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notesSlides/notesSlide7.xml" ContentType="application/vnd.openxmlformats-officedocument.presentationml.notesSlide+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notesSlides/notesSlide8.xml" ContentType="application/vnd.openxmlformats-officedocument.presentationml.notesSlide+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notesSlides/notesSlide9.xml" ContentType="application/vnd.openxmlformats-officedocument.presentationml.notesSlide+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notesSlides/notesSlide10.xml" ContentType="application/vnd.openxmlformats-officedocument.presentationml.notesSlide+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notesSlides/notesSlide11.xml" ContentType="application/vnd.openxmlformats-officedocument.presentationml.notesSlide+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notesSlides/notesSlide12.xml" ContentType="application/vnd.openxmlformats-officedocument.presentationml.notesSlide+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notesSlides/notesSlide15.xml" ContentType="application/vnd.openxmlformats-officedocument.presentationml.notesSlide+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notesSlides/notesSlide16.xml" ContentType="application/vnd.openxmlformats-officedocument.presentationml.notesSlide+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notesSlides/notesSlide17.xml" ContentType="application/vnd.openxmlformats-officedocument.presentationml.notesSlide+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notesSlides/notesSlide18.xml" ContentType="application/vnd.openxmlformats-officedocument.presentationml.notesSlide+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tags/tag486.xml" ContentType="application/vnd.openxmlformats-officedocument.presentationml.tags+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0.xml" ContentType="application/vnd.openxmlformats-officedocument.presentationml.tags+xml"/>
  <Override PartName="/ppt/tags/tag491.xml" ContentType="application/vnd.openxmlformats-officedocument.presentationml.tags+xml"/>
  <Override PartName="/ppt/tags/tag492.xml" ContentType="application/vnd.openxmlformats-officedocument.presentationml.tags+xml"/>
  <Override PartName="/ppt/tags/tag493.xml" ContentType="application/vnd.openxmlformats-officedocument.presentationml.tags+xml"/>
  <Override PartName="/ppt/tags/tag494.xml" ContentType="application/vnd.openxmlformats-officedocument.presentationml.tags+xml"/>
  <Override PartName="/ppt/tags/tag495.xml" ContentType="application/vnd.openxmlformats-officedocument.presentationml.tags+xml"/>
  <Override PartName="/ppt/tags/tag496.xml" ContentType="application/vnd.openxmlformats-officedocument.presentationml.tags+xml"/>
  <Override PartName="/ppt/tags/tag497.xml" ContentType="application/vnd.openxmlformats-officedocument.presentationml.tags+xml"/>
  <Override PartName="/ppt/tags/tag498.xml" ContentType="application/vnd.openxmlformats-officedocument.presentationml.tags+xml"/>
  <Override PartName="/ppt/tags/tag499.xml" ContentType="application/vnd.openxmlformats-officedocument.presentationml.tags+xml"/>
  <Override PartName="/ppt/tags/tag500.xml" ContentType="application/vnd.openxmlformats-officedocument.presentationml.tags+xml"/>
  <Override PartName="/ppt/tags/tag501.xml" ContentType="application/vnd.openxmlformats-officedocument.presentationml.tags+xml"/>
  <Override PartName="/ppt/tags/tag502.xml" ContentType="application/vnd.openxmlformats-officedocument.presentationml.tags+xml"/>
  <Override PartName="/ppt/tags/tag503.xml" ContentType="application/vnd.openxmlformats-officedocument.presentationml.tags+xml"/>
  <Override PartName="/ppt/tags/tag504.xml" ContentType="application/vnd.openxmlformats-officedocument.presentationml.tags+xml"/>
  <Override PartName="/ppt/tags/tag505.xml" ContentType="application/vnd.openxmlformats-officedocument.presentationml.tags+xml"/>
  <Override PartName="/ppt/tags/tag506.xml" ContentType="application/vnd.openxmlformats-officedocument.presentationml.tags+xml"/>
  <Override PartName="/ppt/tags/tag507.xml" ContentType="application/vnd.openxmlformats-officedocument.presentationml.tags+xml"/>
  <Override PartName="/ppt/tags/tag508.xml" ContentType="application/vnd.openxmlformats-officedocument.presentationml.tags+xml"/>
  <Override PartName="/ppt/tags/tag509.xml" ContentType="application/vnd.openxmlformats-officedocument.presentationml.tags+xml"/>
  <Override PartName="/ppt/tags/tag510.xml" ContentType="application/vnd.openxmlformats-officedocument.presentationml.tags+xml"/>
  <Override PartName="/ppt/tags/tag511.xml" ContentType="application/vnd.openxmlformats-officedocument.presentationml.tags+xml"/>
  <Override PartName="/ppt/tags/tag512.xml" ContentType="application/vnd.openxmlformats-officedocument.presentationml.tags+xml"/>
  <Override PartName="/ppt/tags/tag513.xml" ContentType="application/vnd.openxmlformats-officedocument.presentationml.tags+xml"/>
  <Override PartName="/ppt/tags/tag514.xml" ContentType="application/vnd.openxmlformats-officedocument.presentationml.tags+xml"/>
  <Override PartName="/ppt/tags/tag515.xml" ContentType="application/vnd.openxmlformats-officedocument.presentationml.tags+xml"/>
  <Override PartName="/ppt/tags/tag516.xml" ContentType="application/vnd.openxmlformats-officedocument.presentationml.tags+xml"/>
  <Override PartName="/ppt/tags/tag517.xml" ContentType="application/vnd.openxmlformats-officedocument.presentationml.tags+xml"/>
  <Override PartName="/ppt/tags/tag518.xml" ContentType="application/vnd.openxmlformats-officedocument.presentationml.tags+xml"/>
  <Override PartName="/ppt/tags/tag519.xml" ContentType="application/vnd.openxmlformats-officedocument.presentationml.tags+xml"/>
  <Override PartName="/ppt/tags/tag520.xml" ContentType="application/vnd.openxmlformats-officedocument.presentationml.tags+xml"/>
  <Override PartName="/ppt/tags/tag521.xml" ContentType="application/vnd.openxmlformats-officedocument.presentationml.tags+xml"/>
  <Override PartName="/ppt/tags/tag522.xml" ContentType="application/vnd.openxmlformats-officedocument.presentationml.tags+xml"/>
  <Override PartName="/ppt/tags/tag523.xml" ContentType="application/vnd.openxmlformats-officedocument.presentationml.tags+xml"/>
  <Override PartName="/ppt/tags/tag524.xml" ContentType="application/vnd.openxmlformats-officedocument.presentationml.tags+xml"/>
  <Override PartName="/ppt/tags/tag525.xml" ContentType="application/vnd.openxmlformats-officedocument.presentationml.tags+xml"/>
  <Override PartName="/ppt/tags/tag526.xml" ContentType="application/vnd.openxmlformats-officedocument.presentationml.tags+xml"/>
  <Override PartName="/ppt/tags/tag527.xml" ContentType="application/vnd.openxmlformats-officedocument.presentationml.tags+xml"/>
  <Override PartName="/ppt/tags/tag528.xml" ContentType="application/vnd.openxmlformats-officedocument.presentationml.tags+xml"/>
  <Override PartName="/ppt/tags/tag529.xml" ContentType="application/vnd.openxmlformats-officedocument.presentationml.tags+xml"/>
  <Override PartName="/ppt/tags/tag530.xml" ContentType="application/vnd.openxmlformats-officedocument.presentationml.tags+xml"/>
  <Override PartName="/ppt/tags/tag531.xml" ContentType="application/vnd.openxmlformats-officedocument.presentationml.tags+xml"/>
  <Override PartName="/ppt/tags/tag532.xml" ContentType="application/vnd.openxmlformats-officedocument.presentationml.tags+xml"/>
  <Override PartName="/ppt/tags/tag533.xml" ContentType="application/vnd.openxmlformats-officedocument.presentationml.tags+xml"/>
  <Override PartName="/ppt/tags/tag534.xml" ContentType="application/vnd.openxmlformats-officedocument.presentationml.tags+xml"/>
  <Override PartName="/ppt/tags/tag535.xml" ContentType="application/vnd.openxmlformats-officedocument.presentationml.tags+xml"/>
  <Override PartName="/ppt/tags/tag536.xml" ContentType="application/vnd.openxmlformats-officedocument.presentationml.tags+xml"/>
  <Override PartName="/ppt/tags/tag537.xml" ContentType="application/vnd.openxmlformats-officedocument.presentationml.tags+xml"/>
  <Override PartName="/ppt/tags/tag538.xml" ContentType="application/vnd.openxmlformats-officedocument.presentationml.tags+xml"/>
  <Override PartName="/ppt/tags/tag539.xml" ContentType="application/vnd.openxmlformats-officedocument.presentationml.tags+xml"/>
  <Override PartName="/ppt/tags/tag540.xml" ContentType="application/vnd.openxmlformats-officedocument.presentationml.tags+xml"/>
  <Override PartName="/ppt/tags/tag541.xml" ContentType="application/vnd.openxmlformats-officedocument.presentationml.tags+xml"/>
  <Override PartName="/ppt/tags/tag542.xml" ContentType="application/vnd.openxmlformats-officedocument.presentationml.tags+xml"/>
  <Override PartName="/ppt/tags/tag543.xml" ContentType="application/vnd.openxmlformats-officedocument.presentationml.tags+xml"/>
  <Override PartName="/ppt/tags/tag544.xml" ContentType="application/vnd.openxmlformats-officedocument.presentationml.tags+xml"/>
  <Override PartName="/ppt/tags/tag545.xml" ContentType="application/vnd.openxmlformats-officedocument.presentationml.tags+xml"/>
  <Override PartName="/ppt/tags/tag546.xml" ContentType="application/vnd.openxmlformats-officedocument.presentationml.tags+xml"/>
  <Override PartName="/ppt/tags/tag547.xml" ContentType="application/vnd.openxmlformats-officedocument.presentationml.tags+xml"/>
  <Override PartName="/ppt/tags/tag548.xml" ContentType="application/vnd.openxmlformats-officedocument.presentationml.tags+xml"/>
  <Override PartName="/ppt/tags/tag549.xml" ContentType="application/vnd.openxmlformats-officedocument.presentationml.tags+xml"/>
  <Override PartName="/ppt/tags/tag550.xml" ContentType="application/vnd.openxmlformats-officedocument.presentationml.tags+xml"/>
  <Override PartName="/ppt/tags/tag551.xml" ContentType="application/vnd.openxmlformats-officedocument.presentationml.tags+xml"/>
  <Override PartName="/ppt/tags/tag552.xml" ContentType="application/vnd.openxmlformats-officedocument.presentationml.tags+xml"/>
  <Override PartName="/ppt/tags/tag553.xml" ContentType="application/vnd.openxmlformats-officedocument.presentationml.tags+xml"/>
  <Override PartName="/ppt/tags/tag554.xml" ContentType="application/vnd.openxmlformats-officedocument.presentationml.tags+xml"/>
  <Override PartName="/ppt/tags/tag555.xml" ContentType="application/vnd.openxmlformats-officedocument.presentationml.tags+xml"/>
  <Override PartName="/ppt/tags/tag556.xml" ContentType="application/vnd.openxmlformats-officedocument.presentationml.tags+xml"/>
  <Override PartName="/ppt/tags/tag557.xml" ContentType="application/vnd.openxmlformats-officedocument.presentationml.tags+xml"/>
  <Override PartName="/ppt/tags/tag558.xml" ContentType="application/vnd.openxmlformats-officedocument.presentationml.tags+xml"/>
  <Override PartName="/ppt/tags/tag559.xml" ContentType="application/vnd.openxmlformats-officedocument.presentationml.tags+xml"/>
  <Override PartName="/ppt/tags/tag560.xml" ContentType="application/vnd.openxmlformats-officedocument.presentationml.tags+xml"/>
  <Override PartName="/ppt/tags/tag561.xml" ContentType="application/vnd.openxmlformats-officedocument.presentationml.tags+xml"/>
  <Override PartName="/ppt/tags/tag562.xml" ContentType="application/vnd.openxmlformats-officedocument.presentationml.tags+xml"/>
  <Override PartName="/ppt/tags/tag563.xml" ContentType="application/vnd.openxmlformats-officedocument.presentationml.tags+xml"/>
  <Override PartName="/ppt/tags/tag564.xml" ContentType="application/vnd.openxmlformats-officedocument.presentationml.tags+xml"/>
  <Override PartName="/ppt/tags/tag565.xml" ContentType="application/vnd.openxmlformats-officedocument.presentationml.tags+xml"/>
  <Override PartName="/ppt/tags/tag566.xml" ContentType="application/vnd.openxmlformats-officedocument.presentationml.tags+xml"/>
  <Override PartName="/ppt/tags/tag567.xml" ContentType="application/vnd.openxmlformats-officedocument.presentationml.tags+xml"/>
  <Override PartName="/ppt/tags/tag568.xml" ContentType="application/vnd.openxmlformats-officedocument.presentationml.tags+xml"/>
  <Override PartName="/ppt/tags/tag569.xml" ContentType="application/vnd.openxmlformats-officedocument.presentationml.tags+xml"/>
  <Override PartName="/ppt/tags/tag570.xml" ContentType="application/vnd.openxmlformats-officedocument.presentationml.tags+xml"/>
  <Override PartName="/ppt/tags/tag571.xml" ContentType="application/vnd.openxmlformats-officedocument.presentationml.tags+xml"/>
  <Override PartName="/ppt/tags/tag572.xml" ContentType="application/vnd.openxmlformats-officedocument.presentationml.tags+xml"/>
  <Override PartName="/ppt/tags/tag573.xml" ContentType="application/vnd.openxmlformats-officedocument.presentationml.tags+xml"/>
  <Override PartName="/ppt/tags/tag574.xml" ContentType="application/vnd.openxmlformats-officedocument.presentationml.tags+xml"/>
  <Override PartName="/ppt/tags/tag575.xml" ContentType="application/vnd.openxmlformats-officedocument.presentationml.tags+xml"/>
  <Override PartName="/ppt/tags/tag576.xml" ContentType="application/vnd.openxmlformats-officedocument.presentationml.tags+xml"/>
  <Override PartName="/ppt/tags/tag577.xml" ContentType="application/vnd.openxmlformats-officedocument.presentationml.tags+xml"/>
  <Override PartName="/ppt/tags/tag578.xml" ContentType="application/vnd.openxmlformats-officedocument.presentationml.tags+xml"/>
  <Override PartName="/ppt/tags/tag579.xml" ContentType="application/vnd.openxmlformats-officedocument.presentationml.tags+xml"/>
  <Override PartName="/ppt/tags/tag580.xml" ContentType="application/vnd.openxmlformats-officedocument.presentationml.tags+xml"/>
  <Override PartName="/ppt/tags/tag581.xml" ContentType="application/vnd.openxmlformats-officedocument.presentationml.tags+xml"/>
  <Override PartName="/ppt/tags/tag582.xml" ContentType="application/vnd.openxmlformats-officedocument.presentationml.tags+xml"/>
  <Override PartName="/ppt/tags/tag583.xml" ContentType="application/vnd.openxmlformats-officedocument.presentationml.tags+xml"/>
  <Override PartName="/ppt/tags/tag584.xml" ContentType="application/vnd.openxmlformats-officedocument.presentationml.tags+xml"/>
  <Override PartName="/ppt/tags/tag585.xml" ContentType="application/vnd.openxmlformats-officedocument.presentationml.tags+xml"/>
  <Override PartName="/ppt/tags/tag586.xml" ContentType="application/vnd.openxmlformats-officedocument.presentationml.tags+xml"/>
  <Override PartName="/ppt/tags/tag587.xml" ContentType="application/vnd.openxmlformats-officedocument.presentationml.tags+xml"/>
  <Override PartName="/ppt/tags/tag588.xml" ContentType="application/vnd.openxmlformats-officedocument.presentationml.tags+xml"/>
  <Override PartName="/ppt/tags/tag589.xml" ContentType="application/vnd.openxmlformats-officedocument.presentationml.tags+xml"/>
  <Override PartName="/ppt/tags/tag590.xml" ContentType="application/vnd.openxmlformats-officedocument.presentationml.tags+xml"/>
  <Override PartName="/ppt/tags/tag591.xml" ContentType="application/vnd.openxmlformats-officedocument.presentationml.tags+xml"/>
  <Override PartName="/ppt/tags/tag592.xml" ContentType="application/vnd.openxmlformats-officedocument.presentationml.tags+xml"/>
  <Override PartName="/ppt/tags/tag593.xml" ContentType="application/vnd.openxmlformats-officedocument.presentationml.tags+xml"/>
  <Override PartName="/ppt/tags/tag594.xml" ContentType="application/vnd.openxmlformats-officedocument.presentationml.tags+xml"/>
  <Override PartName="/ppt/tags/tag595.xml" ContentType="application/vnd.openxmlformats-officedocument.presentationml.tags+xml"/>
  <Override PartName="/ppt/tags/tag596.xml" ContentType="application/vnd.openxmlformats-officedocument.presentationml.tags+xml"/>
  <Override PartName="/ppt/tags/tag597.xml" ContentType="application/vnd.openxmlformats-officedocument.presentationml.tags+xml"/>
  <Override PartName="/ppt/tags/tag598.xml" ContentType="application/vnd.openxmlformats-officedocument.presentationml.tags+xml"/>
  <Override PartName="/ppt/tags/tag599.xml" ContentType="application/vnd.openxmlformats-officedocument.presentationml.tags+xml"/>
  <Override PartName="/ppt/tags/tag600.xml" ContentType="application/vnd.openxmlformats-officedocument.presentationml.tags+xml"/>
  <Override PartName="/ppt/tags/tag601.xml" ContentType="application/vnd.openxmlformats-officedocument.presentationml.tags+xml"/>
  <Override PartName="/ppt/tags/tag602.xml" ContentType="application/vnd.openxmlformats-officedocument.presentationml.tags+xml"/>
  <Override PartName="/ppt/tags/tag603.xml" ContentType="application/vnd.openxmlformats-officedocument.presentationml.tags+xml"/>
  <Override PartName="/ppt/tags/tag604.xml" ContentType="application/vnd.openxmlformats-officedocument.presentationml.tags+xml"/>
  <Override PartName="/ppt/tags/tag605.xml" ContentType="application/vnd.openxmlformats-officedocument.presentationml.tags+xml"/>
  <Override PartName="/ppt/tags/tag606.xml" ContentType="application/vnd.openxmlformats-officedocument.presentationml.tags+xml"/>
  <Override PartName="/ppt/tags/tag607.xml" ContentType="application/vnd.openxmlformats-officedocument.presentationml.tags+xml"/>
  <Override PartName="/ppt/tags/tag608.xml" ContentType="application/vnd.openxmlformats-officedocument.presentationml.tags+xml"/>
  <Override PartName="/ppt/tags/tag609.xml" ContentType="application/vnd.openxmlformats-officedocument.presentationml.tags+xml"/>
  <Override PartName="/ppt/tags/tag610.xml" ContentType="application/vnd.openxmlformats-officedocument.presentationml.tags+xml"/>
  <Override PartName="/ppt/tags/tag611.xml" ContentType="application/vnd.openxmlformats-officedocument.presentationml.tags+xml"/>
  <Override PartName="/ppt/tags/tag612.xml" ContentType="application/vnd.openxmlformats-officedocument.presentationml.tags+xml"/>
  <Override PartName="/ppt/tags/tag613.xml" ContentType="application/vnd.openxmlformats-officedocument.presentationml.tags+xml"/>
  <Override PartName="/ppt/tags/tag614.xml" ContentType="application/vnd.openxmlformats-officedocument.presentationml.tags+xml"/>
  <Override PartName="/ppt/tags/tag615.xml" ContentType="application/vnd.openxmlformats-officedocument.presentationml.tags+xml"/>
  <Override PartName="/ppt/tags/tag616.xml" ContentType="application/vnd.openxmlformats-officedocument.presentationml.tags+xml"/>
  <Override PartName="/ppt/tags/tag617.xml" ContentType="application/vnd.openxmlformats-officedocument.presentationml.tags+xml"/>
  <Override PartName="/ppt/tags/tag618.xml" ContentType="application/vnd.openxmlformats-officedocument.presentationml.tags+xml"/>
  <Override PartName="/ppt/tags/tag619.xml" ContentType="application/vnd.openxmlformats-officedocument.presentationml.tags+xml"/>
  <Override PartName="/ppt/tags/tag620.xml" ContentType="application/vnd.openxmlformats-officedocument.presentationml.tags+xml"/>
  <Override PartName="/ppt/tags/tag621.xml" ContentType="application/vnd.openxmlformats-officedocument.presentationml.tags+xml"/>
  <Override PartName="/ppt/tags/tag622.xml" ContentType="application/vnd.openxmlformats-officedocument.presentationml.tags+xml"/>
  <Override PartName="/ppt/tags/tag623.xml" ContentType="application/vnd.openxmlformats-officedocument.presentationml.tags+xml"/>
  <Override PartName="/ppt/tags/tag624.xml" ContentType="application/vnd.openxmlformats-officedocument.presentationml.tags+xml"/>
  <Override PartName="/ppt/tags/tag625.xml" ContentType="application/vnd.openxmlformats-officedocument.presentationml.tags+xml"/>
  <Override PartName="/ppt/tags/tag626.xml" ContentType="application/vnd.openxmlformats-officedocument.presentationml.tags+xml"/>
  <Override PartName="/ppt/tags/tag627.xml" ContentType="application/vnd.openxmlformats-officedocument.presentationml.tags+xml"/>
  <Override PartName="/ppt/tags/tag628.xml" ContentType="application/vnd.openxmlformats-officedocument.presentationml.tags+xml"/>
  <Override PartName="/ppt/tags/tag629.xml" ContentType="application/vnd.openxmlformats-officedocument.presentationml.tags+xml"/>
  <Override PartName="/ppt/tags/tag630.xml" ContentType="application/vnd.openxmlformats-officedocument.presentationml.tags+xml"/>
  <Override PartName="/ppt/tags/tag631.xml" ContentType="application/vnd.openxmlformats-officedocument.presentationml.tags+xml"/>
  <Override PartName="/ppt/tags/tag632.xml" ContentType="application/vnd.openxmlformats-officedocument.presentationml.tags+xml"/>
  <Override PartName="/ppt/tags/tag633.xml" ContentType="application/vnd.openxmlformats-officedocument.presentationml.tags+xml"/>
  <Override PartName="/ppt/tags/tag634.xml" ContentType="application/vnd.openxmlformats-officedocument.presentationml.tags+xml"/>
  <Override PartName="/ppt/tags/tag635.xml" ContentType="application/vnd.openxmlformats-officedocument.presentationml.tags+xml"/>
  <Override PartName="/ppt/tags/tag636.xml" ContentType="application/vnd.openxmlformats-officedocument.presentationml.tags+xml"/>
  <Override PartName="/ppt/tags/tag637.xml" ContentType="application/vnd.openxmlformats-officedocument.presentationml.tags+xml"/>
  <Override PartName="/ppt/tags/tag638.xml" ContentType="application/vnd.openxmlformats-officedocument.presentationml.tags+xml"/>
  <Override PartName="/ppt/tags/tag639.xml" ContentType="application/vnd.openxmlformats-officedocument.presentationml.tags+xml"/>
  <Override PartName="/ppt/tags/tag640.xml" ContentType="application/vnd.openxmlformats-officedocument.presentationml.tags+xml"/>
  <Override PartName="/ppt/tags/tag641.xml" ContentType="application/vnd.openxmlformats-officedocument.presentationml.tags+xml"/>
  <Override PartName="/ppt/tags/tag642.xml" ContentType="application/vnd.openxmlformats-officedocument.presentationml.tags+xml"/>
  <Override PartName="/ppt/tags/tag643.xml" ContentType="application/vnd.openxmlformats-officedocument.presentationml.tags+xml"/>
  <Override PartName="/ppt/tags/tag644.xml" ContentType="application/vnd.openxmlformats-officedocument.presentationml.tags+xml"/>
  <Override PartName="/ppt/tags/tag645.xml" ContentType="application/vnd.openxmlformats-officedocument.presentationml.tags+xml"/>
  <Override PartName="/ppt/tags/tag646.xml" ContentType="application/vnd.openxmlformats-officedocument.presentationml.tags+xml"/>
  <Override PartName="/ppt/tags/tag647.xml" ContentType="application/vnd.openxmlformats-officedocument.presentationml.tags+xml"/>
  <Override PartName="/ppt/tags/tag648.xml" ContentType="application/vnd.openxmlformats-officedocument.presentationml.tags+xml"/>
  <Override PartName="/ppt/tags/tag649.xml" ContentType="application/vnd.openxmlformats-officedocument.presentationml.tags+xml"/>
  <Override PartName="/ppt/tags/tag650.xml" ContentType="application/vnd.openxmlformats-officedocument.presentationml.tags+xml"/>
  <Override PartName="/ppt/tags/tag651.xml" ContentType="application/vnd.openxmlformats-officedocument.presentationml.tags+xml"/>
  <Override PartName="/ppt/tags/tag652.xml" ContentType="application/vnd.openxmlformats-officedocument.presentationml.tags+xml"/>
  <Override PartName="/ppt/tags/tag653.xml" ContentType="application/vnd.openxmlformats-officedocument.presentationml.tags+xml"/>
  <Override PartName="/ppt/tags/tag654.xml" ContentType="application/vnd.openxmlformats-officedocument.presentationml.tags+xml"/>
  <Override PartName="/ppt/tags/tag655.xml" ContentType="application/vnd.openxmlformats-officedocument.presentationml.tags+xml"/>
  <Override PartName="/ppt/tags/tag656.xml" ContentType="application/vnd.openxmlformats-officedocument.presentationml.tags+xml"/>
  <Override PartName="/ppt/tags/tag657.xml" ContentType="application/vnd.openxmlformats-officedocument.presentationml.tags+xml"/>
  <Override PartName="/ppt/tags/tag658.xml" ContentType="application/vnd.openxmlformats-officedocument.presentationml.tags+xml"/>
  <Override PartName="/ppt/tags/tag659.xml" ContentType="application/vnd.openxmlformats-officedocument.presentationml.tags+xml"/>
  <Override PartName="/ppt/tags/tag660.xml" ContentType="application/vnd.openxmlformats-officedocument.presentationml.tags+xml"/>
  <Override PartName="/ppt/tags/tag661.xml" ContentType="application/vnd.openxmlformats-officedocument.presentationml.tags+xml"/>
  <Override PartName="/ppt/tags/tag662.xml" ContentType="application/vnd.openxmlformats-officedocument.presentationml.tags+xml"/>
  <Override PartName="/ppt/tags/tag663.xml" ContentType="application/vnd.openxmlformats-officedocument.presentationml.tags+xml"/>
  <Override PartName="/ppt/tags/tag664.xml" ContentType="application/vnd.openxmlformats-officedocument.presentationml.tags+xml"/>
  <Override PartName="/ppt/tags/tag665.xml" ContentType="application/vnd.openxmlformats-officedocument.presentationml.tags+xml"/>
  <Override PartName="/ppt/tags/tag666.xml" ContentType="application/vnd.openxmlformats-officedocument.presentationml.tags+xml"/>
  <Override PartName="/ppt/tags/tag667.xml" ContentType="application/vnd.openxmlformats-officedocument.presentationml.tags+xml"/>
  <Override PartName="/ppt/tags/tag668.xml" ContentType="application/vnd.openxmlformats-officedocument.presentationml.tags+xml"/>
  <Override PartName="/ppt/tags/tag669.xml" ContentType="application/vnd.openxmlformats-officedocument.presentationml.tags+xml"/>
  <Override PartName="/ppt/tags/tag670.xml" ContentType="application/vnd.openxmlformats-officedocument.presentationml.tags+xml"/>
  <Override PartName="/ppt/tags/tag671.xml" ContentType="application/vnd.openxmlformats-officedocument.presentationml.tags+xml"/>
  <Override PartName="/ppt/tags/tag672.xml" ContentType="application/vnd.openxmlformats-officedocument.presentationml.tags+xml"/>
  <Override PartName="/ppt/tags/tag673.xml" ContentType="application/vnd.openxmlformats-officedocument.presentationml.tags+xml"/>
  <Override PartName="/ppt/tags/tag674.xml" ContentType="application/vnd.openxmlformats-officedocument.presentationml.tags+xml"/>
  <Override PartName="/ppt/tags/tag675.xml" ContentType="application/vnd.openxmlformats-officedocument.presentationml.tags+xml"/>
  <Override PartName="/ppt/tags/tag676.xml" ContentType="application/vnd.openxmlformats-officedocument.presentationml.tags+xml"/>
  <Override PartName="/ppt/tags/tag677.xml" ContentType="application/vnd.openxmlformats-officedocument.presentationml.tags+xml"/>
  <Override PartName="/ppt/tags/tag678.xml" ContentType="application/vnd.openxmlformats-officedocument.presentationml.tags+xml"/>
  <Override PartName="/ppt/tags/tag679.xml" ContentType="application/vnd.openxmlformats-officedocument.presentationml.tags+xml"/>
  <Override PartName="/ppt/tags/tag680.xml" ContentType="application/vnd.openxmlformats-officedocument.presentationml.tags+xml"/>
  <Override PartName="/ppt/tags/tag681.xml" ContentType="application/vnd.openxmlformats-officedocument.presentationml.tags+xml"/>
  <Override PartName="/ppt/tags/tag682.xml" ContentType="application/vnd.openxmlformats-officedocument.presentationml.tags+xml"/>
  <Override PartName="/ppt/tags/tag683.xml" ContentType="application/vnd.openxmlformats-officedocument.presentationml.tags+xml"/>
  <Override PartName="/ppt/tags/tag684.xml" ContentType="application/vnd.openxmlformats-officedocument.presentationml.tags+xml"/>
  <Override PartName="/ppt/tags/tag685.xml" ContentType="application/vnd.openxmlformats-officedocument.presentationml.tags+xml"/>
  <Override PartName="/ppt/tags/tag686.xml" ContentType="application/vnd.openxmlformats-officedocument.presentationml.tags+xml"/>
  <Override PartName="/ppt/tags/tag687.xml" ContentType="application/vnd.openxmlformats-officedocument.presentationml.tags+xml"/>
  <Override PartName="/ppt/tags/tag688.xml" ContentType="application/vnd.openxmlformats-officedocument.presentationml.tags+xml"/>
  <Override PartName="/ppt/tags/tag689.xml" ContentType="application/vnd.openxmlformats-officedocument.presentationml.tags+xml"/>
  <Override PartName="/ppt/tags/tag690.xml" ContentType="application/vnd.openxmlformats-officedocument.presentationml.tags+xml"/>
  <Override PartName="/ppt/tags/tag691.xml" ContentType="application/vnd.openxmlformats-officedocument.presentationml.tags+xml"/>
  <Override PartName="/ppt/tags/tag692.xml" ContentType="application/vnd.openxmlformats-officedocument.presentationml.tags+xml"/>
  <Override PartName="/ppt/tags/tag693.xml" ContentType="application/vnd.openxmlformats-officedocument.presentationml.tags+xml"/>
  <Override PartName="/ppt/tags/tag694.xml" ContentType="application/vnd.openxmlformats-officedocument.presentationml.tags+xml"/>
  <Override PartName="/ppt/tags/tag695.xml" ContentType="application/vnd.openxmlformats-officedocument.presentationml.tags+xml"/>
  <Override PartName="/ppt/tags/tag696.xml" ContentType="application/vnd.openxmlformats-officedocument.presentationml.tags+xml"/>
  <Override PartName="/ppt/tags/tag697.xml" ContentType="application/vnd.openxmlformats-officedocument.presentationml.tags+xml"/>
  <Override PartName="/ppt/tags/tag698.xml" ContentType="application/vnd.openxmlformats-officedocument.presentationml.tags+xml"/>
  <Override PartName="/ppt/tags/tag699.xml" ContentType="application/vnd.openxmlformats-officedocument.presentationml.tags+xml"/>
  <Override PartName="/ppt/tags/tag700.xml" ContentType="application/vnd.openxmlformats-officedocument.presentationml.tags+xml"/>
  <Override PartName="/ppt/tags/tag701.xml" ContentType="application/vnd.openxmlformats-officedocument.presentationml.tags+xml"/>
  <Override PartName="/ppt/tags/tag702.xml" ContentType="application/vnd.openxmlformats-officedocument.presentationml.tags+xml"/>
  <Override PartName="/ppt/tags/tag703.xml" ContentType="application/vnd.openxmlformats-officedocument.presentationml.tags+xml"/>
  <Override PartName="/ppt/tags/tag704.xml" ContentType="application/vnd.openxmlformats-officedocument.presentationml.tags+xml"/>
  <Override PartName="/ppt/tags/tag705.xml" ContentType="application/vnd.openxmlformats-officedocument.presentationml.tags+xml"/>
  <Override PartName="/ppt/tags/tag706.xml" ContentType="application/vnd.openxmlformats-officedocument.presentationml.tags+xml"/>
  <Override PartName="/ppt/tags/tag707.xml" ContentType="application/vnd.openxmlformats-officedocument.presentationml.tags+xml"/>
  <Override PartName="/ppt/tags/tag708.xml" ContentType="application/vnd.openxmlformats-officedocument.presentationml.tags+xml"/>
  <Override PartName="/ppt/tags/tag709.xml" ContentType="application/vnd.openxmlformats-officedocument.presentationml.tags+xml"/>
  <Override PartName="/ppt/tags/tag710.xml" ContentType="application/vnd.openxmlformats-officedocument.presentationml.tags+xml"/>
  <Override PartName="/ppt/tags/tag711.xml" ContentType="application/vnd.openxmlformats-officedocument.presentationml.tags+xml"/>
  <Override PartName="/ppt/tags/tag712.xml" ContentType="application/vnd.openxmlformats-officedocument.presentationml.tags+xml"/>
  <Override PartName="/ppt/tags/tag713.xml" ContentType="application/vnd.openxmlformats-officedocument.presentationml.tags+xml"/>
  <Override PartName="/ppt/tags/tag714.xml" ContentType="application/vnd.openxmlformats-officedocument.presentationml.tags+xml"/>
  <Override PartName="/ppt/tags/tag715.xml" ContentType="application/vnd.openxmlformats-officedocument.presentationml.tags+xml"/>
  <Override PartName="/ppt/tags/tag716.xml" ContentType="application/vnd.openxmlformats-officedocument.presentationml.tags+xml"/>
  <Override PartName="/ppt/tags/tag717.xml" ContentType="application/vnd.openxmlformats-officedocument.presentationml.tags+xml"/>
  <Override PartName="/ppt/tags/tag718.xml" ContentType="application/vnd.openxmlformats-officedocument.presentationml.tags+xml"/>
  <Override PartName="/ppt/tags/tag719.xml" ContentType="application/vnd.openxmlformats-officedocument.presentationml.tags+xml"/>
  <Override PartName="/ppt/tags/tag720.xml" ContentType="application/vnd.openxmlformats-officedocument.presentationml.tags+xml"/>
  <Override PartName="/ppt/tags/tag721.xml" ContentType="application/vnd.openxmlformats-officedocument.presentationml.tags+xml"/>
  <Override PartName="/ppt/tags/tag722.xml" ContentType="application/vnd.openxmlformats-officedocument.presentationml.tags+xml"/>
  <Override PartName="/ppt/tags/tag723.xml" ContentType="application/vnd.openxmlformats-officedocument.presentationml.tags+xml"/>
  <Override PartName="/ppt/tags/tag724.xml" ContentType="application/vnd.openxmlformats-officedocument.presentationml.tags+xml"/>
  <Override PartName="/ppt/tags/tag725.xml" ContentType="application/vnd.openxmlformats-officedocument.presentationml.tags+xml"/>
  <Override PartName="/ppt/tags/tag726.xml" ContentType="application/vnd.openxmlformats-officedocument.presentationml.tags+xml"/>
  <Override PartName="/ppt/tags/tag727.xml" ContentType="application/vnd.openxmlformats-officedocument.presentationml.tags+xml"/>
  <Override PartName="/ppt/tags/tag728.xml" ContentType="application/vnd.openxmlformats-officedocument.presentationml.tags+xml"/>
  <Override PartName="/ppt/tags/tag729.xml" ContentType="application/vnd.openxmlformats-officedocument.presentationml.tags+xml"/>
  <Override PartName="/ppt/notesSlides/notesSlide19.xml" ContentType="application/vnd.openxmlformats-officedocument.presentationml.notesSlide+xml"/>
  <Override PartName="/ppt/tags/tag730.xml" ContentType="application/vnd.openxmlformats-officedocument.presentationml.tags+xml"/>
  <Override PartName="/ppt/tags/tag731.xml" ContentType="application/vnd.openxmlformats-officedocument.presentationml.tags+xml"/>
  <Override PartName="/ppt/tags/tag732.xml" ContentType="application/vnd.openxmlformats-officedocument.presentationml.tags+xml"/>
  <Override PartName="/ppt/tags/tag733.xml" ContentType="application/vnd.openxmlformats-officedocument.presentationml.tags+xml"/>
  <Override PartName="/ppt/tags/tag734.xml" ContentType="application/vnd.openxmlformats-officedocument.presentationml.tags+xml"/>
  <Override PartName="/ppt/tags/tag735.xml" ContentType="application/vnd.openxmlformats-officedocument.presentationml.tags+xml"/>
  <Override PartName="/ppt/tags/tag736.xml" ContentType="application/vnd.openxmlformats-officedocument.presentationml.tags+xml"/>
  <Override PartName="/ppt/tags/tag737.xml" ContentType="application/vnd.openxmlformats-officedocument.presentationml.tags+xml"/>
  <Override PartName="/ppt/tags/tag738.xml" ContentType="application/vnd.openxmlformats-officedocument.presentationml.tags+xml"/>
  <Override PartName="/ppt/tags/tag739.xml" ContentType="application/vnd.openxmlformats-officedocument.presentationml.tag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tags/tag740.xml" ContentType="application/vnd.openxmlformats-officedocument.presentationml.tags+xml"/>
  <Override PartName="/ppt/tags/tag741.xml" ContentType="application/vnd.openxmlformats-officedocument.presentationml.tags+xml"/>
  <Override PartName="/ppt/tags/tag742.xml" ContentType="application/vnd.openxmlformats-officedocument.presentationml.tags+xml"/>
  <Override PartName="/ppt/tags/tag743.xml" ContentType="application/vnd.openxmlformats-officedocument.presentationml.tags+xml"/>
  <Override PartName="/ppt/tags/tag744.xml" ContentType="application/vnd.openxmlformats-officedocument.presentationml.tags+xml"/>
  <Override PartName="/ppt/tags/tag745.xml" ContentType="application/vnd.openxmlformats-officedocument.presentationml.tags+xml"/>
  <Override PartName="/ppt/tags/tag746.xml" ContentType="application/vnd.openxmlformats-officedocument.presentationml.tags+xml"/>
  <Override PartName="/ppt/tags/tag747.xml" ContentType="application/vnd.openxmlformats-officedocument.presentationml.tags+xml"/>
  <Override PartName="/ppt/tags/tag748.xml" ContentType="application/vnd.openxmlformats-officedocument.presentationml.tags+xml"/>
  <Override PartName="/ppt/tags/tag749.xml" ContentType="application/vnd.openxmlformats-officedocument.presentationml.tags+xml"/>
  <Override PartName="/ppt/tags/tag750.xml" ContentType="application/vnd.openxmlformats-officedocument.presentationml.tags+xml"/>
  <Override PartName="/ppt/tags/tag751.xml" ContentType="application/vnd.openxmlformats-officedocument.presentationml.tags+xml"/>
  <Override PartName="/ppt/tags/tag752.xml" ContentType="application/vnd.openxmlformats-officedocument.presentationml.tags+xml"/>
  <Override PartName="/ppt/tags/tag753.xml" ContentType="application/vnd.openxmlformats-officedocument.presentationml.tags+xml"/>
  <Override PartName="/ppt/tags/tag754.xml" ContentType="application/vnd.openxmlformats-officedocument.presentationml.tags+xml"/>
  <Override PartName="/ppt/tags/tag755.xml" ContentType="application/vnd.openxmlformats-officedocument.presentationml.tags+xml"/>
  <Override PartName="/ppt/tags/tag756.xml" ContentType="application/vnd.openxmlformats-officedocument.presentationml.tags+xml"/>
  <Override PartName="/ppt/tags/tag757.xml" ContentType="application/vnd.openxmlformats-officedocument.presentationml.tags+xml"/>
  <Override PartName="/ppt/tags/tag758.xml" ContentType="application/vnd.openxmlformats-officedocument.presentationml.tags+xml"/>
  <Override PartName="/ppt/tags/tag759.xml" ContentType="application/vnd.openxmlformats-officedocument.presentationml.tags+xml"/>
  <Override PartName="/ppt/tags/tag760.xml" ContentType="application/vnd.openxmlformats-officedocument.presentationml.tags+xml"/>
  <Override PartName="/ppt/tags/tag761.xml" ContentType="application/vnd.openxmlformats-officedocument.presentationml.tags+xml"/>
  <Override PartName="/ppt/tags/tag762.xml" ContentType="application/vnd.openxmlformats-officedocument.presentationml.tags+xml"/>
  <Override PartName="/ppt/tags/tag763.xml" ContentType="application/vnd.openxmlformats-officedocument.presentationml.tags+xml"/>
  <Override PartName="/ppt/tags/tag764.xml" ContentType="application/vnd.openxmlformats-officedocument.presentationml.tags+xml"/>
  <Override PartName="/ppt/tags/tag765.xml" ContentType="application/vnd.openxmlformats-officedocument.presentationml.tags+xml"/>
  <Override PartName="/ppt/tags/tag766.xml" ContentType="application/vnd.openxmlformats-officedocument.presentationml.tags+xml"/>
  <Override PartName="/ppt/tags/tag767.xml" ContentType="application/vnd.openxmlformats-officedocument.presentationml.tags+xml"/>
  <Override PartName="/ppt/tags/tag768.xml" ContentType="application/vnd.openxmlformats-officedocument.presentationml.tags+xml"/>
  <Override PartName="/ppt/tags/tag769.xml" ContentType="application/vnd.openxmlformats-officedocument.presentationml.tags+xml"/>
  <Override PartName="/ppt/tags/tag770.xml" ContentType="application/vnd.openxmlformats-officedocument.presentationml.tags+xml"/>
  <Override PartName="/ppt/tags/tag771.xml" ContentType="application/vnd.openxmlformats-officedocument.presentationml.tags+xml"/>
  <Override PartName="/ppt/tags/tag772.xml" ContentType="application/vnd.openxmlformats-officedocument.presentationml.tags+xml"/>
  <Override PartName="/ppt/tags/tag773.xml" ContentType="application/vnd.openxmlformats-officedocument.presentationml.tags+xml"/>
  <Override PartName="/ppt/tags/tag774.xml" ContentType="application/vnd.openxmlformats-officedocument.presentationml.tags+xml"/>
  <Override PartName="/ppt/tags/tag775.xml" ContentType="application/vnd.openxmlformats-officedocument.presentationml.tags+xml"/>
  <Override PartName="/ppt/tags/tag776.xml" ContentType="application/vnd.openxmlformats-officedocument.presentationml.tags+xml"/>
  <Override PartName="/ppt/tags/tag777.xml" ContentType="application/vnd.openxmlformats-officedocument.presentationml.tags+xml"/>
  <Override PartName="/ppt/tags/tag778.xml" ContentType="application/vnd.openxmlformats-officedocument.presentationml.tags+xml"/>
  <Override PartName="/ppt/tags/tag779.xml" ContentType="application/vnd.openxmlformats-officedocument.presentationml.tags+xml"/>
  <Override PartName="/ppt/tags/tag780.xml" ContentType="application/vnd.openxmlformats-officedocument.presentationml.tags+xml"/>
  <Override PartName="/ppt/tags/tag781.xml" ContentType="application/vnd.openxmlformats-officedocument.presentationml.tags+xml"/>
  <Override PartName="/ppt/notesSlides/notesSlide22.xml" ContentType="application/vnd.openxmlformats-officedocument.presentationml.notesSlide+xml"/>
  <Override PartName="/ppt/tags/tag782.xml" ContentType="application/vnd.openxmlformats-officedocument.presentationml.tags+xml"/>
  <Override PartName="/ppt/tags/tag783.xml" ContentType="application/vnd.openxmlformats-officedocument.presentationml.tags+xml"/>
  <Override PartName="/ppt/tags/tag784.xml" ContentType="application/vnd.openxmlformats-officedocument.presentationml.tags+xml"/>
  <Override PartName="/ppt/tags/tag785.xml" ContentType="application/vnd.openxmlformats-officedocument.presentationml.tags+xml"/>
  <Override PartName="/ppt/tags/tag786.xml" ContentType="application/vnd.openxmlformats-officedocument.presentationml.tags+xml"/>
  <Override PartName="/ppt/tags/tag787.xml" ContentType="application/vnd.openxmlformats-officedocument.presentationml.tags+xml"/>
  <Override PartName="/ppt/tags/tag788.xml" ContentType="application/vnd.openxmlformats-officedocument.presentationml.tags+xml"/>
  <Override PartName="/ppt/tags/tag789.xml" ContentType="application/vnd.openxmlformats-officedocument.presentationml.tags+xml"/>
  <Override PartName="/ppt/tags/tag790.xml" ContentType="application/vnd.openxmlformats-officedocument.presentationml.tags+xml"/>
  <Override PartName="/ppt/tags/tag791.xml" ContentType="application/vnd.openxmlformats-officedocument.presentationml.tags+xml"/>
  <Override PartName="/ppt/tags/tag792.xml" ContentType="application/vnd.openxmlformats-officedocument.presentationml.tags+xml"/>
  <Override PartName="/ppt/tags/tag793.xml" ContentType="application/vnd.openxmlformats-officedocument.presentationml.tags+xml"/>
  <Override PartName="/ppt/tags/tag794.xml" ContentType="application/vnd.openxmlformats-officedocument.presentationml.tags+xml"/>
  <Override PartName="/ppt/tags/tag795.xml" ContentType="application/vnd.openxmlformats-officedocument.presentationml.tags+xml"/>
  <Override PartName="/ppt/tags/tag796.xml" ContentType="application/vnd.openxmlformats-officedocument.presentationml.tags+xml"/>
  <Override PartName="/ppt/tags/tag797.xml" ContentType="application/vnd.openxmlformats-officedocument.presentationml.tags+xml"/>
  <Override PartName="/ppt/tags/tag798.xml" ContentType="application/vnd.openxmlformats-officedocument.presentationml.tags+xml"/>
  <Override PartName="/ppt/tags/tag799.xml" ContentType="application/vnd.openxmlformats-officedocument.presentationml.tags+xml"/>
  <Override PartName="/ppt/tags/tag800.xml" ContentType="application/vnd.openxmlformats-officedocument.presentationml.tags+xml"/>
  <Override PartName="/ppt/tags/tag801.xml" ContentType="application/vnd.openxmlformats-officedocument.presentationml.tags+xml"/>
  <Override PartName="/ppt/tags/tag802.xml" ContentType="application/vnd.openxmlformats-officedocument.presentationml.tags+xml"/>
  <Override PartName="/ppt/tags/tag803.xml" ContentType="application/vnd.openxmlformats-officedocument.presentationml.tags+xml"/>
  <Override PartName="/ppt/tags/tag804.xml" ContentType="application/vnd.openxmlformats-officedocument.presentationml.tags+xml"/>
  <Override PartName="/ppt/notesSlides/notesSlide23.xml" ContentType="application/vnd.openxmlformats-officedocument.presentationml.notesSlide+xml"/>
  <Override PartName="/ppt/tags/tag805.xml" ContentType="application/vnd.openxmlformats-officedocument.presentationml.tags+xml"/>
  <Override PartName="/ppt/tags/tag806.xml" ContentType="application/vnd.openxmlformats-officedocument.presentationml.tags+xml"/>
  <Override PartName="/ppt/tags/tag807.xml" ContentType="application/vnd.openxmlformats-officedocument.presentationml.tags+xml"/>
  <Override PartName="/ppt/tags/tag808.xml" ContentType="application/vnd.openxmlformats-officedocument.presentationml.tags+xml"/>
  <Override PartName="/ppt/tags/tag809.xml" ContentType="application/vnd.openxmlformats-officedocument.presentationml.tags+xml"/>
  <Override PartName="/ppt/tags/tag810.xml" ContentType="application/vnd.openxmlformats-officedocument.presentationml.tags+xml"/>
  <Override PartName="/ppt/tags/tag811.xml" ContentType="application/vnd.openxmlformats-officedocument.presentationml.tags+xml"/>
  <Override PartName="/ppt/tags/tag812.xml" ContentType="application/vnd.openxmlformats-officedocument.presentationml.tags+xml"/>
  <Override PartName="/ppt/tags/tag813.xml" ContentType="application/vnd.openxmlformats-officedocument.presentationml.tags+xml"/>
  <Override PartName="/ppt/tags/tag814.xml" ContentType="application/vnd.openxmlformats-officedocument.presentationml.tags+xml"/>
  <Override PartName="/ppt/tags/tag815.xml" ContentType="application/vnd.openxmlformats-officedocument.presentationml.tags+xml"/>
  <Override PartName="/ppt/tags/tag816.xml" ContentType="application/vnd.openxmlformats-officedocument.presentationml.tags+xml"/>
  <Override PartName="/ppt/tags/tag817.xml" ContentType="application/vnd.openxmlformats-officedocument.presentationml.tags+xml"/>
  <Override PartName="/ppt/tags/tag818.xml" ContentType="application/vnd.openxmlformats-officedocument.presentationml.tags+xml"/>
  <Override PartName="/ppt/tags/tag819.xml" ContentType="application/vnd.openxmlformats-officedocument.presentationml.tags+xml"/>
  <Override PartName="/ppt/tags/tag820.xml" ContentType="application/vnd.openxmlformats-officedocument.presentationml.tags+xml"/>
  <Override PartName="/ppt/tags/tag821.xml" ContentType="application/vnd.openxmlformats-officedocument.presentationml.tags+xml"/>
  <Override PartName="/ppt/tags/tag822.xml" ContentType="application/vnd.openxmlformats-officedocument.presentationml.tags+xml"/>
  <Override PartName="/ppt/notesSlides/notesSlide24.xml" ContentType="application/vnd.openxmlformats-officedocument.presentationml.notesSlide+xml"/>
  <Override PartName="/ppt/tags/tag823.xml" ContentType="application/vnd.openxmlformats-officedocument.presentationml.tags+xml"/>
  <Override PartName="/ppt/tags/tag824.xml" ContentType="application/vnd.openxmlformats-officedocument.presentationml.tags+xml"/>
  <Override PartName="/ppt/tags/tag825.xml" ContentType="application/vnd.openxmlformats-officedocument.presentationml.tags+xml"/>
  <Override PartName="/ppt/tags/tag826.xml" ContentType="application/vnd.openxmlformats-officedocument.presentationml.tags+xml"/>
  <Override PartName="/ppt/tags/tag827.xml" ContentType="application/vnd.openxmlformats-officedocument.presentationml.tags+xml"/>
  <Override PartName="/ppt/tags/tag828.xml" ContentType="application/vnd.openxmlformats-officedocument.presentationml.tags+xml"/>
  <Override PartName="/ppt/tags/tag829.xml" ContentType="application/vnd.openxmlformats-officedocument.presentationml.tags+xml"/>
  <Override PartName="/ppt/tags/tag830.xml" ContentType="application/vnd.openxmlformats-officedocument.presentationml.tags+xml"/>
  <Override PartName="/ppt/tags/tag831.xml" ContentType="application/vnd.openxmlformats-officedocument.presentationml.tags+xml"/>
  <Override PartName="/ppt/tags/tag832.xml" ContentType="application/vnd.openxmlformats-officedocument.presentationml.tags+xml"/>
  <Override PartName="/ppt/tags/tag833.xml" ContentType="application/vnd.openxmlformats-officedocument.presentationml.tags+xml"/>
  <Override PartName="/ppt/tags/tag834.xml" ContentType="application/vnd.openxmlformats-officedocument.presentationml.tags+xml"/>
  <Override PartName="/ppt/tags/tag835.xml" ContentType="application/vnd.openxmlformats-officedocument.presentationml.tags+xml"/>
  <Override PartName="/ppt/notesSlides/notesSlide25.xml" ContentType="application/vnd.openxmlformats-officedocument.presentationml.notesSlide+xml"/>
  <Override PartName="/ppt/tags/tag836.xml" ContentType="application/vnd.openxmlformats-officedocument.presentationml.tags+xml"/>
  <Override PartName="/ppt/tags/tag837.xml" ContentType="application/vnd.openxmlformats-officedocument.presentationml.tags+xml"/>
  <Override PartName="/ppt/tags/tag838.xml" ContentType="application/vnd.openxmlformats-officedocument.presentationml.tags+xml"/>
  <Override PartName="/ppt/tags/tag839.xml" ContentType="application/vnd.openxmlformats-officedocument.presentationml.tags+xml"/>
  <Override PartName="/ppt/tags/tag840.xml" ContentType="application/vnd.openxmlformats-officedocument.presentationml.tags+xml"/>
  <Override PartName="/ppt/tags/tag841.xml" ContentType="application/vnd.openxmlformats-officedocument.presentationml.tags+xml"/>
  <Override PartName="/ppt/tags/tag842.xml" ContentType="application/vnd.openxmlformats-officedocument.presentationml.tags+xml"/>
  <Override PartName="/ppt/tags/tag843.xml" ContentType="application/vnd.openxmlformats-officedocument.presentationml.tags+xml"/>
  <Override PartName="/ppt/tags/tag844.xml" ContentType="application/vnd.openxmlformats-officedocument.presentationml.tags+xml"/>
  <Override PartName="/ppt/tags/tag845.xml" ContentType="application/vnd.openxmlformats-officedocument.presentationml.tags+xml"/>
  <Override PartName="/ppt/tags/tag846.xml" ContentType="application/vnd.openxmlformats-officedocument.presentationml.tags+xml"/>
  <Override PartName="/ppt/tags/tag847.xml" ContentType="application/vnd.openxmlformats-officedocument.presentationml.tags+xml"/>
  <Override PartName="/ppt/tags/tag848.xml" ContentType="application/vnd.openxmlformats-officedocument.presentationml.tags+xml"/>
  <Override PartName="/ppt/tags/tag849.xml" ContentType="application/vnd.openxmlformats-officedocument.presentationml.tags+xml"/>
  <Override PartName="/ppt/tags/tag850.xml" ContentType="application/vnd.openxmlformats-officedocument.presentationml.tags+xml"/>
  <Override PartName="/ppt/tags/tag851.xml" ContentType="application/vnd.openxmlformats-officedocument.presentationml.tags+xml"/>
  <Override PartName="/ppt/tags/tag852.xml" ContentType="application/vnd.openxmlformats-officedocument.presentationml.tags+xml"/>
  <Override PartName="/ppt/tags/tag853.xml" ContentType="application/vnd.openxmlformats-officedocument.presentationml.tags+xml"/>
  <Override PartName="/ppt/tags/tag854.xml" ContentType="application/vnd.openxmlformats-officedocument.presentationml.tags+xml"/>
  <Override PartName="/ppt/tags/tag855.xml" ContentType="application/vnd.openxmlformats-officedocument.presentationml.tags+xml"/>
  <Override PartName="/ppt/tags/tag856.xml" ContentType="application/vnd.openxmlformats-officedocument.presentationml.tags+xml"/>
  <Override PartName="/ppt/tags/tag857.xml" ContentType="application/vnd.openxmlformats-officedocument.presentationml.tags+xml"/>
  <Override PartName="/ppt/tags/tag858.xml" ContentType="application/vnd.openxmlformats-officedocument.presentationml.tags+xml"/>
  <Override PartName="/ppt/tags/tag859.xml" ContentType="application/vnd.openxmlformats-officedocument.presentationml.tags+xml"/>
  <Override PartName="/ppt/tags/tag860.xml" ContentType="application/vnd.openxmlformats-officedocument.presentationml.tags+xml"/>
  <Override PartName="/ppt/tags/tag861.xml" ContentType="application/vnd.openxmlformats-officedocument.presentationml.tags+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tags/tag862.xml" ContentType="application/vnd.openxmlformats-officedocument.presentationml.tags+xml"/>
  <Override PartName="/ppt/tags/tag863.xml" ContentType="application/vnd.openxmlformats-officedocument.presentationml.tags+xml"/>
  <Override PartName="/ppt/tags/tag864.xml" ContentType="application/vnd.openxmlformats-officedocument.presentationml.tags+xml"/>
  <Override PartName="/ppt/tags/tag865.xml" ContentType="application/vnd.openxmlformats-officedocument.presentationml.tags+xml"/>
  <Override PartName="/ppt/tags/tag866.xml" ContentType="application/vnd.openxmlformats-officedocument.presentationml.tags+xml"/>
  <Override PartName="/ppt/tags/tag867.xml" ContentType="application/vnd.openxmlformats-officedocument.presentationml.tags+xml"/>
  <Override PartName="/ppt/tags/tag868.xml" ContentType="application/vnd.openxmlformats-officedocument.presentationml.tags+xml"/>
  <Override PartName="/ppt/tags/tag869.xml" ContentType="application/vnd.openxmlformats-officedocument.presentationml.tags+xml"/>
  <Override PartName="/ppt/tags/tag870.xml" ContentType="application/vnd.openxmlformats-officedocument.presentationml.tags+xml"/>
  <Override PartName="/ppt/tags/tag871.xml" ContentType="application/vnd.openxmlformats-officedocument.presentationml.tags+xml"/>
  <Override PartName="/ppt/tags/tag872.xml" ContentType="application/vnd.openxmlformats-officedocument.presentationml.tags+xml"/>
  <Override PartName="/ppt/tags/tag873.xml" ContentType="application/vnd.openxmlformats-officedocument.presentationml.tags+xml"/>
  <Override PartName="/ppt/tags/tag874.xml" ContentType="application/vnd.openxmlformats-officedocument.presentationml.tags+xml"/>
  <Override PartName="/ppt/tags/tag875.xml" ContentType="application/vnd.openxmlformats-officedocument.presentationml.tags+xml"/>
  <Override PartName="/ppt/tags/tag876.xml" ContentType="application/vnd.openxmlformats-officedocument.presentationml.tags+xml"/>
  <Override PartName="/ppt/tags/tag877.xml" ContentType="application/vnd.openxmlformats-officedocument.presentationml.tags+xml"/>
  <Override PartName="/ppt/tags/tag878.xml" ContentType="application/vnd.openxmlformats-officedocument.presentationml.tags+xml"/>
  <Override PartName="/ppt/notesSlides/notesSlide28.xml" ContentType="application/vnd.openxmlformats-officedocument.presentationml.notesSlide+xml"/>
  <Override PartName="/ppt/tags/tag879.xml" ContentType="application/vnd.openxmlformats-officedocument.presentationml.tags+xml"/>
  <Override PartName="/ppt/tags/tag880.xml" ContentType="application/vnd.openxmlformats-officedocument.presentationml.tags+xml"/>
  <Override PartName="/ppt/tags/tag881.xml" ContentType="application/vnd.openxmlformats-officedocument.presentationml.tags+xml"/>
  <Override PartName="/ppt/tags/tag882.xml" ContentType="application/vnd.openxmlformats-officedocument.presentationml.tags+xml"/>
  <Override PartName="/ppt/tags/tag883.xml" ContentType="application/vnd.openxmlformats-officedocument.presentationml.tags+xml"/>
  <Override PartName="/ppt/tags/tag884.xml" ContentType="application/vnd.openxmlformats-officedocument.presentationml.tags+xml"/>
  <Override PartName="/ppt/tags/tag885.xml" ContentType="application/vnd.openxmlformats-officedocument.presentationml.tags+xml"/>
  <Override PartName="/ppt/notesSlides/notesSlide29.xml" ContentType="application/vnd.openxmlformats-officedocument.presentationml.notesSlide+xml"/>
  <Override PartName="/ppt/tags/tag886.xml" ContentType="application/vnd.openxmlformats-officedocument.presentationml.tags+xml"/>
  <Override PartName="/ppt/tags/tag887.xml" ContentType="application/vnd.openxmlformats-officedocument.presentationml.tags+xml"/>
  <Override PartName="/ppt/tags/tag888.xml" ContentType="application/vnd.openxmlformats-officedocument.presentationml.tags+xml"/>
  <Override PartName="/ppt/tags/tag889.xml" ContentType="application/vnd.openxmlformats-officedocument.presentationml.tags+xml"/>
  <Override PartName="/ppt/tags/tag890.xml" ContentType="application/vnd.openxmlformats-officedocument.presentationml.tags+xml"/>
  <Override PartName="/ppt/tags/tag891.xml" ContentType="application/vnd.openxmlformats-officedocument.presentationml.tags+xml"/>
  <Override PartName="/ppt/tags/tag892.xml" ContentType="application/vnd.openxmlformats-officedocument.presentationml.tags+xml"/>
  <Override PartName="/ppt/tags/tag893.xml" ContentType="application/vnd.openxmlformats-officedocument.presentationml.tags+xml"/>
  <Override PartName="/ppt/tags/tag894.xml" ContentType="application/vnd.openxmlformats-officedocument.presentationml.tags+xml"/>
  <Override PartName="/ppt/tags/tag895.xml" ContentType="application/vnd.openxmlformats-officedocument.presentationml.tags+xml"/>
  <Override PartName="/ppt/tags/tag896.xml" ContentType="application/vnd.openxmlformats-officedocument.presentationml.tags+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09" r:id="rId1"/>
  </p:sldMasterIdLst>
  <p:notesMasterIdLst>
    <p:notesMasterId r:id="rId33"/>
  </p:notesMasterIdLst>
  <p:sldIdLst>
    <p:sldId id="337" r:id="rId2"/>
    <p:sldId id="338" r:id="rId3"/>
    <p:sldId id="339" r:id="rId4"/>
    <p:sldId id="303" r:id="rId5"/>
    <p:sldId id="262" r:id="rId6"/>
    <p:sldId id="261" r:id="rId7"/>
    <p:sldId id="306" r:id="rId8"/>
    <p:sldId id="307" r:id="rId9"/>
    <p:sldId id="311" r:id="rId10"/>
    <p:sldId id="312" r:id="rId11"/>
    <p:sldId id="313" r:id="rId12"/>
    <p:sldId id="314" r:id="rId13"/>
    <p:sldId id="315" r:id="rId14"/>
    <p:sldId id="340" r:id="rId15"/>
    <p:sldId id="334" r:id="rId16"/>
    <p:sldId id="335" r:id="rId17"/>
    <p:sldId id="336" r:id="rId18"/>
    <p:sldId id="317" r:id="rId19"/>
    <p:sldId id="319" r:id="rId20"/>
    <p:sldId id="320" r:id="rId21"/>
    <p:sldId id="341" r:id="rId22"/>
    <p:sldId id="322" r:id="rId23"/>
    <p:sldId id="323" r:id="rId24"/>
    <p:sldId id="325" r:id="rId25"/>
    <p:sldId id="326" r:id="rId26"/>
    <p:sldId id="327" r:id="rId27"/>
    <p:sldId id="342" r:id="rId28"/>
    <p:sldId id="328" r:id="rId29"/>
    <p:sldId id="331" r:id="rId30"/>
    <p:sldId id="333" r:id="rId31"/>
    <p:sldId id="343" r:id="rId32"/>
  </p:sldIdLst>
  <p:sldSz cx="12192000" cy="6858000"/>
  <p:notesSz cx="6858000" cy="9144000"/>
  <p:custDataLst>
    <p:tags r:id="rId34"/>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29EC7"/>
    <a:srgbClr val="92A181"/>
    <a:srgbClr val="EDF7FA"/>
    <a:srgbClr val="EFF8F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93" autoAdjust="0"/>
    <p:restoredTop sz="77178" autoAdjust="0"/>
  </p:normalViewPr>
  <p:slideViewPr>
    <p:cSldViewPr snapToGrid="0" showGuides="1">
      <p:cViewPr varScale="1">
        <p:scale>
          <a:sx n="92" d="100"/>
          <a:sy n="92" d="100"/>
        </p:scale>
        <p:origin x="402" y="84"/>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tags" Target="tags/tag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6D631BD-A4FE-45E7-9F78-CB64BE95EDBA}" type="datetimeFigureOut">
              <a:rPr lang="zh-CN" altLang="en-US" smtClean="0"/>
              <a:t>2018/11/23</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31406F7-998B-46A3-8827-984CE57FB738}" type="slidenum">
              <a:rPr lang="zh-CN" altLang="en-US" smtClean="0"/>
              <a:t>‹#›</a:t>
            </a:fld>
            <a:endParaRPr lang="zh-CN" altLang="en-US"/>
          </a:p>
        </p:txBody>
      </p:sp>
    </p:spTree>
    <p:extLst>
      <p:ext uri="{BB962C8B-B14F-4D97-AF65-F5344CB8AC3E}">
        <p14:creationId xmlns:p14="http://schemas.microsoft.com/office/powerpoint/2010/main" val="19207336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31406F7-998B-46A3-8827-984CE57FB738}" type="slidenum">
              <a:rPr lang="zh-CN" altLang="en-US" smtClean="0"/>
              <a:t>1</a:t>
            </a:fld>
            <a:endParaRPr lang="zh-CN" altLang="en-US"/>
          </a:p>
        </p:txBody>
      </p:sp>
    </p:spTree>
    <p:extLst>
      <p:ext uri="{BB962C8B-B14F-4D97-AF65-F5344CB8AC3E}">
        <p14:creationId xmlns:p14="http://schemas.microsoft.com/office/powerpoint/2010/main" val="28280719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31406F7-998B-46A3-8827-984CE57FB738}" type="slidenum">
              <a:rPr lang="zh-CN" altLang="en-US" smtClean="0"/>
              <a:t>2</a:t>
            </a:fld>
            <a:endParaRPr lang="zh-CN" altLang="en-US"/>
          </a:p>
        </p:txBody>
      </p:sp>
    </p:spTree>
    <p:extLst>
      <p:ext uri="{BB962C8B-B14F-4D97-AF65-F5344CB8AC3E}">
        <p14:creationId xmlns:p14="http://schemas.microsoft.com/office/powerpoint/2010/main" val="17309012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31406F7-998B-46A3-8827-984CE57FB738}" type="slidenum">
              <a:rPr lang="zh-CN" altLang="en-US" smtClean="0"/>
              <a:t>3</a:t>
            </a:fld>
            <a:endParaRPr lang="zh-CN" altLang="en-US"/>
          </a:p>
        </p:txBody>
      </p:sp>
    </p:spTree>
    <p:extLst>
      <p:ext uri="{BB962C8B-B14F-4D97-AF65-F5344CB8AC3E}">
        <p14:creationId xmlns:p14="http://schemas.microsoft.com/office/powerpoint/2010/main" val="27927884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dirty="0" smtClean="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fld id="{BDE48BAB-D5D4-4263-B662-CBBB60937D1A}" type="slidenum">
              <a:rPr lang="zh-CN" altLang="en-US" smtClean="0">
                <a:latin typeface="Calibri" panose="020F0502020204030204" pitchFamily="34" charset="0"/>
              </a:rPr>
              <a:pPr/>
              <a:t>4</a:t>
            </a:fld>
            <a:endParaRPr lang="zh-CN" altLang="en-US" smtClean="0">
              <a:latin typeface="Calibri" panose="020F0502020204030204" pitchFamily="34" charset="0"/>
            </a:endParaRPr>
          </a:p>
        </p:txBody>
      </p:sp>
    </p:spTree>
    <p:extLst>
      <p:ext uri="{BB962C8B-B14F-4D97-AF65-F5344CB8AC3E}">
        <p14:creationId xmlns:p14="http://schemas.microsoft.com/office/powerpoint/2010/main" val="35755013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31406F7-998B-46A3-8827-984CE57FB738}" type="slidenum">
              <a:rPr lang="zh-CN" altLang="en-US" smtClean="0"/>
              <a:t>5</a:t>
            </a:fld>
            <a:endParaRPr lang="zh-CN" altLang="en-US"/>
          </a:p>
        </p:txBody>
      </p:sp>
    </p:spTree>
    <p:extLst>
      <p:ext uri="{BB962C8B-B14F-4D97-AF65-F5344CB8AC3E}">
        <p14:creationId xmlns:p14="http://schemas.microsoft.com/office/powerpoint/2010/main" val="15710282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31406F7-998B-46A3-8827-984CE57FB738}" type="slidenum">
              <a:rPr lang="zh-CN" altLang="en-US" smtClean="0"/>
              <a:t>6</a:t>
            </a:fld>
            <a:endParaRPr lang="zh-CN" altLang="en-US"/>
          </a:p>
        </p:txBody>
      </p:sp>
    </p:spTree>
    <p:extLst>
      <p:ext uri="{BB962C8B-B14F-4D97-AF65-F5344CB8AC3E}">
        <p14:creationId xmlns:p14="http://schemas.microsoft.com/office/powerpoint/2010/main" val="33873180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dirty="0" smtClean="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fld id="{E4ACD39B-8FD7-4290-B947-9420CFA148A9}" type="slidenum">
              <a:rPr lang="zh-CN" altLang="en-US" smtClean="0">
                <a:latin typeface="Calibri" panose="020F0502020204030204" pitchFamily="34" charset="0"/>
              </a:rPr>
              <a:pPr/>
              <a:t>7</a:t>
            </a:fld>
            <a:endParaRPr lang="zh-CN" altLang="en-US" smtClean="0">
              <a:latin typeface="Calibri" panose="020F0502020204030204" pitchFamily="34" charset="0"/>
            </a:endParaRPr>
          </a:p>
        </p:txBody>
      </p:sp>
    </p:spTree>
    <p:extLst>
      <p:ext uri="{BB962C8B-B14F-4D97-AF65-F5344CB8AC3E}">
        <p14:creationId xmlns:p14="http://schemas.microsoft.com/office/powerpoint/2010/main" val="24778254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dirty="0" smtClean="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fld id="{5615B6F9-B173-4549-93EA-7A56DF5578C6}" type="slidenum">
              <a:rPr lang="zh-CN" altLang="en-US" smtClean="0">
                <a:latin typeface="Calibri" panose="020F0502020204030204" pitchFamily="34" charset="0"/>
              </a:rPr>
              <a:pPr/>
              <a:t>8</a:t>
            </a:fld>
            <a:endParaRPr lang="en-US" altLang="zh-CN" smtClean="0">
              <a:latin typeface="Calibri" panose="020F0502020204030204" pitchFamily="34" charset="0"/>
            </a:endParaRPr>
          </a:p>
        </p:txBody>
      </p:sp>
    </p:spTree>
    <p:extLst>
      <p:ext uri="{BB962C8B-B14F-4D97-AF65-F5344CB8AC3E}">
        <p14:creationId xmlns:p14="http://schemas.microsoft.com/office/powerpoint/2010/main" val="34264981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dirty="0" smtClean="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3A611651-5408-44C0-B784-18792A5ABF84}" type="slidenum">
              <a:rPr lang="zh-CN" altLang="en-US" smtClean="0"/>
              <a:pPr/>
              <a:t>9</a:t>
            </a:fld>
            <a:endParaRPr lang="zh-CN" altLang="en-US" smtClean="0"/>
          </a:p>
        </p:txBody>
      </p:sp>
    </p:spTree>
    <p:extLst>
      <p:ext uri="{BB962C8B-B14F-4D97-AF65-F5344CB8AC3E}">
        <p14:creationId xmlns:p14="http://schemas.microsoft.com/office/powerpoint/2010/main" val="8966257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31406F7-998B-46A3-8827-984CE57FB738}" type="slidenum">
              <a:rPr lang="zh-CN" altLang="en-US" smtClean="0"/>
              <a:t>10</a:t>
            </a:fld>
            <a:endParaRPr lang="zh-CN" altLang="en-US"/>
          </a:p>
        </p:txBody>
      </p:sp>
    </p:spTree>
    <p:extLst>
      <p:ext uri="{BB962C8B-B14F-4D97-AF65-F5344CB8AC3E}">
        <p14:creationId xmlns:p14="http://schemas.microsoft.com/office/powerpoint/2010/main" val="31878642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dirty="0" smtClean="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46B93809-FB98-490A-B0DD-AD24F0791D06}" type="slidenum">
              <a:rPr lang="zh-CN" altLang="en-US" smtClean="0"/>
              <a:pPr/>
              <a:t>11</a:t>
            </a:fld>
            <a:endParaRPr lang="zh-CN" altLang="en-US" smtClean="0"/>
          </a:p>
        </p:txBody>
      </p:sp>
    </p:spTree>
    <p:extLst>
      <p:ext uri="{BB962C8B-B14F-4D97-AF65-F5344CB8AC3E}">
        <p14:creationId xmlns:p14="http://schemas.microsoft.com/office/powerpoint/2010/main" val="1194486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31406F7-998B-46A3-8827-984CE57FB738}" type="slidenum">
              <a:rPr lang="zh-CN" altLang="en-US" smtClean="0"/>
              <a:t>12</a:t>
            </a:fld>
            <a:endParaRPr lang="zh-CN" altLang="en-US"/>
          </a:p>
        </p:txBody>
      </p:sp>
    </p:spTree>
    <p:extLst>
      <p:ext uri="{BB962C8B-B14F-4D97-AF65-F5344CB8AC3E}">
        <p14:creationId xmlns:p14="http://schemas.microsoft.com/office/powerpoint/2010/main" val="33485406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31406F7-998B-46A3-8827-984CE57FB738}" type="slidenum">
              <a:rPr lang="zh-CN" altLang="en-US" smtClean="0"/>
              <a:t>13</a:t>
            </a:fld>
            <a:endParaRPr lang="zh-CN" altLang="en-US"/>
          </a:p>
        </p:txBody>
      </p:sp>
    </p:spTree>
    <p:extLst>
      <p:ext uri="{BB962C8B-B14F-4D97-AF65-F5344CB8AC3E}">
        <p14:creationId xmlns:p14="http://schemas.microsoft.com/office/powerpoint/2010/main" val="12203143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31406F7-998B-46A3-8827-984CE57FB738}" type="slidenum">
              <a:rPr lang="zh-CN" altLang="en-US" smtClean="0"/>
              <a:t>14</a:t>
            </a:fld>
            <a:endParaRPr lang="zh-CN" altLang="en-US"/>
          </a:p>
        </p:txBody>
      </p:sp>
    </p:spTree>
    <p:extLst>
      <p:ext uri="{BB962C8B-B14F-4D97-AF65-F5344CB8AC3E}">
        <p14:creationId xmlns:p14="http://schemas.microsoft.com/office/powerpoint/2010/main" val="389471601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dirty="0" smtClean="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439874AE-155D-4D9F-9173-C99EED689322}" type="slidenum">
              <a:rPr lang="zh-CN" altLang="en-US" smtClean="0"/>
              <a:pPr/>
              <a:t>15</a:t>
            </a:fld>
            <a:endParaRPr lang="zh-CN" altLang="en-US" smtClean="0"/>
          </a:p>
        </p:txBody>
      </p:sp>
    </p:spTree>
    <p:extLst>
      <p:ext uri="{BB962C8B-B14F-4D97-AF65-F5344CB8AC3E}">
        <p14:creationId xmlns:p14="http://schemas.microsoft.com/office/powerpoint/2010/main" val="342191780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31406F7-998B-46A3-8827-984CE57FB738}" type="slidenum">
              <a:rPr lang="zh-CN" altLang="en-US" smtClean="0"/>
              <a:t>16</a:t>
            </a:fld>
            <a:endParaRPr lang="zh-CN" altLang="en-US"/>
          </a:p>
        </p:txBody>
      </p:sp>
    </p:spTree>
    <p:extLst>
      <p:ext uri="{BB962C8B-B14F-4D97-AF65-F5344CB8AC3E}">
        <p14:creationId xmlns:p14="http://schemas.microsoft.com/office/powerpoint/2010/main" val="424018861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47D5777-02BA-4B96-9D12-8336F935D341}" type="slidenum">
              <a:rPr lang="zh-CN" altLang="en-US" smtClean="0"/>
              <a:t>17</a:t>
            </a:fld>
            <a:endParaRPr lang="zh-CN" altLang="en-US"/>
          </a:p>
        </p:txBody>
      </p:sp>
    </p:spTree>
    <p:extLst>
      <p:ext uri="{BB962C8B-B14F-4D97-AF65-F5344CB8AC3E}">
        <p14:creationId xmlns:p14="http://schemas.microsoft.com/office/powerpoint/2010/main" val="202338505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dirty="0" smtClean="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fld id="{4F00C42E-27B6-4D97-9CF9-B483700480B7}" type="slidenum">
              <a:rPr lang="zh-CN" altLang="en-US" smtClean="0">
                <a:latin typeface="Calibri" panose="020F0502020204030204" pitchFamily="34" charset="0"/>
              </a:rPr>
              <a:pPr/>
              <a:t>18</a:t>
            </a:fld>
            <a:endParaRPr lang="en-US" altLang="zh-CN" smtClean="0">
              <a:latin typeface="Calibri" panose="020F0502020204030204" pitchFamily="34" charset="0"/>
            </a:endParaRPr>
          </a:p>
        </p:txBody>
      </p:sp>
    </p:spTree>
    <p:extLst>
      <p:ext uri="{BB962C8B-B14F-4D97-AF65-F5344CB8AC3E}">
        <p14:creationId xmlns:p14="http://schemas.microsoft.com/office/powerpoint/2010/main" val="319457320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31406F7-998B-46A3-8827-984CE57FB738}" type="slidenum">
              <a:rPr lang="zh-CN" altLang="en-US" smtClean="0"/>
              <a:t>19</a:t>
            </a:fld>
            <a:endParaRPr lang="zh-CN" altLang="en-US"/>
          </a:p>
        </p:txBody>
      </p:sp>
    </p:spTree>
    <p:extLst>
      <p:ext uri="{BB962C8B-B14F-4D97-AF65-F5344CB8AC3E}">
        <p14:creationId xmlns:p14="http://schemas.microsoft.com/office/powerpoint/2010/main" val="186557352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31406F7-998B-46A3-8827-984CE57FB738}" type="slidenum">
              <a:rPr lang="zh-CN" altLang="en-US" smtClean="0"/>
              <a:t>20</a:t>
            </a:fld>
            <a:endParaRPr lang="zh-CN" altLang="en-US"/>
          </a:p>
        </p:txBody>
      </p:sp>
    </p:spTree>
    <p:extLst>
      <p:ext uri="{BB962C8B-B14F-4D97-AF65-F5344CB8AC3E}">
        <p14:creationId xmlns:p14="http://schemas.microsoft.com/office/powerpoint/2010/main" val="151774288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31406F7-998B-46A3-8827-984CE57FB738}" type="slidenum">
              <a:rPr lang="zh-CN" altLang="en-US" smtClean="0"/>
              <a:t>21</a:t>
            </a:fld>
            <a:endParaRPr lang="zh-CN" altLang="en-US"/>
          </a:p>
        </p:txBody>
      </p:sp>
    </p:spTree>
    <p:extLst>
      <p:ext uri="{BB962C8B-B14F-4D97-AF65-F5344CB8AC3E}">
        <p14:creationId xmlns:p14="http://schemas.microsoft.com/office/powerpoint/2010/main" val="17338682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31406F7-998B-46A3-8827-984CE57FB738}" type="slidenum">
              <a:rPr lang="zh-CN" altLang="en-US" smtClean="0"/>
              <a:t>22</a:t>
            </a:fld>
            <a:endParaRPr lang="zh-CN" altLang="en-US"/>
          </a:p>
        </p:txBody>
      </p:sp>
    </p:spTree>
    <p:extLst>
      <p:ext uri="{BB962C8B-B14F-4D97-AF65-F5344CB8AC3E}">
        <p14:creationId xmlns:p14="http://schemas.microsoft.com/office/powerpoint/2010/main" val="193085671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dirty="0" smtClean="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fld id="{04C42BC4-D147-472A-8FE4-F26B82842A35}" type="slidenum">
              <a:rPr lang="zh-CN" altLang="en-US" smtClean="0">
                <a:latin typeface="Calibri" panose="020F0502020204030204" pitchFamily="34" charset="0"/>
              </a:rPr>
              <a:pPr/>
              <a:t>23</a:t>
            </a:fld>
            <a:endParaRPr lang="zh-CN" altLang="en-US" smtClean="0">
              <a:latin typeface="Calibri" panose="020F0502020204030204" pitchFamily="34" charset="0"/>
            </a:endParaRPr>
          </a:p>
        </p:txBody>
      </p:sp>
    </p:spTree>
    <p:extLst>
      <p:ext uri="{BB962C8B-B14F-4D97-AF65-F5344CB8AC3E}">
        <p14:creationId xmlns:p14="http://schemas.microsoft.com/office/powerpoint/2010/main" val="323524714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dirty="0" smtClean="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fld id="{75683F20-7868-41D4-9D74-25FD7B72C4FB}" type="slidenum">
              <a:rPr lang="zh-CN" altLang="en-US" smtClean="0">
                <a:latin typeface="Calibri" panose="020F0502020204030204" pitchFamily="34" charset="0"/>
              </a:rPr>
              <a:pPr/>
              <a:t>24</a:t>
            </a:fld>
            <a:endParaRPr lang="zh-CN" altLang="en-US" smtClean="0">
              <a:latin typeface="Calibri" panose="020F0502020204030204" pitchFamily="34" charset="0"/>
            </a:endParaRPr>
          </a:p>
        </p:txBody>
      </p:sp>
    </p:spTree>
    <p:extLst>
      <p:ext uri="{BB962C8B-B14F-4D97-AF65-F5344CB8AC3E}">
        <p14:creationId xmlns:p14="http://schemas.microsoft.com/office/powerpoint/2010/main" val="68620558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dirty="0" smtClean="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EAF07E98-F1D9-46D0-826D-24C745EF1D5A}" type="slidenum">
              <a:rPr lang="zh-CN" altLang="en-US" smtClean="0">
                <a:latin typeface="Calibri" panose="020F0502020204030204" pitchFamily="34" charset="0"/>
                <a:ea typeface="宋体" panose="02010600030101010101" pitchFamily="2" charset="-122"/>
              </a:rPr>
              <a:pPr fontAlgn="base">
                <a:spcBef>
                  <a:spcPct val="0"/>
                </a:spcBef>
                <a:spcAft>
                  <a:spcPct val="0"/>
                </a:spcAft>
              </a:pPr>
              <a:t>25</a:t>
            </a:fld>
            <a:endParaRPr lang="zh-CN" altLang="en-US" smtClean="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28466801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31406F7-998B-46A3-8827-984CE57FB738}" type="slidenum">
              <a:rPr lang="zh-CN" altLang="en-US" smtClean="0"/>
              <a:t>26</a:t>
            </a:fld>
            <a:endParaRPr lang="zh-CN" altLang="en-US"/>
          </a:p>
        </p:txBody>
      </p:sp>
    </p:spTree>
    <p:extLst>
      <p:ext uri="{BB962C8B-B14F-4D97-AF65-F5344CB8AC3E}">
        <p14:creationId xmlns:p14="http://schemas.microsoft.com/office/powerpoint/2010/main" val="260900097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31406F7-998B-46A3-8827-984CE57FB738}" type="slidenum">
              <a:rPr lang="zh-CN" altLang="en-US" smtClean="0"/>
              <a:t>27</a:t>
            </a:fld>
            <a:endParaRPr lang="zh-CN" altLang="en-US"/>
          </a:p>
        </p:txBody>
      </p:sp>
    </p:spTree>
    <p:extLst>
      <p:ext uri="{BB962C8B-B14F-4D97-AF65-F5344CB8AC3E}">
        <p14:creationId xmlns:p14="http://schemas.microsoft.com/office/powerpoint/2010/main" val="144625378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dirty="0" smtClean="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fld id="{B16D0619-B6FC-4556-9C1C-4AA8883ACBA7}" type="slidenum">
              <a:rPr lang="zh-CN" altLang="en-US" smtClean="0">
                <a:solidFill>
                  <a:srgbClr val="000000"/>
                </a:solidFill>
                <a:latin typeface="Calibri" panose="020F0502020204030204" pitchFamily="34" charset="0"/>
              </a:rPr>
              <a:pPr/>
              <a:t>28</a:t>
            </a:fld>
            <a:endParaRPr lang="zh-CN" altLang="en-US" smtClean="0">
              <a:solidFill>
                <a:srgbClr val="000000"/>
              </a:solidFill>
              <a:latin typeface="Calibri" panose="020F0502020204030204" pitchFamily="34" charset="0"/>
            </a:endParaRPr>
          </a:p>
        </p:txBody>
      </p:sp>
    </p:spTree>
    <p:extLst>
      <p:ext uri="{BB962C8B-B14F-4D97-AF65-F5344CB8AC3E}">
        <p14:creationId xmlns:p14="http://schemas.microsoft.com/office/powerpoint/2010/main" val="239956065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dirty="0" smtClean="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3624C965-AF0E-4699-A90F-7F1162EBE8C3}" type="slidenum">
              <a:rPr lang="zh-CN" altLang="en-US" smtClean="0"/>
              <a:pPr/>
              <a:t>29</a:t>
            </a:fld>
            <a:endParaRPr lang="zh-CN" altLang="en-US" smtClean="0"/>
          </a:p>
        </p:txBody>
      </p:sp>
    </p:spTree>
    <p:extLst>
      <p:ext uri="{BB962C8B-B14F-4D97-AF65-F5344CB8AC3E}">
        <p14:creationId xmlns:p14="http://schemas.microsoft.com/office/powerpoint/2010/main" val="387470867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dirty="0" smtClean="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fld id="{894D532D-CF10-4F82-B94E-DC2CD69C3DBB}" type="slidenum">
              <a:rPr lang="zh-CN" altLang="en-US" smtClean="0">
                <a:latin typeface="Calibri" panose="020F0502020204030204" pitchFamily="34" charset="0"/>
              </a:rPr>
              <a:pPr/>
              <a:t>30</a:t>
            </a:fld>
            <a:endParaRPr lang="en-US" altLang="zh-CN" smtClean="0">
              <a:latin typeface="Calibri" panose="020F0502020204030204" pitchFamily="34" charset="0"/>
            </a:endParaRPr>
          </a:p>
        </p:txBody>
      </p:sp>
    </p:spTree>
    <p:extLst>
      <p:ext uri="{BB962C8B-B14F-4D97-AF65-F5344CB8AC3E}">
        <p14:creationId xmlns:p14="http://schemas.microsoft.com/office/powerpoint/2010/main" val="79838243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31406F7-998B-46A3-8827-984CE57FB738}" type="slidenum">
              <a:rPr lang="zh-CN" altLang="en-US" smtClean="0"/>
              <a:t>31</a:t>
            </a:fld>
            <a:endParaRPr lang="zh-CN" altLang="en-US"/>
          </a:p>
        </p:txBody>
      </p:sp>
    </p:spTree>
    <p:extLst>
      <p:ext uri="{BB962C8B-B14F-4D97-AF65-F5344CB8AC3E}">
        <p14:creationId xmlns:p14="http://schemas.microsoft.com/office/powerpoint/2010/main" val="14766307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标题幻灯片">
    <p:spTree>
      <p:nvGrpSpPr>
        <p:cNvPr id="1" name=""/>
        <p:cNvGrpSpPr/>
        <p:nvPr/>
      </p:nvGrpSpPr>
      <p:grpSpPr>
        <a:xfrm>
          <a:off x="0" y="0"/>
          <a:ext cx="0" cy="0"/>
          <a:chOff x="0" y="0"/>
          <a:chExt cx="0" cy="0"/>
        </a:xfrm>
      </p:grpSpPr>
      <p:grpSp>
        <p:nvGrpSpPr>
          <p:cNvPr id="234" name="组合 233"/>
          <p:cNvGrpSpPr/>
          <p:nvPr userDrawn="1"/>
        </p:nvGrpSpPr>
        <p:grpSpPr>
          <a:xfrm>
            <a:off x="0" y="0"/>
            <a:ext cx="12192000" cy="6858000"/>
            <a:chOff x="0" y="0"/>
            <a:chExt cx="12192000" cy="5049520"/>
          </a:xfrm>
        </p:grpSpPr>
        <p:sp>
          <p:nvSpPr>
            <p:cNvPr id="235" name="矩形 234"/>
            <p:cNvSpPr/>
            <p:nvPr/>
          </p:nvSpPr>
          <p:spPr>
            <a:xfrm>
              <a:off x="0" y="0"/>
              <a:ext cx="451556" cy="5049520"/>
            </a:xfrm>
            <a:prstGeom prst="rect">
              <a:avLst/>
            </a:prstGeom>
            <a:solidFill>
              <a:srgbClr val="EFF8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6" name="矩形 235"/>
            <p:cNvSpPr/>
            <p:nvPr/>
          </p:nvSpPr>
          <p:spPr>
            <a:xfrm>
              <a:off x="451556" y="0"/>
              <a:ext cx="451556" cy="504952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7" name="矩形 236"/>
            <p:cNvSpPr/>
            <p:nvPr/>
          </p:nvSpPr>
          <p:spPr>
            <a:xfrm>
              <a:off x="903111" y="0"/>
              <a:ext cx="451556" cy="5049520"/>
            </a:xfrm>
            <a:prstGeom prst="rect">
              <a:avLst/>
            </a:prstGeom>
            <a:solidFill>
              <a:srgbClr val="EFF8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8" name="矩形 237"/>
            <p:cNvSpPr/>
            <p:nvPr/>
          </p:nvSpPr>
          <p:spPr>
            <a:xfrm>
              <a:off x="1354667" y="0"/>
              <a:ext cx="451556" cy="504952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9" name="矩形 238"/>
            <p:cNvSpPr/>
            <p:nvPr/>
          </p:nvSpPr>
          <p:spPr>
            <a:xfrm>
              <a:off x="1806222" y="0"/>
              <a:ext cx="451556" cy="5049520"/>
            </a:xfrm>
            <a:prstGeom prst="rect">
              <a:avLst/>
            </a:prstGeom>
            <a:solidFill>
              <a:srgbClr val="EFF8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0" name="矩形 239"/>
            <p:cNvSpPr/>
            <p:nvPr/>
          </p:nvSpPr>
          <p:spPr>
            <a:xfrm>
              <a:off x="2257778" y="0"/>
              <a:ext cx="451556" cy="504952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1" name="矩形 240"/>
            <p:cNvSpPr/>
            <p:nvPr/>
          </p:nvSpPr>
          <p:spPr>
            <a:xfrm>
              <a:off x="2709334" y="0"/>
              <a:ext cx="451556" cy="5049520"/>
            </a:xfrm>
            <a:prstGeom prst="rect">
              <a:avLst/>
            </a:prstGeom>
            <a:solidFill>
              <a:srgbClr val="EFF8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2" name="矩形 241"/>
            <p:cNvSpPr/>
            <p:nvPr/>
          </p:nvSpPr>
          <p:spPr>
            <a:xfrm>
              <a:off x="3160890" y="0"/>
              <a:ext cx="451556" cy="504952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3" name="矩形 242"/>
            <p:cNvSpPr/>
            <p:nvPr/>
          </p:nvSpPr>
          <p:spPr>
            <a:xfrm>
              <a:off x="3612445" y="0"/>
              <a:ext cx="451556" cy="5049520"/>
            </a:xfrm>
            <a:prstGeom prst="rect">
              <a:avLst/>
            </a:prstGeom>
            <a:solidFill>
              <a:srgbClr val="EFF8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4" name="矩形 243"/>
            <p:cNvSpPr/>
            <p:nvPr/>
          </p:nvSpPr>
          <p:spPr>
            <a:xfrm>
              <a:off x="4064001" y="0"/>
              <a:ext cx="451556" cy="504952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5" name="矩形 244"/>
            <p:cNvSpPr/>
            <p:nvPr/>
          </p:nvSpPr>
          <p:spPr>
            <a:xfrm>
              <a:off x="4515557" y="0"/>
              <a:ext cx="451556" cy="5049520"/>
            </a:xfrm>
            <a:prstGeom prst="rect">
              <a:avLst/>
            </a:prstGeom>
            <a:solidFill>
              <a:srgbClr val="EFF8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6" name="矩形 245"/>
            <p:cNvSpPr/>
            <p:nvPr/>
          </p:nvSpPr>
          <p:spPr>
            <a:xfrm>
              <a:off x="4967112" y="0"/>
              <a:ext cx="451556" cy="504952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7" name="矩形 246"/>
            <p:cNvSpPr/>
            <p:nvPr/>
          </p:nvSpPr>
          <p:spPr>
            <a:xfrm>
              <a:off x="5418667" y="0"/>
              <a:ext cx="451556" cy="5049520"/>
            </a:xfrm>
            <a:prstGeom prst="rect">
              <a:avLst/>
            </a:prstGeom>
            <a:solidFill>
              <a:srgbClr val="EFF8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8" name="矩形 247"/>
            <p:cNvSpPr/>
            <p:nvPr/>
          </p:nvSpPr>
          <p:spPr>
            <a:xfrm>
              <a:off x="5870223" y="0"/>
              <a:ext cx="451556" cy="504952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9" name="矩形 248"/>
            <p:cNvSpPr/>
            <p:nvPr/>
          </p:nvSpPr>
          <p:spPr>
            <a:xfrm>
              <a:off x="6321778" y="0"/>
              <a:ext cx="451556" cy="5049520"/>
            </a:xfrm>
            <a:prstGeom prst="rect">
              <a:avLst/>
            </a:prstGeom>
            <a:solidFill>
              <a:srgbClr val="EFF8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0" name="矩形 249"/>
            <p:cNvSpPr/>
            <p:nvPr/>
          </p:nvSpPr>
          <p:spPr>
            <a:xfrm>
              <a:off x="6773334" y="0"/>
              <a:ext cx="451556" cy="504952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1" name="矩形 250"/>
            <p:cNvSpPr/>
            <p:nvPr/>
          </p:nvSpPr>
          <p:spPr>
            <a:xfrm>
              <a:off x="7224889" y="0"/>
              <a:ext cx="451556" cy="5049520"/>
            </a:xfrm>
            <a:prstGeom prst="rect">
              <a:avLst/>
            </a:prstGeom>
            <a:solidFill>
              <a:srgbClr val="EFF8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2" name="矩形 251"/>
            <p:cNvSpPr/>
            <p:nvPr/>
          </p:nvSpPr>
          <p:spPr>
            <a:xfrm>
              <a:off x="7676445" y="0"/>
              <a:ext cx="451556" cy="504952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3" name="矩形 252"/>
            <p:cNvSpPr/>
            <p:nvPr/>
          </p:nvSpPr>
          <p:spPr>
            <a:xfrm>
              <a:off x="8128001" y="0"/>
              <a:ext cx="451556" cy="5049520"/>
            </a:xfrm>
            <a:prstGeom prst="rect">
              <a:avLst/>
            </a:prstGeom>
            <a:solidFill>
              <a:srgbClr val="EFF8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4" name="矩形 253"/>
            <p:cNvSpPr/>
            <p:nvPr/>
          </p:nvSpPr>
          <p:spPr>
            <a:xfrm>
              <a:off x="8579557" y="0"/>
              <a:ext cx="451556" cy="504952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5" name="矩形 254"/>
            <p:cNvSpPr/>
            <p:nvPr/>
          </p:nvSpPr>
          <p:spPr>
            <a:xfrm>
              <a:off x="9031112" y="0"/>
              <a:ext cx="451556" cy="5049520"/>
            </a:xfrm>
            <a:prstGeom prst="rect">
              <a:avLst/>
            </a:prstGeom>
            <a:solidFill>
              <a:srgbClr val="EFF8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6" name="矩形 255"/>
            <p:cNvSpPr/>
            <p:nvPr/>
          </p:nvSpPr>
          <p:spPr>
            <a:xfrm>
              <a:off x="9482668" y="0"/>
              <a:ext cx="451556" cy="504952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7" name="矩形 256"/>
            <p:cNvSpPr/>
            <p:nvPr/>
          </p:nvSpPr>
          <p:spPr>
            <a:xfrm>
              <a:off x="9934224" y="0"/>
              <a:ext cx="451556" cy="5049520"/>
            </a:xfrm>
            <a:prstGeom prst="rect">
              <a:avLst/>
            </a:prstGeom>
            <a:solidFill>
              <a:srgbClr val="EFF8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8" name="矩形 257"/>
            <p:cNvSpPr/>
            <p:nvPr/>
          </p:nvSpPr>
          <p:spPr>
            <a:xfrm>
              <a:off x="10385779" y="0"/>
              <a:ext cx="451556" cy="504952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9" name="矩形 258"/>
            <p:cNvSpPr/>
            <p:nvPr/>
          </p:nvSpPr>
          <p:spPr>
            <a:xfrm>
              <a:off x="10837333" y="0"/>
              <a:ext cx="451556" cy="5049520"/>
            </a:xfrm>
            <a:prstGeom prst="rect">
              <a:avLst/>
            </a:prstGeom>
            <a:solidFill>
              <a:srgbClr val="EFF8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0" name="矩形 259"/>
            <p:cNvSpPr/>
            <p:nvPr/>
          </p:nvSpPr>
          <p:spPr>
            <a:xfrm>
              <a:off x="11288889" y="0"/>
              <a:ext cx="451556" cy="504952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1" name="矩形 260"/>
            <p:cNvSpPr/>
            <p:nvPr/>
          </p:nvSpPr>
          <p:spPr>
            <a:xfrm>
              <a:off x="11740444" y="0"/>
              <a:ext cx="451556" cy="5049520"/>
            </a:xfrm>
            <a:prstGeom prst="rect">
              <a:avLst/>
            </a:prstGeom>
            <a:solidFill>
              <a:srgbClr val="EFF8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92" name="组合 291"/>
          <p:cNvGrpSpPr/>
          <p:nvPr userDrawn="1"/>
        </p:nvGrpSpPr>
        <p:grpSpPr>
          <a:xfrm>
            <a:off x="10339447" y="5371281"/>
            <a:ext cx="437526" cy="1479958"/>
            <a:chOff x="-3379788" y="7304087"/>
            <a:chExt cx="1128713" cy="3817939"/>
          </a:xfrm>
        </p:grpSpPr>
        <p:sp>
          <p:nvSpPr>
            <p:cNvPr id="293" name="Freeform 51"/>
            <p:cNvSpPr>
              <a:spLocks/>
            </p:cNvSpPr>
            <p:nvPr/>
          </p:nvSpPr>
          <p:spPr bwMode="auto">
            <a:xfrm>
              <a:off x="-2711450" y="7991475"/>
              <a:ext cx="230188" cy="2297113"/>
            </a:xfrm>
            <a:custGeom>
              <a:avLst/>
              <a:gdLst>
                <a:gd name="T0" fmla="*/ 145 w 145"/>
                <a:gd name="T1" fmla="*/ 3 h 1447"/>
                <a:gd name="T2" fmla="*/ 80 w 145"/>
                <a:gd name="T3" fmla="*/ 1447 h 1447"/>
                <a:gd name="T4" fmla="*/ 0 w 145"/>
                <a:gd name="T5" fmla="*/ 1443 h 1447"/>
                <a:gd name="T6" fmla="*/ 65 w 145"/>
                <a:gd name="T7" fmla="*/ 0 h 1447"/>
                <a:gd name="T8" fmla="*/ 145 w 145"/>
                <a:gd name="T9" fmla="*/ 3 h 1447"/>
              </a:gdLst>
              <a:ahLst/>
              <a:cxnLst>
                <a:cxn ang="0">
                  <a:pos x="T0" y="T1"/>
                </a:cxn>
                <a:cxn ang="0">
                  <a:pos x="T2" y="T3"/>
                </a:cxn>
                <a:cxn ang="0">
                  <a:pos x="T4" y="T5"/>
                </a:cxn>
                <a:cxn ang="0">
                  <a:pos x="T6" y="T7"/>
                </a:cxn>
                <a:cxn ang="0">
                  <a:pos x="T8" y="T9"/>
                </a:cxn>
              </a:cxnLst>
              <a:rect l="0" t="0" r="r" b="b"/>
              <a:pathLst>
                <a:path w="145" h="1447">
                  <a:moveTo>
                    <a:pt x="145" y="3"/>
                  </a:moveTo>
                  <a:lnTo>
                    <a:pt x="80" y="1447"/>
                  </a:lnTo>
                  <a:lnTo>
                    <a:pt x="0" y="1443"/>
                  </a:lnTo>
                  <a:lnTo>
                    <a:pt x="65" y="0"/>
                  </a:lnTo>
                  <a:lnTo>
                    <a:pt x="145" y="3"/>
                  </a:lnTo>
                  <a:close/>
                </a:path>
              </a:pathLst>
            </a:custGeom>
            <a:solidFill>
              <a:srgbClr val="1395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4" name="Freeform 52"/>
            <p:cNvSpPr>
              <a:spLocks/>
            </p:cNvSpPr>
            <p:nvPr/>
          </p:nvSpPr>
          <p:spPr bwMode="auto">
            <a:xfrm>
              <a:off x="-2711450" y="7991475"/>
              <a:ext cx="165100" cy="2293938"/>
            </a:xfrm>
            <a:custGeom>
              <a:avLst/>
              <a:gdLst>
                <a:gd name="T0" fmla="*/ 65 w 104"/>
                <a:gd name="T1" fmla="*/ 0 h 1445"/>
                <a:gd name="T2" fmla="*/ 104 w 104"/>
                <a:gd name="T3" fmla="*/ 1 h 1445"/>
                <a:gd name="T4" fmla="*/ 41 w 104"/>
                <a:gd name="T5" fmla="*/ 1445 h 1445"/>
                <a:gd name="T6" fmla="*/ 0 w 104"/>
                <a:gd name="T7" fmla="*/ 1443 h 1445"/>
                <a:gd name="T8" fmla="*/ 65 w 104"/>
                <a:gd name="T9" fmla="*/ 0 h 1445"/>
              </a:gdLst>
              <a:ahLst/>
              <a:cxnLst>
                <a:cxn ang="0">
                  <a:pos x="T0" y="T1"/>
                </a:cxn>
                <a:cxn ang="0">
                  <a:pos x="T2" y="T3"/>
                </a:cxn>
                <a:cxn ang="0">
                  <a:pos x="T4" y="T5"/>
                </a:cxn>
                <a:cxn ang="0">
                  <a:pos x="T6" y="T7"/>
                </a:cxn>
                <a:cxn ang="0">
                  <a:pos x="T8" y="T9"/>
                </a:cxn>
              </a:cxnLst>
              <a:rect l="0" t="0" r="r" b="b"/>
              <a:pathLst>
                <a:path w="104" h="1445">
                  <a:moveTo>
                    <a:pt x="65" y="0"/>
                  </a:moveTo>
                  <a:lnTo>
                    <a:pt x="104" y="1"/>
                  </a:lnTo>
                  <a:lnTo>
                    <a:pt x="41" y="1445"/>
                  </a:lnTo>
                  <a:lnTo>
                    <a:pt x="0" y="1443"/>
                  </a:lnTo>
                  <a:lnTo>
                    <a:pt x="65" y="0"/>
                  </a:lnTo>
                  <a:close/>
                </a:path>
              </a:pathLst>
            </a:custGeom>
            <a:solidFill>
              <a:srgbClr val="1A87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5" name="Freeform 53"/>
            <p:cNvSpPr>
              <a:spLocks/>
            </p:cNvSpPr>
            <p:nvPr/>
          </p:nvSpPr>
          <p:spPr bwMode="auto">
            <a:xfrm>
              <a:off x="-2711450" y="10282238"/>
              <a:ext cx="127000" cy="195263"/>
            </a:xfrm>
            <a:custGeom>
              <a:avLst/>
              <a:gdLst>
                <a:gd name="T0" fmla="*/ 16 w 80"/>
                <a:gd name="T1" fmla="*/ 81 h 123"/>
                <a:gd name="T2" fmla="*/ 0 w 80"/>
                <a:gd name="T3" fmla="*/ 0 h 123"/>
                <a:gd name="T4" fmla="*/ 80 w 80"/>
                <a:gd name="T5" fmla="*/ 4 h 123"/>
                <a:gd name="T6" fmla="*/ 57 w 80"/>
                <a:gd name="T7" fmla="*/ 83 h 123"/>
                <a:gd name="T8" fmla="*/ 45 w 80"/>
                <a:gd name="T9" fmla="*/ 123 h 123"/>
                <a:gd name="T10" fmla="*/ 25 w 80"/>
                <a:gd name="T11" fmla="*/ 122 h 123"/>
                <a:gd name="T12" fmla="*/ 16 w 80"/>
                <a:gd name="T13" fmla="*/ 81 h 123"/>
              </a:gdLst>
              <a:ahLst/>
              <a:cxnLst>
                <a:cxn ang="0">
                  <a:pos x="T0" y="T1"/>
                </a:cxn>
                <a:cxn ang="0">
                  <a:pos x="T2" y="T3"/>
                </a:cxn>
                <a:cxn ang="0">
                  <a:pos x="T4" y="T5"/>
                </a:cxn>
                <a:cxn ang="0">
                  <a:pos x="T6" y="T7"/>
                </a:cxn>
                <a:cxn ang="0">
                  <a:pos x="T8" y="T9"/>
                </a:cxn>
                <a:cxn ang="0">
                  <a:pos x="T10" y="T11"/>
                </a:cxn>
                <a:cxn ang="0">
                  <a:pos x="T12" y="T13"/>
                </a:cxn>
              </a:cxnLst>
              <a:rect l="0" t="0" r="r" b="b"/>
              <a:pathLst>
                <a:path w="80" h="123">
                  <a:moveTo>
                    <a:pt x="16" y="81"/>
                  </a:moveTo>
                  <a:lnTo>
                    <a:pt x="0" y="0"/>
                  </a:lnTo>
                  <a:lnTo>
                    <a:pt x="80" y="4"/>
                  </a:lnTo>
                  <a:lnTo>
                    <a:pt x="57" y="83"/>
                  </a:lnTo>
                  <a:lnTo>
                    <a:pt x="45" y="123"/>
                  </a:lnTo>
                  <a:lnTo>
                    <a:pt x="25" y="122"/>
                  </a:lnTo>
                  <a:lnTo>
                    <a:pt x="16" y="81"/>
                  </a:lnTo>
                  <a:close/>
                </a:path>
              </a:pathLst>
            </a:custGeom>
            <a:solidFill>
              <a:srgbClr val="FBD1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6" name="Freeform 54"/>
            <p:cNvSpPr>
              <a:spLocks/>
            </p:cNvSpPr>
            <p:nvPr/>
          </p:nvSpPr>
          <p:spPr bwMode="auto">
            <a:xfrm>
              <a:off x="-2671763" y="10475913"/>
              <a:ext cx="31750" cy="65088"/>
            </a:xfrm>
            <a:custGeom>
              <a:avLst/>
              <a:gdLst>
                <a:gd name="T0" fmla="*/ 0 w 20"/>
                <a:gd name="T1" fmla="*/ 0 h 41"/>
                <a:gd name="T2" fmla="*/ 20 w 20"/>
                <a:gd name="T3" fmla="*/ 1 h 41"/>
                <a:gd name="T4" fmla="*/ 8 w 20"/>
                <a:gd name="T5" fmla="*/ 41 h 41"/>
                <a:gd name="T6" fmla="*/ 0 w 20"/>
                <a:gd name="T7" fmla="*/ 0 h 41"/>
              </a:gdLst>
              <a:ahLst/>
              <a:cxnLst>
                <a:cxn ang="0">
                  <a:pos x="T0" y="T1"/>
                </a:cxn>
                <a:cxn ang="0">
                  <a:pos x="T2" y="T3"/>
                </a:cxn>
                <a:cxn ang="0">
                  <a:pos x="T4" y="T5"/>
                </a:cxn>
                <a:cxn ang="0">
                  <a:pos x="T6" y="T7"/>
                </a:cxn>
              </a:cxnLst>
              <a:rect l="0" t="0" r="r" b="b"/>
              <a:pathLst>
                <a:path w="20" h="41">
                  <a:moveTo>
                    <a:pt x="0" y="0"/>
                  </a:moveTo>
                  <a:lnTo>
                    <a:pt x="20" y="1"/>
                  </a:lnTo>
                  <a:lnTo>
                    <a:pt x="8" y="41"/>
                  </a:lnTo>
                  <a:lnTo>
                    <a:pt x="0" y="0"/>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7" name="Freeform 55"/>
            <p:cNvSpPr>
              <a:spLocks/>
            </p:cNvSpPr>
            <p:nvPr/>
          </p:nvSpPr>
          <p:spPr bwMode="auto">
            <a:xfrm>
              <a:off x="-2608263" y="7799388"/>
              <a:ext cx="134938" cy="196850"/>
            </a:xfrm>
            <a:custGeom>
              <a:avLst/>
              <a:gdLst>
                <a:gd name="T0" fmla="*/ 0 w 85"/>
                <a:gd name="T1" fmla="*/ 121 h 124"/>
                <a:gd name="T2" fmla="*/ 80 w 85"/>
                <a:gd name="T3" fmla="*/ 124 h 124"/>
                <a:gd name="T4" fmla="*/ 85 w 85"/>
                <a:gd name="T5" fmla="*/ 4 h 124"/>
                <a:gd name="T6" fmla="*/ 5 w 85"/>
                <a:gd name="T7" fmla="*/ 0 h 124"/>
                <a:gd name="T8" fmla="*/ 0 w 85"/>
                <a:gd name="T9" fmla="*/ 121 h 124"/>
              </a:gdLst>
              <a:ahLst/>
              <a:cxnLst>
                <a:cxn ang="0">
                  <a:pos x="T0" y="T1"/>
                </a:cxn>
                <a:cxn ang="0">
                  <a:pos x="T2" y="T3"/>
                </a:cxn>
                <a:cxn ang="0">
                  <a:pos x="T4" y="T5"/>
                </a:cxn>
                <a:cxn ang="0">
                  <a:pos x="T6" y="T7"/>
                </a:cxn>
                <a:cxn ang="0">
                  <a:pos x="T8" y="T9"/>
                </a:cxn>
              </a:cxnLst>
              <a:rect l="0" t="0" r="r" b="b"/>
              <a:pathLst>
                <a:path w="85" h="124">
                  <a:moveTo>
                    <a:pt x="0" y="121"/>
                  </a:moveTo>
                  <a:lnTo>
                    <a:pt x="80" y="124"/>
                  </a:lnTo>
                  <a:lnTo>
                    <a:pt x="85" y="4"/>
                  </a:lnTo>
                  <a:lnTo>
                    <a:pt x="5" y="0"/>
                  </a:lnTo>
                  <a:lnTo>
                    <a:pt x="0" y="121"/>
                  </a:ln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8" name="Freeform 56"/>
            <p:cNvSpPr>
              <a:spLocks/>
            </p:cNvSpPr>
            <p:nvPr/>
          </p:nvSpPr>
          <p:spPr bwMode="auto">
            <a:xfrm>
              <a:off x="-2600325" y="7735888"/>
              <a:ext cx="130175" cy="69850"/>
            </a:xfrm>
            <a:custGeom>
              <a:avLst/>
              <a:gdLst>
                <a:gd name="T0" fmla="*/ 80 w 82"/>
                <a:gd name="T1" fmla="*/ 44 h 44"/>
                <a:gd name="T2" fmla="*/ 0 w 82"/>
                <a:gd name="T3" fmla="*/ 40 h 44"/>
                <a:gd name="T4" fmla="*/ 2 w 82"/>
                <a:gd name="T5" fmla="*/ 0 h 44"/>
                <a:gd name="T6" fmla="*/ 82 w 82"/>
                <a:gd name="T7" fmla="*/ 4 h 44"/>
                <a:gd name="T8" fmla="*/ 80 w 82"/>
                <a:gd name="T9" fmla="*/ 44 h 44"/>
              </a:gdLst>
              <a:ahLst/>
              <a:cxnLst>
                <a:cxn ang="0">
                  <a:pos x="T0" y="T1"/>
                </a:cxn>
                <a:cxn ang="0">
                  <a:pos x="T2" y="T3"/>
                </a:cxn>
                <a:cxn ang="0">
                  <a:pos x="T4" y="T5"/>
                </a:cxn>
                <a:cxn ang="0">
                  <a:pos x="T6" y="T7"/>
                </a:cxn>
                <a:cxn ang="0">
                  <a:pos x="T8" y="T9"/>
                </a:cxn>
              </a:cxnLst>
              <a:rect l="0" t="0" r="r" b="b"/>
              <a:pathLst>
                <a:path w="82" h="44">
                  <a:moveTo>
                    <a:pt x="80" y="44"/>
                  </a:moveTo>
                  <a:lnTo>
                    <a:pt x="0" y="40"/>
                  </a:lnTo>
                  <a:lnTo>
                    <a:pt x="2" y="0"/>
                  </a:lnTo>
                  <a:lnTo>
                    <a:pt x="82" y="4"/>
                  </a:lnTo>
                  <a:lnTo>
                    <a:pt x="80" y="44"/>
                  </a:lnTo>
                  <a:close/>
                </a:path>
              </a:pathLst>
            </a:custGeom>
            <a:solidFill>
              <a:srgbClr val="ED9D9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9" name="Rectangle 57"/>
            <p:cNvSpPr>
              <a:spLocks noChangeArrowheads="1"/>
            </p:cNvSpPr>
            <p:nvPr/>
          </p:nvSpPr>
          <p:spPr bwMode="auto">
            <a:xfrm>
              <a:off x="-2813050" y="7559675"/>
              <a:ext cx="127000" cy="2293938"/>
            </a:xfrm>
            <a:prstGeom prst="rect">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0" name="Rectangle 58"/>
            <p:cNvSpPr>
              <a:spLocks noChangeArrowheads="1"/>
            </p:cNvSpPr>
            <p:nvPr/>
          </p:nvSpPr>
          <p:spPr bwMode="auto">
            <a:xfrm>
              <a:off x="-2813050" y="7559675"/>
              <a:ext cx="63500" cy="2293938"/>
            </a:xfrm>
            <a:prstGeom prst="rect">
              <a:avLst/>
            </a:prstGeom>
            <a:solidFill>
              <a:srgbClr val="B3B3B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1" name="Freeform 59"/>
            <p:cNvSpPr>
              <a:spLocks/>
            </p:cNvSpPr>
            <p:nvPr/>
          </p:nvSpPr>
          <p:spPr bwMode="auto">
            <a:xfrm>
              <a:off x="-2813050" y="7367588"/>
              <a:ext cx="127000" cy="192088"/>
            </a:xfrm>
            <a:custGeom>
              <a:avLst/>
              <a:gdLst>
                <a:gd name="T0" fmla="*/ 20 w 80"/>
                <a:gd name="T1" fmla="*/ 40 h 121"/>
                <a:gd name="T2" fmla="*/ 0 w 80"/>
                <a:gd name="T3" fmla="*/ 121 h 121"/>
                <a:gd name="T4" fmla="*/ 80 w 80"/>
                <a:gd name="T5" fmla="*/ 121 h 121"/>
                <a:gd name="T6" fmla="*/ 60 w 80"/>
                <a:gd name="T7" fmla="*/ 40 h 121"/>
                <a:gd name="T8" fmla="*/ 50 w 80"/>
                <a:gd name="T9" fmla="*/ 0 h 121"/>
                <a:gd name="T10" fmla="*/ 30 w 80"/>
                <a:gd name="T11" fmla="*/ 0 h 121"/>
                <a:gd name="T12" fmla="*/ 20 w 80"/>
                <a:gd name="T13" fmla="*/ 40 h 121"/>
              </a:gdLst>
              <a:ahLst/>
              <a:cxnLst>
                <a:cxn ang="0">
                  <a:pos x="T0" y="T1"/>
                </a:cxn>
                <a:cxn ang="0">
                  <a:pos x="T2" y="T3"/>
                </a:cxn>
                <a:cxn ang="0">
                  <a:pos x="T4" y="T5"/>
                </a:cxn>
                <a:cxn ang="0">
                  <a:pos x="T6" y="T7"/>
                </a:cxn>
                <a:cxn ang="0">
                  <a:pos x="T8" y="T9"/>
                </a:cxn>
                <a:cxn ang="0">
                  <a:pos x="T10" y="T11"/>
                </a:cxn>
                <a:cxn ang="0">
                  <a:pos x="T12" y="T13"/>
                </a:cxn>
              </a:cxnLst>
              <a:rect l="0" t="0" r="r" b="b"/>
              <a:pathLst>
                <a:path w="80" h="121">
                  <a:moveTo>
                    <a:pt x="20" y="40"/>
                  </a:moveTo>
                  <a:lnTo>
                    <a:pt x="0" y="121"/>
                  </a:lnTo>
                  <a:lnTo>
                    <a:pt x="80" y="121"/>
                  </a:lnTo>
                  <a:lnTo>
                    <a:pt x="60" y="40"/>
                  </a:lnTo>
                  <a:lnTo>
                    <a:pt x="50" y="0"/>
                  </a:lnTo>
                  <a:lnTo>
                    <a:pt x="30" y="0"/>
                  </a:lnTo>
                  <a:lnTo>
                    <a:pt x="20" y="40"/>
                  </a:lnTo>
                  <a:close/>
                </a:path>
              </a:pathLst>
            </a:custGeom>
            <a:solidFill>
              <a:srgbClr val="FBD1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2" name="Freeform 60"/>
            <p:cNvSpPr>
              <a:spLocks/>
            </p:cNvSpPr>
            <p:nvPr/>
          </p:nvSpPr>
          <p:spPr bwMode="auto">
            <a:xfrm>
              <a:off x="-2765425" y="7304087"/>
              <a:ext cx="31750" cy="63500"/>
            </a:xfrm>
            <a:custGeom>
              <a:avLst/>
              <a:gdLst>
                <a:gd name="T0" fmla="*/ 0 w 20"/>
                <a:gd name="T1" fmla="*/ 40 h 40"/>
                <a:gd name="T2" fmla="*/ 20 w 20"/>
                <a:gd name="T3" fmla="*/ 40 h 40"/>
                <a:gd name="T4" fmla="*/ 10 w 20"/>
                <a:gd name="T5" fmla="*/ 0 h 40"/>
                <a:gd name="T6" fmla="*/ 0 w 20"/>
                <a:gd name="T7" fmla="*/ 40 h 40"/>
              </a:gdLst>
              <a:ahLst/>
              <a:cxnLst>
                <a:cxn ang="0">
                  <a:pos x="T0" y="T1"/>
                </a:cxn>
                <a:cxn ang="0">
                  <a:pos x="T2" y="T3"/>
                </a:cxn>
                <a:cxn ang="0">
                  <a:pos x="T4" y="T5"/>
                </a:cxn>
                <a:cxn ang="0">
                  <a:pos x="T6" y="T7"/>
                </a:cxn>
              </a:cxnLst>
              <a:rect l="0" t="0" r="r" b="b"/>
              <a:pathLst>
                <a:path w="20" h="40">
                  <a:moveTo>
                    <a:pt x="0" y="40"/>
                  </a:moveTo>
                  <a:lnTo>
                    <a:pt x="20" y="40"/>
                  </a:lnTo>
                  <a:lnTo>
                    <a:pt x="10" y="0"/>
                  </a:lnTo>
                  <a:lnTo>
                    <a:pt x="0" y="40"/>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3" name="Rectangle 61"/>
            <p:cNvSpPr>
              <a:spLocks noChangeArrowheads="1"/>
            </p:cNvSpPr>
            <p:nvPr/>
          </p:nvSpPr>
          <p:spPr bwMode="auto">
            <a:xfrm>
              <a:off x="-2813050" y="9853613"/>
              <a:ext cx="127000" cy="192088"/>
            </a:xfrm>
            <a:prstGeom prst="rect">
              <a:avLst/>
            </a:pr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4" name="Rectangle 62"/>
            <p:cNvSpPr>
              <a:spLocks noChangeArrowheads="1"/>
            </p:cNvSpPr>
            <p:nvPr/>
          </p:nvSpPr>
          <p:spPr bwMode="auto">
            <a:xfrm>
              <a:off x="-2813050" y="10045700"/>
              <a:ext cx="127000" cy="63500"/>
            </a:xfrm>
            <a:prstGeom prst="rect">
              <a:avLst/>
            </a:prstGeom>
            <a:solidFill>
              <a:srgbClr val="ED9D9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5" name="Freeform 63"/>
            <p:cNvSpPr>
              <a:spLocks/>
            </p:cNvSpPr>
            <p:nvPr/>
          </p:nvSpPr>
          <p:spPr bwMode="auto">
            <a:xfrm>
              <a:off x="-3344863" y="8316913"/>
              <a:ext cx="222250" cy="2297113"/>
            </a:xfrm>
            <a:custGeom>
              <a:avLst/>
              <a:gdLst>
                <a:gd name="T0" fmla="*/ 81 w 140"/>
                <a:gd name="T1" fmla="*/ 0 h 1447"/>
                <a:gd name="T2" fmla="*/ 140 w 140"/>
                <a:gd name="T3" fmla="*/ 1444 h 1447"/>
                <a:gd name="T4" fmla="*/ 60 w 140"/>
                <a:gd name="T5" fmla="*/ 1447 h 1447"/>
                <a:gd name="T6" fmla="*/ 0 w 140"/>
                <a:gd name="T7" fmla="*/ 3 h 1447"/>
                <a:gd name="T8" fmla="*/ 81 w 140"/>
                <a:gd name="T9" fmla="*/ 0 h 1447"/>
              </a:gdLst>
              <a:ahLst/>
              <a:cxnLst>
                <a:cxn ang="0">
                  <a:pos x="T0" y="T1"/>
                </a:cxn>
                <a:cxn ang="0">
                  <a:pos x="T2" y="T3"/>
                </a:cxn>
                <a:cxn ang="0">
                  <a:pos x="T4" y="T5"/>
                </a:cxn>
                <a:cxn ang="0">
                  <a:pos x="T6" y="T7"/>
                </a:cxn>
                <a:cxn ang="0">
                  <a:pos x="T8" y="T9"/>
                </a:cxn>
              </a:cxnLst>
              <a:rect l="0" t="0" r="r" b="b"/>
              <a:pathLst>
                <a:path w="140" h="1447">
                  <a:moveTo>
                    <a:pt x="81" y="0"/>
                  </a:moveTo>
                  <a:lnTo>
                    <a:pt x="140" y="1444"/>
                  </a:lnTo>
                  <a:lnTo>
                    <a:pt x="60" y="1447"/>
                  </a:lnTo>
                  <a:lnTo>
                    <a:pt x="0" y="3"/>
                  </a:lnTo>
                  <a:lnTo>
                    <a:pt x="81" y="0"/>
                  </a:lnTo>
                  <a:close/>
                </a:path>
              </a:pathLst>
            </a:custGeom>
            <a:solidFill>
              <a:srgbClr val="F1CA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6" name="Freeform 64"/>
            <p:cNvSpPr>
              <a:spLocks/>
            </p:cNvSpPr>
            <p:nvPr/>
          </p:nvSpPr>
          <p:spPr bwMode="auto">
            <a:xfrm>
              <a:off x="-3344863" y="8318500"/>
              <a:ext cx="160338" cy="2295525"/>
            </a:xfrm>
            <a:custGeom>
              <a:avLst/>
              <a:gdLst>
                <a:gd name="T0" fmla="*/ 0 w 101"/>
                <a:gd name="T1" fmla="*/ 2 h 1446"/>
                <a:gd name="T2" fmla="*/ 40 w 101"/>
                <a:gd name="T3" fmla="*/ 0 h 1446"/>
                <a:gd name="T4" fmla="*/ 101 w 101"/>
                <a:gd name="T5" fmla="*/ 1445 h 1446"/>
                <a:gd name="T6" fmla="*/ 60 w 101"/>
                <a:gd name="T7" fmla="*/ 1446 h 1446"/>
                <a:gd name="T8" fmla="*/ 0 w 101"/>
                <a:gd name="T9" fmla="*/ 2 h 1446"/>
              </a:gdLst>
              <a:ahLst/>
              <a:cxnLst>
                <a:cxn ang="0">
                  <a:pos x="T0" y="T1"/>
                </a:cxn>
                <a:cxn ang="0">
                  <a:pos x="T2" y="T3"/>
                </a:cxn>
                <a:cxn ang="0">
                  <a:pos x="T4" y="T5"/>
                </a:cxn>
                <a:cxn ang="0">
                  <a:pos x="T6" y="T7"/>
                </a:cxn>
                <a:cxn ang="0">
                  <a:pos x="T8" y="T9"/>
                </a:cxn>
              </a:cxnLst>
              <a:rect l="0" t="0" r="r" b="b"/>
              <a:pathLst>
                <a:path w="101" h="1446">
                  <a:moveTo>
                    <a:pt x="0" y="2"/>
                  </a:moveTo>
                  <a:lnTo>
                    <a:pt x="40" y="0"/>
                  </a:lnTo>
                  <a:lnTo>
                    <a:pt x="101" y="1445"/>
                  </a:lnTo>
                  <a:lnTo>
                    <a:pt x="60" y="1446"/>
                  </a:lnTo>
                  <a:lnTo>
                    <a:pt x="0" y="2"/>
                  </a:lnTo>
                  <a:close/>
                </a:path>
              </a:pathLst>
            </a:custGeom>
            <a:solidFill>
              <a:srgbClr val="E4930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7" name="Freeform 65"/>
            <p:cNvSpPr>
              <a:spLocks/>
            </p:cNvSpPr>
            <p:nvPr/>
          </p:nvSpPr>
          <p:spPr bwMode="auto">
            <a:xfrm>
              <a:off x="-3249613" y="10609263"/>
              <a:ext cx="127000" cy="193675"/>
            </a:xfrm>
            <a:custGeom>
              <a:avLst/>
              <a:gdLst>
                <a:gd name="T0" fmla="*/ 24 w 80"/>
                <a:gd name="T1" fmla="*/ 83 h 122"/>
                <a:gd name="T2" fmla="*/ 0 w 80"/>
                <a:gd name="T3" fmla="*/ 3 h 122"/>
                <a:gd name="T4" fmla="*/ 80 w 80"/>
                <a:gd name="T5" fmla="*/ 0 h 122"/>
                <a:gd name="T6" fmla="*/ 64 w 80"/>
                <a:gd name="T7" fmla="*/ 81 h 122"/>
                <a:gd name="T8" fmla="*/ 56 w 80"/>
                <a:gd name="T9" fmla="*/ 122 h 122"/>
                <a:gd name="T10" fmla="*/ 36 w 80"/>
                <a:gd name="T11" fmla="*/ 122 h 122"/>
                <a:gd name="T12" fmla="*/ 24 w 80"/>
                <a:gd name="T13" fmla="*/ 83 h 122"/>
              </a:gdLst>
              <a:ahLst/>
              <a:cxnLst>
                <a:cxn ang="0">
                  <a:pos x="T0" y="T1"/>
                </a:cxn>
                <a:cxn ang="0">
                  <a:pos x="T2" y="T3"/>
                </a:cxn>
                <a:cxn ang="0">
                  <a:pos x="T4" y="T5"/>
                </a:cxn>
                <a:cxn ang="0">
                  <a:pos x="T6" y="T7"/>
                </a:cxn>
                <a:cxn ang="0">
                  <a:pos x="T8" y="T9"/>
                </a:cxn>
                <a:cxn ang="0">
                  <a:pos x="T10" y="T11"/>
                </a:cxn>
                <a:cxn ang="0">
                  <a:pos x="T12" y="T13"/>
                </a:cxn>
              </a:cxnLst>
              <a:rect l="0" t="0" r="r" b="b"/>
              <a:pathLst>
                <a:path w="80" h="122">
                  <a:moveTo>
                    <a:pt x="24" y="83"/>
                  </a:moveTo>
                  <a:lnTo>
                    <a:pt x="0" y="3"/>
                  </a:lnTo>
                  <a:lnTo>
                    <a:pt x="80" y="0"/>
                  </a:lnTo>
                  <a:lnTo>
                    <a:pt x="64" y="81"/>
                  </a:lnTo>
                  <a:lnTo>
                    <a:pt x="56" y="122"/>
                  </a:lnTo>
                  <a:lnTo>
                    <a:pt x="36" y="122"/>
                  </a:lnTo>
                  <a:lnTo>
                    <a:pt x="24" y="83"/>
                  </a:lnTo>
                  <a:close/>
                </a:path>
              </a:pathLst>
            </a:custGeom>
            <a:solidFill>
              <a:srgbClr val="FBD1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8" name="Freeform 66"/>
            <p:cNvSpPr>
              <a:spLocks/>
            </p:cNvSpPr>
            <p:nvPr/>
          </p:nvSpPr>
          <p:spPr bwMode="auto">
            <a:xfrm>
              <a:off x="-3192463" y="10802938"/>
              <a:ext cx="31750" cy="63500"/>
            </a:xfrm>
            <a:custGeom>
              <a:avLst/>
              <a:gdLst>
                <a:gd name="T0" fmla="*/ 0 w 20"/>
                <a:gd name="T1" fmla="*/ 0 h 40"/>
                <a:gd name="T2" fmla="*/ 20 w 20"/>
                <a:gd name="T3" fmla="*/ 0 h 40"/>
                <a:gd name="T4" fmla="*/ 11 w 20"/>
                <a:gd name="T5" fmla="*/ 40 h 40"/>
                <a:gd name="T6" fmla="*/ 0 w 20"/>
                <a:gd name="T7" fmla="*/ 0 h 40"/>
              </a:gdLst>
              <a:ahLst/>
              <a:cxnLst>
                <a:cxn ang="0">
                  <a:pos x="T0" y="T1"/>
                </a:cxn>
                <a:cxn ang="0">
                  <a:pos x="T2" y="T3"/>
                </a:cxn>
                <a:cxn ang="0">
                  <a:pos x="T4" y="T5"/>
                </a:cxn>
                <a:cxn ang="0">
                  <a:pos x="T6" y="T7"/>
                </a:cxn>
              </a:cxnLst>
              <a:rect l="0" t="0" r="r" b="b"/>
              <a:pathLst>
                <a:path w="20" h="40">
                  <a:moveTo>
                    <a:pt x="0" y="0"/>
                  </a:moveTo>
                  <a:lnTo>
                    <a:pt x="20" y="0"/>
                  </a:lnTo>
                  <a:lnTo>
                    <a:pt x="11" y="40"/>
                  </a:lnTo>
                  <a:lnTo>
                    <a:pt x="0" y="0"/>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9" name="Freeform 67"/>
            <p:cNvSpPr>
              <a:spLocks/>
            </p:cNvSpPr>
            <p:nvPr/>
          </p:nvSpPr>
          <p:spPr bwMode="auto">
            <a:xfrm>
              <a:off x="-3352800" y="8124825"/>
              <a:ext cx="136525" cy="196850"/>
            </a:xfrm>
            <a:custGeom>
              <a:avLst/>
              <a:gdLst>
                <a:gd name="T0" fmla="*/ 5 w 86"/>
                <a:gd name="T1" fmla="*/ 124 h 124"/>
                <a:gd name="T2" fmla="*/ 86 w 86"/>
                <a:gd name="T3" fmla="*/ 121 h 124"/>
                <a:gd name="T4" fmla="*/ 81 w 86"/>
                <a:gd name="T5" fmla="*/ 0 h 124"/>
                <a:gd name="T6" fmla="*/ 0 w 86"/>
                <a:gd name="T7" fmla="*/ 4 h 124"/>
                <a:gd name="T8" fmla="*/ 5 w 86"/>
                <a:gd name="T9" fmla="*/ 124 h 124"/>
              </a:gdLst>
              <a:ahLst/>
              <a:cxnLst>
                <a:cxn ang="0">
                  <a:pos x="T0" y="T1"/>
                </a:cxn>
                <a:cxn ang="0">
                  <a:pos x="T2" y="T3"/>
                </a:cxn>
                <a:cxn ang="0">
                  <a:pos x="T4" y="T5"/>
                </a:cxn>
                <a:cxn ang="0">
                  <a:pos x="T6" y="T7"/>
                </a:cxn>
                <a:cxn ang="0">
                  <a:pos x="T8" y="T9"/>
                </a:cxn>
              </a:cxnLst>
              <a:rect l="0" t="0" r="r" b="b"/>
              <a:pathLst>
                <a:path w="86" h="124">
                  <a:moveTo>
                    <a:pt x="5" y="124"/>
                  </a:moveTo>
                  <a:lnTo>
                    <a:pt x="86" y="121"/>
                  </a:lnTo>
                  <a:lnTo>
                    <a:pt x="81" y="0"/>
                  </a:lnTo>
                  <a:lnTo>
                    <a:pt x="0" y="4"/>
                  </a:lnTo>
                  <a:lnTo>
                    <a:pt x="5" y="124"/>
                  </a:ln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0" name="Freeform 68"/>
            <p:cNvSpPr>
              <a:spLocks/>
            </p:cNvSpPr>
            <p:nvPr/>
          </p:nvSpPr>
          <p:spPr bwMode="auto">
            <a:xfrm>
              <a:off x="-3355975" y="8061325"/>
              <a:ext cx="131763" cy="69850"/>
            </a:xfrm>
            <a:custGeom>
              <a:avLst/>
              <a:gdLst>
                <a:gd name="T0" fmla="*/ 83 w 83"/>
                <a:gd name="T1" fmla="*/ 40 h 44"/>
                <a:gd name="T2" fmla="*/ 2 w 83"/>
                <a:gd name="T3" fmla="*/ 44 h 44"/>
                <a:gd name="T4" fmla="*/ 0 w 83"/>
                <a:gd name="T5" fmla="*/ 3 h 44"/>
                <a:gd name="T6" fmla="*/ 81 w 83"/>
                <a:gd name="T7" fmla="*/ 0 h 44"/>
                <a:gd name="T8" fmla="*/ 83 w 83"/>
                <a:gd name="T9" fmla="*/ 40 h 44"/>
              </a:gdLst>
              <a:ahLst/>
              <a:cxnLst>
                <a:cxn ang="0">
                  <a:pos x="T0" y="T1"/>
                </a:cxn>
                <a:cxn ang="0">
                  <a:pos x="T2" y="T3"/>
                </a:cxn>
                <a:cxn ang="0">
                  <a:pos x="T4" y="T5"/>
                </a:cxn>
                <a:cxn ang="0">
                  <a:pos x="T6" y="T7"/>
                </a:cxn>
                <a:cxn ang="0">
                  <a:pos x="T8" y="T9"/>
                </a:cxn>
              </a:cxnLst>
              <a:rect l="0" t="0" r="r" b="b"/>
              <a:pathLst>
                <a:path w="83" h="44">
                  <a:moveTo>
                    <a:pt x="83" y="40"/>
                  </a:moveTo>
                  <a:lnTo>
                    <a:pt x="2" y="44"/>
                  </a:lnTo>
                  <a:lnTo>
                    <a:pt x="0" y="3"/>
                  </a:lnTo>
                  <a:lnTo>
                    <a:pt x="81" y="0"/>
                  </a:lnTo>
                  <a:lnTo>
                    <a:pt x="83" y="40"/>
                  </a:lnTo>
                  <a:close/>
                </a:path>
              </a:pathLst>
            </a:custGeom>
            <a:solidFill>
              <a:srgbClr val="ED9D9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1" name="Freeform 69"/>
            <p:cNvSpPr>
              <a:spLocks/>
            </p:cNvSpPr>
            <p:nvPr/>
          </p:nvSpPr>
          <p:spPr bwMode="auto">
            <a:xfrm>
              <a:off x="-2411413" y="8139113"/>
              <a:ext cx="73025" cy="131763"/>
            </a:xfrm>
            <a:custGeom>
              <a:avLst/>
              <a:gdLst>
                <a:gd name="T0" fmla="*/ 46 w 46"/>
                <a:gd name="T1" fmla="*/ 3 h 83"/>
                <a:gd name="T2" fmla="*/ 41 w 46"/>
                <a:gd name="T3" fmla="*/ 83 h 83"/>
                <a:gd name="T4" fmla="*/ 0 w 46"/>
                <a:gd name="T5" fmla="*/ 81 h 83"/>
                <a:gd name="T6" fmla="*/ 5 w 46"/>
                <a:gd name="T7" fmla="*/ 0 h 83"/>
                <a:gd name="T8" fmla="*/ 46 w 46"/>
                <a:gd name="T9" fmla="*/ 3 h 83"/>
              </a:gdLst>
              <a:ahLst/>
              <a:cxnLst>
                <a:cxn ang="0">
                  <a:pos x="T0" y="T1"/>
                </a:cxn>
                <a:cxn ang="0">
                  <a:pos x="T2" y="T3"/>
                </a:cxn>
                <a:cxn ang="0">
                  <a:pos x="T4" y="T5"/>
                </a:cxn>
                <a:cxn ang="0">
                  <a:pos x="T6" y="T7"/>
                </a:cxn>
                <a:cxn ang="0">
                  <a:pos x="T8" y="T9"/>
                </a:cxn>
              </a:cxnLst>
              <a:rect l="0" t="0" r="r" b="b"/>
              <a:pathLst>
                <a:path w="46" h="83">
                  <a:moveTo>
                    <a:pt x="46" y="3"/>
                  </a:moveTo>
                  <a:lnTo>
                    <a:pt x="41" y="83"/>
                  </a:lnTo>
                  <a:lnTo>
                    <a:pt x="0" y="81"/>
                  </a:lnTo>
                  <a:lnTo>
                    <a:pt x="5" y="0"/>
                  </a:lnTo>
                  <a:lnTo>
                    <a:pt x="46" y="3"/>
                  </a:ln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2" name="Freeform 70"/>
            <p:cNvSpPr>
              <a:spLocks/>
            </p:cNvSpPr>
            <p:nvPr/>
          </p:nvSpPr>
          <p:spPr bwMode="auto">
            <a:xfrm>
              <a:off x="-2589213" y="8453438"/>
              <a:ext cx="261938" cy="2251075"/>
            </a:xfrm>
            <a:custGeom>
              <a:avLst/>
              <a:gdLst>
                <a:gd name="T0" fmla="*/ 165 w 165"/>
                <a:gd name="T1" fmla="*/ 4 h 1418"/>
                <a:gd name="T2" fmla="*/ 79 w 165"/>
                <a:gd name="T3" fmla="*/ 1418 h 1418"/>
                <a:gd name="T4" fmla="*/ 0 w 165"/>
                <a:gd name="T5" fmla="*/ 1414 h 1418"/>
                <a:gd name="T6" fmla="*/ 85 w 165"/>
                <a:gd name="T7" fmla="*/ 0 h 1418"/>
                <a:gd name="T8" fmla="*/ 165 w 165"/>
                <a:gd name="T9" fmla="*/ 4 h 1418"/>
              </a:gdLst>
              <a:ahLst/>
              <a:cxnLst>
                <a:cxn ang="0">
                  <a:pos x="T0" y="T1"/>
                </a:cxn>
                <a:cxn ang="0">
                  <a:pos x="T2" y="T3"/>
                </a:cxn>
                <a:cxn ang="0">
                  <a:pos x="T4" y="T5"/>
                </a:cxn>
                <a:cxn ang="0">
                  <a:pos x="T6" y="T7"/>
                </a:cxn>
                <a:cxn ang="0">
                  <a:pos x="T8" y="T9"/>
                </a:cxn>
              </a:cxnLst>
              <a:rect l="0" t="0" r="r" b="b"/>
              <a:pathLst>
                <a:path w="165" h="1418">
                  <a:moveTo>
                    <a:pt x="165" y="4"/>
                  </a:moveTo>
                  <a:lnTo>
                    <a:pt x="79" y="1418"/>
                  </a:lnTo>
                  <a:lnTo>
                    <a:pt x="0" y="1414"/>
                  </a:lnTo>
                  <a:lnTo>
                    <a:pt x="85" y="0"/>
                  </a:lnTo>
                  <a:lnTo>
                    <a:pt x="165" y="4"/>
                  </a:lnTo>
                  <a:close/>
                </a:path>
              </a:pathLst>
            </a:custGeom>
            <a:solidFill>
              <a:srgbClr val="5252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3" name="Freeform 71"/>
            <p:cNvSpPr>
              <a:spLocks/>
            </p:cNvSpPr>
            <p:nvPr/>
          </p:nvSpPr>
          <p:spPr bwMode="auto">
            <a:xfrm>
              <a:off x="-2589213" y="8453438"/>
              <a:ext cx="200025" cy="2247900"/>
            </a:xfrm>
            <a:custGeom>
              <a:avLst/>
              <a:gdLst>
                <a:gd name="T0" fmla="*/ 85 w 126"/>
                <a:gd name="T1" fmla="*/ 0 h 1416"/>
                <a:gd name="T2" fmla="*/ 126 w 126"/>
                <a:gd name="T3" fmla="*/ 2 h 1416"/>
                <a:gd name="T4" fmla="*/ 40 w 126"/>
                <a:gd name="T5" fmla="*/ 1416 h 1416"/>
                <a:gd name="T6" fmla="*/ 0 w 126"/>
                <a:gd name="T7" fmla="*/ 1414 h 1416"/>
                <a:gd name="T8" fmla="*/ 85 w 126"/>
                <a:gd name="T9" fmla="*/ 0 h 1416"/>
              </a:gdLst>
              <a:ahLst/>
              <a:cxnLst>
                <a:cxn ang="0">
                  <a:pos x="T0" y="T1"/>
                </a:cxn>
                <a:cxn ang="0">
                  <a:pos x="T2" y="T3"/>
                </a:cxn>
                <a:cxn ang="0">
                  <a:pos x="T4" y="T5"/>
                </a:cxn>
                <a:cxn ang="0">
                  <a:pos x="T6" y="T7"/>
                </a:cxn>
                <a:cxn ang="0">
                  <a:pos x="T8" y="T9"/>
                </a:cxn>
              </a:cxnLst>
              <a:rect l="0" t="0" r="r" b="b"/>
              <a:pathLst>
                <a:path w="126" h="1416">
                  <a:moveTo>
                    <a:pt x="85" y="0"/>
                  </a:moveTo>
                  <a:lnTo>
                    <a:pt x="126" y="2"/>
                  </a:lnTo>
                  <a:lnTo>
                    <a:pt x="40" y="1416"/>
                  </a:lnTo>
                  <a:lnTo>
                    <a:pt x="0" y="1414"/>
                  </a:lnTo>
                  <a:lnTo>
                    <a:pt x="85" y="0"/>
                  </a:lnTo>
                  <a:close/>
                </a:path>
              </a:pathLst>
            </a:custGeom>
            <a:solidFill>
              <a:srgbClr val="5252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4" name="Freeform 72"/>
            <p:cNvSpPr>
              <a:spLocks/>
            </p:cNvSpPr>
            <p:nvPr/>
          </p:nvSpPr>
          <p:spPr bwMode="auto">
            <a:xfrm>
              <a:off x="-2589213" y="10698163"/>
              <a:ext cx="125413" cy="195263"/>
            </a:xfrm>
            <a:custGeom>
              <a:avLst/>
              <a:gdLst>
                <a:gd name="T0" fmla="*/ 15 w 79"/>
                <a:gd name="T1" fmla="*/ 81 h 123"/>
                <a:gd name="T2" fmla="*/ 0 w 79"/>
                <a:gd name="T3" fmla="*/ 0 h 123"/>
                <a:gd name="T4" fmla="*/ 79 w 79"/>
                <a:gd name="T5" fmla="*/ 4 h 123"/>
                <a:gd name="T6" fmla="*/ 54 w 79"/>
                <a:gd name="T7" fmla="*/ 83 h 123"/>
                <a:gd name="T8" fmla="*/ 42 w 79"/>
                <a:gd name="T9" fmla="*/ 123 h 123"/>
                <a:gd name="T10" fmla="*/ 23 w 79"/>
                <a:gd name="T11" fmla="*/ 121 h 123"/>
                <a:gd name="T12" fmla="*/ 15 w 79"/>
                <a:gd name="T13" fmla="*/ 81 h 123"/>
              </a:gdLst>
              <a:ahLst/>
              <a:cxnLst>
                <a:cxn ang="0">
                  <a:pos x="T0" y="T1"/>
                </a:cxn>
                <a:cxn ang="0">
                  <a:pos x="T2" y="T3"/>
                </a:cxn>
                <a:cxn ang="0">
                  <a:pos x="T4" y="T5"/>
                </a:cxn>
                <a:cxn ang="0">
                  <a:pos x="T6" y="T7"/>
                </a:cxn>
                <a:cxn ang="0">
                  <a:pos x="T8" y="T9"/>
                </a:cxn>
                <a:cxn ang="0">
                  <a:pos x="T10" y="T11"/>
                </a:cxn>
                <a:cxn ang="0">
                  <a:pos x="T12" y="T13"/>
                </a:cxn>
              </a:cxnLst>
              <a:rect l="0" t="0" r="r" b="b"/>
              <a:pathLst>
                <a:path w="79" h="123">
                  <a:moveTo>
                    <a:pt x="15" y="81"/>
                  </a:moveTo>
                  <a:lnTo>
                    <a:pt x="0" y="0"/>
                  </a:lnTo>
                  <a:lnTo>
                    <a:pt x="79" y="4"/>
                  </a:lnTo>
                  <a:lnTo>
                    <a:pt x="54" y="83"/>
                  </a:lnTo>
                  <a:lnTo>
                    <a:pt x="42" y="123"/>
                  </a:lnTo>
                  <a:lnTo>
                    <a:pt x="23" y="121"/>
                  </a:lnTo>
                  <a:lnTo>
                    <a:pt x="15" y="81"/>
                  </a:lnTo>
                  <a:close/>
                </a:path>
              </a:pathLst>
            </a:custGeom>
            <a:solidFill>
              <a:srgbClr val="5252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5" name="Freeform 73"/>
            <p:cNvSpPr>
              <a:spLocks/>
            </p:cNvSpPr>
            <p:nvPr/>
          </p:nvSpPr>
          <p:spPr bwMode="auto">
            <a:xfrm>
              <a:off x="-2552700" y="10890250"/>
              <a:ext cx="30163" cy="65088"/>
            </a:xfrm>
            <a:custGeom>
              <a:avLst/>
              <a:gdLst>
                <a:gd name="T0" fmla="*/ 0 w 19"/>
                <a:gd name="T1" fmla="*/ 0 h 41"/>
                <a:gd name="T2" fmla="*/ 19 w 19"/>
                <a:gd name="T3" fmla="*/ 2 h 41"/>
                <a:gd name="T4" fmla="*/ 7 w 19"/>
                <a:gd name="T5" fmla="*/ 41 h 41"/>
                <a:gd name="T6" fmla="*/ 0 w 19"/>
                <a:gd name="T7" fmla="*/ 0 h 41"/>
              </a:gdLst>
              <a:ahLst/>
              <a:cxnLst>
                <a:cxn ang="0">
                  <a:pos x="T0" y="T1"/>
                </a:cxn>
                <a:cxn ang="0">
                  <a:pos x="T2" y="T3"/>
                </a:cxn>
                <a:cxn ang="0">
                  <a:pos x="T4" y="T5"/>
                </a:cxn>
                <a:cxn ang="0">
                  <a:pos x="T6" y="T7"/>
                </a:cxn>
              </a:cxnLst>
              <a:rect l="0" t="0" r="r" b="b"/>
              <a:pathLst>
                <a:path w="19" h="41">
                  <a:moveTo>
                    <a:pt x="0" y="0"/>
                  </a:moveTo>
                  <a:lnTo>
                    <a:pt x="19" y="2"/>
                  </a:lnTo>
                  <a:lnTo>
                    <a:pt x="7" y="41"/>
                  </a:lnTo>
                  <a:lnTo>
                    <a:pt x="0" y="0"/>
                  </a:ln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6" name="Freeform 74"/>
            <p:cNvSpPr>
              <a:spLocks/>
            </p:cNvSpPr>
            <p:nvPr/>
          </p:nvSpPr>
          <p:spPr bwMode="auto">
            <a:xfrm>
              <a:off x="-2454275" y="8261350"/>
              <a:ext cx="138113" cy="198438"/>
            </a:xfrm>
            <a:custGeom>
              <a:avLst/>
              <a:gdLst>
                <a:gd name="T0" fmla="*/ 0 w 87"/>
                <a:gd name="T1" fmla="*/ 121 h 125"/>
                <a:gd name="T2" fmla="*/ 80 w 87"/>
                <a:gd name="T3" fmla="*/ 125 h 125"/>
                <a:gd name="T4" fmla="*/ 87 w 87"/>
                <a:gd name="T5" fmla="*/ 5 h 125"/>
                <a:gd name="T6" fmla="*/ 7 w 87"/>
                <a:gd name="T7" fmla="*/ 0 h 125"/>
                <a:gd name="T8" fmla="*/ 0 w 87"/>
                <a:gd name="T9" fmla="*/ 121 h 125"/>
              </a:gdLst>
              <a:ahLst/>
              <a:cxnLst>
                <a:cxn ang="0">
                  <a:pos x="T0" y="T1"/>
                </a:cxn>
                <a:cxn ang="0">
                  <a:pos x="T2" y="T3"/>
                </a:cxn>
                <a:cxn ang="0">
                  <a:pos x="T4" y="T5"/>
                </a:cxn>
                <a:cxn ang="0">
                  <a:pos x="T6" y="T7"/>
                </a:cxn>
                <a:cxn ang="0">
                  <a:pos x="T8" y="T9"/>
                </a:cxn>
              </a:cxnLst>
              <a:rect l="0" t="0" r="r" b="b"/>
              <a:pathLst>
                <a:path w="87" h="125">
                  <a:moveTo>
                    <a:pt x="0" y="121"/>
                  </a:moveTo>
                  <a:lnTo>
                    <a:pt x="80" y="125"/>
                  </a:lnTo>
                  <a:lnTo>
                    <a:pt x="87" y="5"/>
                  </a:lnTo>
                  <a:lnTo>
                    <a:pt x="7" y="0"/>
                  </a:lnTo>
                  <a:lnTo>
                    <a:pt x="0" y="121"/>
                  </a:lnTo>
                  <a:close/>
                </a:path>
              </a:pathLst>
            </a:custGeom>
            <a:solidFill>
              <a:srgbClr val="5252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7" name="Freeform 75"/>
            <p:cNvSpPr>
              <a:spLocks/>
            </p:cNvSpPr>
            <p:nvPr/>
          </p:nvSpPr>
          <p:spPr bwMode="auto">
            <a:xfrm>
              <a:off x="-2443163" y="8197850"/>
              <a:ext cx="131763" cy="71438"/>
            </a:xfrm>
            <a:custGeom>
              <a:avLst/>
              <a:gdLst>
                <a:gd name="T0" fmla="*/ 80 w 83"/>
                <a:gd name="T1" fmla="*/ 45 h 45"/>
                <a:gd name="T2" fmla="*/ 0 w 83"/>
                <a:gd name="T3" fmla="*/ 40 h 45"/>
                <a:gd name="T4" fmla="*/ 3 w 83"/>
                <a:gd name="T5" fmla="*/ 0 h 45"/>
                <a:gd name="T6" fmla="*/ 83 w 83"/>
                <a:gd name="T7" fmla="*/ 5 h 45"/>
                <a:gd name="T8" fmla="*/ 80 w 83"/>
                <a:gd name="T9" fmla="*/ 45 h 45"/>
              </a:gdLst>
              <a:ahLst/>
              <a:cxnLst>
                <a:cxn ang="0">
                  <a:pos x="T0" y="T1"/>
                </a:cxn>
                <a:cxn ang="0">
                  <a:pos x="T2" y="T3"/>
                </a:cxn>
                <a:cxn ang="0">
                  <a:pos x="T4" y="T5"/>
                </a:cxn>
                <a:cxn ang="0">
                  <a:pos x="T6" y="T7"/>
                </a:cxn>
                <a:cxn ang="0">
                  <a:pos x="T8" y="T9"/>
                </a:cxn>
              </a:cxnLst>
              <a:rect l="0" t="0" r="r" b="b"/>
              <a:pathLst>
                <a:path w="83" h="45">
                  <a:moveTo>
                    <a:pt x="80" y="45"/>
                  </a:moveTo>
                  <a:lnTo>
                    <a:pt x="0" y="40"/>
                  </a:lnTo>
                  <a:lnTo>
                    <a:pt x="3" y="0"/>
                  </a:lnTo>
                  <a:lnTo>
                    <a:pt x="83" y="5"/>
                  </a:lnTo>
                  <a:lnTo>
                    <a:pt x="80" y="45"/>
                  </a:lnTo>
                  <a:close/>
                </a:path>
              </a:pathLst>
            </a:custGeom>
            <a:solidFill>
              <a:srgbClr val="5252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8" name="Freeform 76"/>
            <p:cNvSpPr>
              <a:spLocks/>
            </p:cNvSpPr>
            <p:nvPr/>
          </p:nvSpPr>
          <p:spPr bwMode="auto">
            <a:xfrm>
              <a:off x="-2324100" y="8240713"/>
              <a:ext cx="42863" cy="174625"/>
            </a:xfrm>
            <a:custGeom>
              <a:avLst/>
              <a:gdLst>
                <a:gd name="T0" fmla="*/ 27 w 27"/>
                <a:gd name="T1" fmla="*/ 0 h 110"/>
                <a:gd name="T2" fmla="*/ 20 w 27"/>
                <a:gd name="T3" fmla="*/ 110 h 110"/>
                <a:gd name="T4" fmla="*/ 0 w 27"/>
                <a:gd name="T5" fmla="*/ 108 h 110"/>
                <a:gd name="T6" fmla="*/ 7 w 27"/>
                <a:gd name="T7" fmla="*/ 0 h 110"/>
                <a:gd name="T8" fmla="*/ 27 w 27"/>
                <a:gd name="T9" fmla="*/ 0 h 110"/>
              </a:gdLst>
              <a:ahLst/>
              <a:cxnLst>
                <a:cxn ang="0">
                  <a:pos x="T0" y="T1"/>
                </a:cxn>
                <a:cxn ang="0">
                  <a:pos x="T2" y="T3"/>
                </a:cxn>
                <a:cxn ang="0">
                  <a:pos x="T4" y="T5"/>
                </a:cxn>
                <a:cxn ang="0">
                  <a:pos x="T6" y="T7"/>
                </a:cxn>
                <a:cxn ang="0">
                  <a:pos x="T8" y="T9"/>
                </a:cxn>
              </a:cxnLst>
              <a:rect l="0" t="0" r="r" b="b"/>
              <a:pathLst>
                <a:path w="27" h="110">
                  <a:moveTo>
                    <a:pt x="27" y="0"/>
                  </a:moveTo>
                  <a:lnTo>
                    <a:pt x="20" y="110"/>
                  </a:lnTo>
                  <a:lnTo>
                    <a:pt x="0" y="108"/>
                  </a:lnTo>
                  <a:lnTo>
                    <a:pt x="7" y="0"/>
                  </a:lnTo>
                  <a:lnTo>
                    <a:pt x="27" y="0"/>
                  </a:lnTo>
                  <a:close/>
                </a:path>
              </a:pathLst>
            </a:custGeom>
            <a:solidFill>
              <a:srgbClr val="5252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9" name="Freeform 77"/>
            <p:cNvSpPr>
              <a:spLocks/>
            </p:cNvSpPr>
            <p:nvPr/>
          </p:nvSpPr>
          <p:spPr bwMode="auto">
            <a:xfrm>
              <a:off x="-2338388" y="8275638"/>
              <a:ext cx="87313" cy="906463"/>
            </a:xfrm>
            <a:custGeom>
              <a:avLst/>
              <a:gdLst>
                <a:gd name="T0" fmla="*/ 55 w 55"/>
                <a:gd name="T1" fmla="*/ 0 h 571"/>
                <a:gd name="T2" fmla="*/ 20 w 55"/>
                <a:gd name="T3" fmla="*/ 571 h 571"/>
                <a:gd name="T4" fmla="*/ 0 w 55"/>
                <a:gd name="T5" fmla="*/ 570 h 571"/>
                <a:gd name="T6" fmla="*/ 34 w 55"/>
                <a:gd name="T7" fmla="*/ 0 h 571"/>
                <a:gd name="T8" fmla="*/ 55 w 55"/>
                <a:gd name="T9" fmla="*/ 0 h 571"/>
              </a:gdLst>
              <a:ahLst/>
              <a:cxnLst>
                <a:cxn ang="0">
                  <a:pos x="T0" y="T1"/>
                </a:cxn>
                <a:cxn ang="0">
                  <a:pos x="T2" y="T3"/>
                </a:cxn>
                <a:cxn ang="0">
                  <a:pos x="T4" y="T5"/>
                </a:cxn>
                <a:cxn ang="0">
                  <a:pos x="T6" y="T7"/>
                </a:cxn>
                <a:cxn ang="0">
                  <a:pos x="T8" y="T9"/>
                </a:cxn>
              </a:cxnLst>
              <a:rect l="0" t="0" r="r" b="b"/>
              <a:pathLst>
                <a:path w="55" h="571">
                  <a:moveTo>
                    <a:pt x="55" y="0"/>
                  </a:moveTo>
                  <a:lnTo>
                    <a:pt x="20" y="571"/>
                  </a:lnTo>
                  <a:lnTo>
                    <a:pt x="0" y="570"/>
                  </a:lnTo>
                  <a:lnTo>
                    <a:pt x="34" y="0"/>
                  </a:lnTo>
                  <a:lnTo>
                    <a:pt x="55" y="0"/>
                  </a:lnTo>
                  <a:close/>
                </a:path>
              </a:pathLst>
            </a:custGeom>
            <a:solidFill>
              <a:srgbClr val="5252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0" name="Rectangle 78"/>
            <p:cNvSpPr>
              <a:spLocks noChangeArrowheads="1"/>
            </p:cNvSpPr>
            <p:nvPr/>
          </p:nvSpPr>
          <p:spPr bwMode="auto">
            <a:xfrm>
              <a:off x="-3109913" y="8278813"/>
              <a:ext cx="400050" cy="2039938"/>
            </a:xfrm>
            <a:prstGeom prst="rect">
              <a:avLst/>
            </a:prstGeom>
            <a:solidFill>
              <a:srgbClr val="F1CA3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1" name="Rectangle 79"/>
            <p:cNvSpPr>
              <a:spLocks noChangeArrowheads="1"/>
            </p:cNvSpPr>
            <p:nvPr/>
          </p:nvSpPr>
          <p:spPr bwMode="auto">
            <a:xfrm>
              <a:off x="-2730500" y="8278813"/>
              <a:ext cx="25400" cy="2039938"/>
            </a:xfrm>
            <a:prstGeom prst="rect">
              <a:avLst/>
            </a:prstGeom>
            <a:solidFill>
              <a:srgbClr val="E4930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2" name="Oval 80"/>
            <p:cNvSpPr>
              <a:spLocks noChangeArrowheads="1"/>
            </p:cNvSpPr>
            <p:nvPr/>
          </p:nvSpPr>
          <p:spPr bwMode="auto">
            <a:xfrm>
              <a:off x="-2946400" y="8369300"/>
              <a:ext cx="77788" cy="77788"/>
            </a:xfrm>
            <a:prstGeom prst="ellipse">
              <a:avLst/>
            </a:pr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3" name="Rectangle 81"/>
            <p:cNvSpPr>
              <a:spLocks noChangeArrowheads="1"/>
            </p:cNvSpPr>
            <p:nvPr/>
          </p:nvSpPr>
          <p:spPr bwMode="auto">
            <a:xfrm>
              <a:off x="-3090863" y="8288338"/>
              <a:ext cx="3175" cy="2020888"/>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4" name="Rectangle 82"/>
            <p:cNvSpPr>
              <a:spLocks noChangeArrowheads="1"/>
            </p:cNvSpPr>
            <p:nvPr/>
          </p:nvSpPr>
          <p:spPr bwMode="auto">
            <a:xfrm>
              <a:off x="-3109913" y="10306050"/>
              <a:ext cx="20638" cy="3175"/>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5" name="Rectangle 83"/>
            <p:cNvSpPr>
              <a:spLocks noChangeArrowheads="1"/>
            </p:cNvSpPr>
            <p:nvPr/>
          </p:nvSpPr>
          <p:spPr bwMode="auto">
            <a:xfrm>
              <a:off x="-3109913" y="10266363"/>
              <a:ext cx="20638" cy="4763"/>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6" name="Rectangle 84"/>
            <p:cNvSpPr>
              <a:spLocks noChangeArrowheads="1"/>
            </p:cNvSpPr>
            <p:nvPr/>
          </p:nvSpPr>
          <p:spPr bwMode="auto">
            <a:xfrm>
              <a:off x="-3109913" y="10225088"/>
              <a:ext cx="20638" cy="4763"/>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7" name="Rectangle 85"/>
            <p:cNvSpPr>
              <a:spLocks noChangeArrowheads="1"/>
            </p:cNvSpPr>
            <p:nvPr/>
          </p:nvSpPr>
          <p:spPr bwMode="auto">
            <a:xfrm>
              <a:off x="-3109913" y="10185400"/>
              <a:ext cx="20638" cy="3175"/>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8" name="Rectangle 86"/>
            <p:cNvSpPr>
              <a:spLocks noChangeArrowheads="1"/>
            </p:cNvSpPr>
            <p:nvPr/>
          </p:nvSpPr>
          <p:spPr bwMode="auto">
            <a:xfrm>
              <a:off x="-3109913" y="10144125"/>
              <a:ext cx="20638" cy="4763"/>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9" name="Rectangle 87"/>
            <p:cNvSpPr>
              <a:spLocks noChangeArrowheads="1"/>
            </p:cNvSpPr>
            <p:nvPr/>
          </p:nvSpPr>
          <p:spPr bwMode="auto">
            <a:xfrm>
              <a:off x="-3109913" y="10104438"/>
              <a:ext cx="20638" cy="3175"/>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0" name="Rectangle 88"/>
            <p:cNvSpPr>
              <a:spLocks noChangeArrowheads="1"/>
            </p:cNvSpPr>
            <p:nvPr/>
          </p:nvSpPr>
          <p:spPr bwMode="auto">
            <a:xfrm>
              <a:off x="-3109913" y="10064750"/>
              <a:ext cx="20638" cy="3175"/>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1" name="Rectangle 89"/>
            <p:cNvSpPr>
              <a:spLocks noChangeArrowheads="1"/>
            </p:cNvSpPr>
            <p:nvPr/>
          </p:nvSpPr>
          <p:spPr bwMode="auto">
            <a:xfrm>
              <a:off x="-3109913" y="10023475"/>
              <a:ext cx="20638" cy="4763"/>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2" name="Rectangle 90"/>
            <p:cNvSpPr>
              <a:spLocks noChangeArrowheads="1"/>
            </p:cNvSpPr>
            <p:nvPr/>
          </p:nvSpPr>
          <p:spPr bwMode="auto">
            <a:xfrm>
              <a:off x="-3109913" y="9982200"/>
              <a:ext cx="20638" cy="4763"/>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3" name="Rectangle 91"/>
            <p:cNvSpPr>
              <a:spLocks noChangeArrowheads="1"/>
            </p:cNvSpPr>
            <p:nvPr/>
          </p:nvSpPr>
          <p:spPr bwMode="auto">
            <a:xfrm>
              <a:off x="-3109913" y="9942513"/>
              <a:ext cx="20638" cy="4763"/>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4" name="Rectangle 92"/>
            <p:cNvSpPr>
              <a:spLocks noChangeArrowheads="1"/>
            </p:cNvSpPr>
            <p:nvPr/>
          </p:nvSpPr>
          <p:spPr bwMode="auto">
            <a:xfrm>
              <a:off x="-3109913" y="9901238"/>
              <a:ext cx="20638" cy="4763"/>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5" name="Rectangle 93"/>
            <p:cNvSpPr>
              <a:spLocks noChangeArrowheads="1"/>
            </p:cNvSpPr>
            <p:nvPr/>
          </p:nvSpPr>
          <p:spPr bwMode="auto">
            <a:xfrm>
              <a:off x="-3109913" y="9861550"/>
              <a:ext cx="20638" cy="4763"/>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6" name="Rectangle 94"/>
            <p:cNvSpPr>
              <a:spLocks noChangeArrowheads="1"/>
            </p:cNvSpPr>
            <p:nvPr/>
          </p:nvSpPr>
          <p:spPr bwMode="auto">
            <a:xfrm>
              <a:off x="-3109913" y="9821863"/>
              <a:ext cx="20638" cy="3175"/>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7" name="Rectangle 95"/>
            <p:cNvSpPr>
              <a:spLocks noChangeArrowheads="1"/>
            </p:cNvSpPr>
            <p:nvPr/>
          </p:nvSpPr>
          <p:spPr bwMode="auto">
            <a:xfrm>
              <a:off x="-3109913" y="9780588"/>
              <a:ext cx="20638" cy="4763"/>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8" name="Rectangle 96"/>
            <p:cNvSpPr>
              <a:spLocks noChangeArrowheads="1"/>
            </p:cNvSpPr>
            <p:nvPr/>
          </p:nvSpPr>
          <p:spPr bwMode="auto">
            <a:xfrm>
              <a:off x="-3109913" y="9740900"/>
              <a:ext cx="20638" cy="4763"/>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9" name="Rectangle 97"/>
            <p:cNvSpPr>
              <a:spLocks noChangeArrowheads="1"/>
            </p:cNvSpPr>
            <p:nvPr/>
          </p:nvSpPr>
          <p:spPr bwMode="auto">
            <a:xfrm>
              <a:off x="-3109913" y="9699625"/>
              <a:ext cx="20638" cy="4763"/>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0" name="Rectangle 98"/>
            <p:cNvSpPr>
              <a:spLocks noChangeArrowheads="1"/>
            </p:cNvSpPr>
            <p:nvPr/>
          </p:nvSpPr>
          <p:spPr bwMode="auto">
            <a:xfrm>
              <a:off x="-3109913" y="9659938"/>
              <a:ext cx="20638" cy="3175"/>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1" name="Rectangle 99"/>
            <p:cNvSpPr>
              <a:spLocks noChangeArrowheads="1"/>
            </p:cNvSpPr>
            <p:nvPr/>
          </p:nvSpPr>
          <p:spPr bwMode="auto">
            <a:xfrm>
              <a:off x="-3109913" y="9620250"/>
              <a:ext cx="20638" cy="3175"/>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2" name="Rectangle 100"/>
            <p:cNvSpPr>
              <a:spLocks noChangeArrowheads="1"/>
            </p:cNvSpPr>
            <p:nvPr/>
          </p:nvSpPr>
          <p:spPr bwMode="auto">
            <a:xfrm>
              <a:off x="-3109913" y="9578975"/>
              <a:ext cx="20638" cy="3175"/>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3" name="Rectangle 101"/>
            <p:cNvSpPr>
              <a:spLocks noChangeArrowheads="1"/>
            </p:cNvSpPr>
            <p:nvPr/>
          </p:nvSpPr>
          <p:spPr bwMode="auto">
            <a:xfrm>
              <a:off x="-3109913" y="9539288"/>
              <a:ext cx="20638" cy="4763"/>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4" name="Rectangle 102"/>
            <p:cNvSpPr>
              <a:spLocks noChangeArrowheads="1"/>
            </p:cNvSpPr>
            <p:nvPr/>
          </p:nvSpPr>
          <p:spPr bwMode="auto">
            <a:xfrm>
              <a:off x="-3109913" y="9498013"/>
              <a:ext cx="20638" cy="4763"/>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5" name="Rectangle 103"/>
            <p:cNvSpPr>
              <a:spLocks noChangeArrowheads="1"/>
            </p:cNvSpPr>
            <p:nvPr/>
          </p:nvSpPr>
          <p:spPr bwMode="auto">
            <a:xfrm>
              <a:off x="-3109913" y="9458325"/>
              <a:ext cx="20638" cy="3175"/>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6" name="Rectangle 104"/>
            <p:cNvSpPr>
              <a:spLocks noChangeArrowheads="1"/>
            </p:cNvSpPr>
            <p:nvPr/>
          </p:nvSpPr>
          <p:spPr bwMode="auto">
            <a:xfrm>
              <a:off x="-3109913" y="9417050"/>
              <a:ext cx="20638" cy="4763"/>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7" name="Rectangle 105"/>
            <p:cNvSpPr>
              <a:spLocks noChangeArrowheads="1"/>
            </p:cNvSpPr>
            <p:nvPr/>
          </p:nvSpPr>
          <p:spPr bwMode="auto">
            <a:xfrm>
              <a:off x="-3109913" y="9377363"/>
              <a:ext cx="20638" cy="3175"/>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8" name="Rectangle 106"/>
            <p:cNvSpPr>
              <a:spLocks noChangeArrowheads="1"/>
            </p:cNvSpPr>
            <p:nvPr/>
          </p:nvSpPr>
          <p:spPr bwMode="auto">
            <a:xfrm>
              <a:off x="-3109913" y="9337675"/>
              <a:ext cx="20638" cy="3175"/>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9" name="Rectangle 107"/>
            <p:cNvSpPr>
              <a:spLocks noChangeArrowheads="1"/>
            </p:cNvSpPr>
            <p:nvPr/>
          </p:nvSpPr>
          <p:spPr bwMode="auto">
            <a:xfrm>
              <a:off x="-3109913" y="9296400"/>
              <a:ext cx="20638" cy="4763"/>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0" name="Rectangle 108"/>
            <p:cNvSpPr>
              <a:spLocks noChangeArrowheads="1"/>
            </p:cNvSpPr>
            <p:nvPr/>
          </p:nvSpPr>
          <p:spPr bwMode="auto">
            <a:xfrm>
              <a:off x="-3109913" y="9255125"/>
              <a:ext cx="20638" cy="4763"/>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1" name="Rectangle 109"/>
            <p:cNvSpPr>
              <a:spLocks noChangeArrowheads="1"/>
            </p:cNvSpPr>
            <p:nvPr/>
          </p:nvSpPr>
          <p:spPr bwMode="auto">
            <a:xfrm>
              <a:off x="-3109913" y="9215438"/>
              <a:ext cx="20638" cy="4763"/>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2" name="Rectangle 110"/>
            <p:cNvSpPr>
              <a:spLocks noChangeArrowheads="1"/>
            </p:cNvSpPr>
            <p:nvPr/>
          </p:nvSpPr>
          <p:spPr bwMode="auto">
            <a:xfrm>
              <a:off x="-3109913" y="9174163"/>
              <a:ext cx="20638" cy="4763"/>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3" name="Rectangle 111"/>
            <p:cNvSpPr>
              <a:spLocks noChangeArrowheads="1"/>
            </p:cNvSpPr>
            <p:nvPr/>
          </p:nvSpPr>
          <p:spPr bwMode="auto">
            <a:xfrm>
              <a:off x="-3109913" y="9134475"/>
              <a:ext cx="20638" cy="4763"/>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4" name="Rectangle 112"/>
            <p:cNvSpPr>
              <a:spLocks noChangeArrowheads="1"/>
            </p:cNvSpPr>
            <p:nvPr/>
          </p:nvSpPr>
          <p:spPr bwMode="auto">
            <a:xfrm>
              <a:off x="-3109913" y="9094788"/>
              <a:ext cx="20638" cy="3175"/>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5" name="Rectangle 113"/>
            <p:cNvSpPr>
              <a:spLocks noChangeArrowheads="1"/>
            </p:cNvSpPr>
            <p:nvPr/>
          </p:nvSpPr>
          <p:spPr bwMode="auto">
            <a:xfrm>
              <a:off x="-3109913" y="9053513"/>
              <a:ext cx="20638" cy="4763"/>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6" name="Rectangle 114"/>
            <p:cNvSpPr>
              <a:spLocks noChangeArrowheads="1"/>
            </p:cNvSpPr>
            <p:nvPr/>
          </p:nvSpPr>
          <p:spPr bwMode="auto">
            <a:xfrm>
              <a:off x="-3109913" y="9013825"/>
              <a:ext cx="20638" cy="4763"/>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7" name="Rectangle 115"/>
            <p:cNvSpPr>
              <a:spLocks noChangeArrowheads="1"/>
            </p:cNvSpPr>
            <p:nvPr/>
          </p:nvSpPr>
          <p:spPr bwMode="auto">
            <a:xfrm>
              <a:off x="-3109913" y="8972550"/>
              <a:ext cx="20638" cy="4763"/>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8" name="Rectangle 116"/>
            <p:cNvSpPr>
              <a:spLocks noChangeArrowheads="1"/>
            </p:cNvSpPr>
            <p:nvPr/>
          </p:nvSpPr>
          <p:spPr bwMode="auto">
            <a:xfrm>
              <a:off x="-3109913" y="8932863"/>
              <a:ext cx="20638" cy="3175"/>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9" name="Rectangle 117"/>
            <p:cNvSpPr>
              <a:spLocks noChangeArrowheads="1"/>
            </p:cNvSpPr>
            <p:nvPr/>
          </p:nvSpPr>
          <p:spPr bwMode="auto">
            <a:xfrm>
              <a:off x="-3109913" y="8893175"/>
              <a:ext cx="20638" cy="3175"/>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0" name="Rectangle 118"/>
            <p:cNvSpPr>
              <a:spLocks noChangeArrowheads="1"/>
            </p:cNvSpPr>
            <p:nvPr/>
          </p:nvSpPr>
          <p:spPr bwMode="auto">
            <a:xfrm>
              <a:off x="-3109913" y="8851900"/>
              <a:ext cx="20638" cy="3175"/>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1" name="Rectangle 119"/>
            <p:cNvSpPr>
              <a:spLocks noChangeArrowheads="1"/>
            </p:cNvSpPr>
            <p:nvPr/>
          </p:nvSpPr>
          <p:spPr bwMode="auto">
            <a:xfrm>
              <a:off x="-3109913" y="8812213"/>
              <a:ext cx="20638" cy="3175"/>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2" name="Rectangle 120"/>
            <p:cNvSpPr>
              <a:spLocks noChangeArrowheads="1"/>
            </p:cNvSpPr>
            <p:nvPr/>
          </p:nvSpPr>
          <p:spPr bwMode="auto">
            <a:xfrm>
              <a:off x="-3109913" y="8770938"/>
              <a:ext cx="20638" cy="4763"/>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3" name="Rectangle 121"/>
            <p:cNvSpPr>
              <a:spLocks noChangeArrowheads="1"/>
            </p:cNvSpPr>
            <p:nvPr/>
          </p:nvSpPr>
          <p:spPr bwMode="auto">
            <a:xfrm>
              <a:off x="-3109913" y="8731250"/>
              <a:ext cx="20638" cy="3175"/>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4" name="Rectangle 122"/>
            <p:cNvSpPr>
              <a:spLocks noChangeArrowheads="1"/>
            </p:cNvSpPr>
            <p:nvPr/>
          </p:nvSpPr>
          <p:spPr bwMode="auto">
            <a:xfrm>
              <a:off x="-3109913" y="8689975"/>
              <a:ext cx="20638" cy="4763"/>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5" name="Rectangle 123"/>
            <p:cNvSpPr>
              <a:spLocks noChangeArrowheads="1"/>
            </p:cNvSpPr>
            <p:nvPr/>
          </p:nvSpPr>
          <p:spPr bwMode="auto">
            <a:xfrm>
              <a:off x="-3109913" y="8650288"/>
              <a:ext cx="20638" cy="3175"/>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6" name="Rectangle 124"/>
            <p:cNvSpPr>
              <a:spLocks noChangeArrowheads="1"/>
            </p:cNvSpPr>
            <p:nvPr/>
          </p:nvSpPr>
          <p:spPr bwMode="auto">
            <a:xfrm>
              <a:off x="-3109913" y="8610600"/>
              <a:ext cx="20638" cy="3175"/>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7" name="Rectangle 125"/>
            <p:cNvSpPr>
              <a:spLocks noChangeArrowheads="1"/>
            </p:cNvSpPr>
            <p:nvPr/>
          </p:nvSpPr>
          <p:spPr bwMode="auto">
            <a:xfrm>
              <a:off x="-3109913" y="8569325"/>
              <a:ext cx="20638" cy="4763"/>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8" name="Rectangle 126"/>
            <p:cNvSpPr>
              <a:spLocks noChangeArrowheads="1"/>
            </p:cNvSpPr>
            <p:nvPr/>
          </p:nvSpPr>
          <p:spPr bwMode="auto">
            <a:xfrm>
              <a:off x="-3109913" y="8528050"/>
              <a:ext cx="20638" cy="4763"/>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9" name="Rectangle 127"/>
            <p:cNvSpPr>
              <a:spLocks noChangeArrowheads="1"/>
            </p:cNvSpPr>
            <p:nvPr/>
          </p:nvSpPr>
          <p:spPr bwMode="auto">
            <a:xfrm>
              <a:off x="-3109913" y="8488363"/>
              <a:ext cx="20638" cy="4763"/>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0" name="Rectangle 128"/>
            <p:cNvSpPr>
              <a:spLocks noChangeArrowheads="1"/>
            </p:cNvSpPr>
            <p:nvPr/>
          </p:nvSpPr>
          <p:spPr bwMode="auto">
            <a:xfrm>
              <a:off x="-3109913" y="8448675"/>
              <a:ext cx="20638" cy="3175"/>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1" name="Rectangle 129"/>
            <p:cNvSpPr>
              <a:spLocks noChangeArrowheads="1"/>
            </p:cNvSpPr>
            <p:nvPr/>
          </p:nvSpPr>
          <p:spPr bwMode="auto">
            <a:xfrm>
              <a:off x="-3109913" y="8407400"/>
              <a:ext cx="20638" cy="4763"/>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2" name="Rectangle 130"/>
            <p:cNvSpPr>
              <a:spLocks noChangeArrowheads="1"/>
            </p:cNvSpPr>
            <p:nvPr/>
          </p:nvSpPr>
          <p:spPr bwMode="auto">
            <a:xfrm>
              <a:off x="-3109913" y="8367713"/>
              <a:ext cx="20638" cy="3175"/>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3" name="Rectangle 131"/>
            <p:cNvSpPr>
              <a:spLocks noChangeArrowheads="1"/>
            </p:cNvSpPr>
            <p:nvPr/>
          </p:nvSpPr>
          <p:spPr bwMode="auto">
            <a:xfrm>
              <a:off x="-3109913" y="8326438"/>
              <a:ext cx="20638" cy="4763"/>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4" name="Rectangle 132"/>
            <p:cNvSpPr>
              <a:spLocks noChangeArrowheads="1"/>
            </p:cNvSpPr>
            <p:nvPr/>
          </p:nvSpPr>
          <p:spPr bwMode="auto">
            <a:xfrm>
              <a:off x="-3109913" y="8286750"/>
              <a:ext cx="20638" cy="4763"/>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5" name="Rectangle 133"/>
            <p:cNvSpPr>
              <a:spLocks noChangeArrowheads="1"/>
            </p:cNvSpPr>
            <p:nvPr/>
          </p:nvSpPr>
          <p:spPr bwMode="auto">
            <a:xfrm>
              <a:off x="-3089275" y="10306050"/>
              <a:ext cx="42863" cy="3175"/>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6" name="Rectangle 134"/>
            <p:cNvSpPr>
              <a:spLocks noChangeArrowheads="1"/>
            </p:cNvSpPr>
            <p:nvPr/>
          </p:nvSpPr>
          <p:spPr bwMode="auto">
            <a:xfrm>
              <a:off x="-3089275" y="10104438"/>
              <a:ext cx="42863" cy="3175"/>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7" name="Rectangle 135"/>
            <p:cNvSpPr>
              <a:spLocks noChangeArrowheads="1"/>
            </p:cNvSpPr>
            <p:nvPr/>
          </p:nvSpPr>
          <p:spPr bwMode="auto">
            <a:xfrm>
              <a:off x="-3089275" y="9901238"/>
              <a:ext cx="42863" cy="4763"/>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8" name="Rectangle 136"/>
            <p:cNvSpPr>
              <a:spLocks noChangeArrowheads="1"/>
            </p:cNvSpPr>
            <p:nvPr/>
          </p:nvSpPr>
          <p:spPr bwMode="auto">
            <a:xfrm>
              <a:off x="-3089275" y="9699625"/>
              <a:ext cx="42863" cy="4763"/>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9" name="Rectangle 137"/>
            <p:cNvSpPr>
              <a:spLocks noChangeArrowheads="1"/>
            </p:cNvSpPr>
            <p:nvPr/>
          </p:nvSpPr>
          <p:spPr bwMode="auto">
            <a:xfrm>
              <a:off x="-3089275" y="9498013"/>
              <a:ext cx="42863" cy="4763"/>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0" name="Rectangle 138"/>
            <p:cNvSpPr>
              <a:spLocks noChangeArrowheads="1"/>
            </p:cNvSpPr>
            <p:nvPr/>
          </p:nvSpPr>
          <p:spPr bwMode="auto">
            <a:xfrm>
              <a:off x="-3089275" y="9296400"/>
              <a:ext cx="42863" cy="4763"/>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1" name="Rectangle 139"/>
            <p:cNvSpPr>
              <a:spLocks noChangeArrowheads="1"/>
            </p:cNvSpPr>
            <p:nvPr/>
          </p:nvSpPr>
          <p:spPr bwMode="auto">
            <a:xfrm>
              <a:off x="-3089275" y="9094788"/>
              <a:ext cx="42863" cy="3175"/>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2" name="Rectangle 140"/>
            <p:cNvSpPr>
              <a:spLocks noChangeArrowheads="1"/>
            </p:cNvSpPr>
            <p:nvPr/>
          </p:nvSpPr>
          <p:spPr bwMode="auto">
            <a:xfrm>
              <a:off x="-3089275" y="8893175"/>
              <a:ext cx="42863" cy="3175"/>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3" name="Rectangle 141"/>
            <p:cNvSpPr>
              <a:spLocks noChangeArrowheads="1"/>
            </p:cNvSpPr>
            <p:nvPr/>
          </p:nvSpPr>
          <p:spPr bwMode="auto">
            <a:xfrm>
              <a:off x="-3089275" y="8691563"/>
              <a:ext cx="42863" cy="3175"/>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4" name="Rectangle 142"/>
            <p:cNvSpPr>
              <a:spLocks noChangeArrowheads="1"/>
            </p:cNvSpPr>
            <p:nvPr/>
          </p:nvSpPr>
          <p:spPr bwMode="auto">
            <a:xfrm>
              <a:off x="-3089275" y="8488363"/>
              <a:ext cx="42863" cy="4763"/>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5" name="Rectangle 143"/>
            <p:cNvSpPr>
              <a:spLocks noChangeArrowheads="1"/>
            </p:cNvSpPr>
            <p:nvPr/>
          </p:nvSpPr>
          <p:spPr bwMode="auto">
            <a:xfrm>
              <a:off x="-3089275" y="8286750"/>
              <a:ext cx="42863" cy="4763"/>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6" name="Freeform 144"/>
            <p:cNvSpPr>
              <a:spLocks/>
            </p:cNvSpPr>
            <p:nvPr/>
          </p:nvSpPr>
          <p:spPr bwMode="auto">
            <a:xfrm>
              <a:off x="-3379788" y="9415463"/>
              <a:ext cx="1076325" cy="1706563"/>
            </a:xfrm>
            <a:custGeom>
              <a:avLst/>
              <a:gdLst>
                <a:gd name="T0" fmla="*/ 335 w 678"/>
                <a:gd name="T1" fmla="*/ 0 h 1075"/>
                <a:gd name="T2" fmla="*/ 0 w 678"/>
                <a:gd name="T3" fmla="*/ 0 h 1075"/>
                <a:gd name="T4" fmla="*/ 50 w 678"/>
                <a:gd name="T5" fmla="*/ 1075 h 1075"/>
                <a:gd name="T6" fmla="*/ 335 w 678"/>
                <a:gd name="T7" fmla="*/ 1075 h 1075"/>
                <a:gd name="T8" fmla="*/ 627 w 678"/>
                <a:gd name="T9" fmla="*/ 1075 h 1075"/>
                <a:gd name="T10" fmla="*/ 678 w 678"/>
                <a:gd name="T11" fmla="*/ 0 h 1075"/>
                <a:gd name="T12" fmla="*/ 335 w 678"/>
                <a:gd name="T13" fmla="*/ 0 h 1075"/>
              </a:gdLst>
              <a:ahLst/>
              <a:cxnLst>
                <a:cxn ang="0">
                  <a:pos x="T0" y="T1"/>
                </a:cxn>
                <a:cxn ang="0">
                  <a:pos x="T2" y="T3"/>
                </a:cxn>
                <a:cxn ang="0">
                  <a:pos x="T4" y="T5"/>
                </a:cxn>
                <a:cxn ang="0">
                  <a:pos x="T6" y="T7"/>
                </a:cxn>
                <a:cxn ang="0">
                  <a:pos x="T8" y="T9"/>
                </a:cxn>
                <a:cxn ang="0">
                  <a:pos x="T10" y="T11"/>
                </a:cxn>
                <a:cxn ang="0">
                  <a:pos x="T12" y="T13"/>
                </a:cxn>
              </a:cxnLst>
              <a:rect l="0" t="0" r="r" b="b"/>
              <a:pathLst>
                <a:path w="678" h="1075">
                  <a:moveTo>
                    <a:pt x="335" y="0"/>
                  </a:moveTo>
                  <a:lnTo>
                    <a:pt x="0" y="0"/>
                  </a:lnTo>
                  <a:lnTo>
                    <a:pt x="50" y="1075"/>
                  </a:lnTo>
                  <a:lnTo>
                    <a:pt x="335" y="1075"/>
                  </a:lnTo>
                  <a:lnTo>
                    <a:pt x="627" y="1075"/>
                  </a:lnTo>
                  <a:lnTo>
                    <a:pt x="678" y="0"/>
                  </a:lnTo>
                  <a:lnTo>
                    <a:pt x="335" y="0"/>
                  </a:lnTo>
                  <a:close/>
                </a:path>
              </a:pathLst>
            </a:custGeom>
            <a:solidFill>
              <a:srgbClr val="E2431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7" name="Freeform 145"/>
            <p:cNvSpPr>
              <a:spLocks/>
            </p:cNvSpPr>
            <p:nvPr/>
          </p:nvSpPr>
          <p:spPr bwMode="auto">
            <a:xfrm>
              <a:off x="-3379788" y="9415463"/>
              <a:ext cx="531813" cy="1706563"/>
            </a:xfrm>
            <a:custGeom>
              <a:avLst/>
              <a:gdLst>
                <a:gd name="T0" fmla="*/ 0 w 335"/>
                <a:gd name="T1" fmla="*/ 0 h 1075"/>
                <a:gd name="T2" fmla="*/ 50 w 335"/>
                <a:gd name="T3" fmla="*/ 1075 h 1075"/>
                <a:gd name="T4" fmla="*/ 335 w 335"/>
                <a:gd name="T5" fmla="*/ 1075 h 1075"/>
                <a:gd name="T6" fmla="*/ 335 w 335"/>
                <a:gd name="T7" fmla="*/ 0 h 1075"/>
                <a:gd name="T8" fmla="*/ 0 w 335"/>
                <a:gd name="T9" fmla="*/ 0 h 1075"/>
              </a:gdLst>
              <a:ahLst/>
              <a:cxnLst>
                <a:cxn ang="0">
                  <a:pos x="T0" y="T1"/>
                </a:cxn>
                <a:cxn ang="0">
                  <a:pos x="T2" y="T3"/>
                </a:cxn>
                <a:cxn ang="0">
                  <a:pos x="T4" y="T5"/>
                </a:cxn>
                <a:cxn ang="0">
                  <a:pos x="T6" y="T7"/>
                </a:cxn>
                <a:cxn ang="0">
                  <a:pos x="T8" y="T9"/>
                </a:cxn>
              </a:cxnLst>
              <a:rect l="0" t="0" r="r" b="b"/>
              <a:pathLst>
                <a:path w="335" h="1075">
                  <a:moveTo>
                    <a:pt x="0" y="0"/>
                  </a:moveTo>
                  <a:lnTo>
                    <a:pt x="50" y="1075"/>
                  </a:lnTo>
                  <a:lnTo>
                    <a:pt x="335" y="1075"/>
                  </a:lnTo>
                  <a:lnTo>
                    <a:pt x="335" y="0"/>
                  </a:lnTo>
                  <a:lnTo>
                    <a:pt x="0" y="0"/>
                  </a:lnTo>
                  <a:close/>
                </a:path>
              </a:pathLst>
            </a:custGeom>
            <a:solidFill>
              <a:srgbClr val="F057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8" name="Freeform 146"/>
            <p:cNvSpPr>
              <a:spLocks/>
            </p:cNvSpPr>
            <p:nvPr/>
          </p:nvSpPr>
          <p:spPr bwMode="auto">
            <a:xfrm>
              <a:off x="-2847975" y="9415463"/>
              <a:ext cx="544513" cy="1706563"/>
            </a:xfrm>
            <a:custGeom>
              <a:avLst/>
              <a:gdLst>
                <a:gd name="T0" fmla="*/ 343 w 343"/>
                <a:gd name="T1" fmla="*/ 0 h 1075"/>
                <a:gd name="T2" fmla="*/ 0 w 343"/>
                <a:gd name="T3" fmla="*/ 0 h 1075"/>
                <a:gd name="T4" fmla="*/ 0 w 343"/>
                <a:gd name="T5" fmla="*/ 1075 h 1075"/>
                <a:gd name="T6" fmla="*/ 292 w 343"/>
                <a:gd name="T7" fmla="*/ 1075 h 1075"/>
                <a:gd name="T8" fmla="*/ 343 w 343"/>
                <a:gd name="T9" fmla="*/ 0 h 1075"/>
              </a:gdLst>
              <a:ahLst/>
              <a:cxnLst>
                <a:cxn ang="0">
                  <a:pos x="T0" y="T1"/>
                </a:cxn>
                <a:cxn ang="0">
                  <a:pos x="T2" y="T3"/>
                </a:cxn>
                <a:cxn ang="0">
                  <a:pos x="T4" y="T5"/>
                </a:cxn>
                <a:cxn ang="0">
                  <a:pos x="T6" y="T7"/>
                </a:cxn>
                <a:cxn ang="0">
                  <a:pos x="T8" y="T9"/>
                </a:cxn>
              </a:cxnLst>
              <a:rect l="0" t="0" r="r" b="b"/>
              <a:pathLst>
                <a:path w="343" h="1075">
                  <a:moveTo>
                    <a:pt x="343" y="0"/>
                  </a:moveTo>
                  <a:lnTo>
                    <a:pt x="0" y="0"/>
                  </a:lnTo>
                  <a:lnTo>
                    <a:pt x="0" y="1075"/>
                  </a:lnTo>
                  <a:lnTo>
                    <a:pt x="292" y="1075"/>
                  </a:lnTo>
                  <a:lnTo>
                    <a:pt x="343" y="0"/>
                  </a:lnTo>
                  <a:close/>
                </a:path>
              </a:pathLst>
            </a:custGeom>
            <a:solidFill>
              <a:srgbClr val="E2431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89" name="组合 388"/>
          <p:cNvGrpSpPr/>
          <p:nvPr userDrawn="1"/>
        </p:nvGrpSpPr>
        <p:grpSpPr>
          <a:xfrm>
            <a:off x="11168788" y="5420284"/>
            <a:ext cx="710958" cy="1437716"/>
            <a:chOff x="4451351" y="5686425"/>
            <a:chExt cx="1571624" cy="3178175"/>
          </a:xfrm>
        </p:grpSpPr>
        <p:sp>
          <p:nvSpPr>
            <p:cNvPr id="390" name="Freeform 152"/>
            <p:cNvSpPr>
              <a:spLocks/>
            </p:cNvSpPr>
            <p:nvPr/>
          </p:nvSpPr>
          <p:spPr bwMode="auto">
            <a:xfrm>
              <a:off x="5340350" y="7327900"/>
              <a:ext cx="430212" cy="307975"/>
            </a:xfrm>
            <a:custGeom>
              <a:avLst/>
              <a:gdLst>
                <a:gd name="T0" fmla="*/ 333 w 507"/>
                <a:gd name="T1" fmla="*/ 294 h 363"/>
                <a:gd name="T2" fmla="*/ 0 w 507"/>
                <a:gd name="T3" fmla="*/ 297 h 363"/>
                <a:gd name="T4" fmla="*/ 491 w 507"/>
                <a:gd name="T5" fmla="*/ 0 h 363"/>
                <a:gd name="T6" fmla="*/ 333 w 507"/>
                <a:gd name="T7" fmla="*/ 294 h 363"/>
              </a:gdLst>
              <a:ahLst/>
              <a:cxnLst>
                <a:cxn ang="0">
                  <a:pos x="T0" y="T1"/>
                </a:cxn>
                <a:cxn ang="0">
                  <a:pos x="T2" y="T3"/>
                </a:cxn>
                <a:cxn ang="0">
                  <a:pos x="T4" y="T5"/>
                </a:cxn>
                <a:cxn ang="0">
                  <a:pos x="T6" y="T7"/>
                </a:cxn>
              </a:cxnLst>
              <a:rect l="0" t="0" r="r" b="b"/>
              <a:pathLst>
                <a:path w="507" h="363">
                  <a:moveTo>
                    <a:pt x="333" y="294"/>
                  </a:moveTo>
                  <a:cubicBezTo>
                    <a:pt x="219" y="363"/>
                    <a:pt x="86" y="360"/>
                    <a:pt x="0" y="297"/>
                  </a:cubicBezTo>
                  <a:cubicBezTo>
                    <a:pt x="491" y="0"/>
                    <a:pt x="491" y="0"/>
                    <a:pt x="491" y="0"/>
                  </a:cubicBezTo>
                  <a:cubicBezTo>
                    <a:pt x="507" y="105"/>
                    <a:pt x="447" y="225"/>
                    <a:pt x="333" y="294"/>
                  </a:cubicBezTo>
                  <a:close/>
                </a:path>
              </a:pathLst>
            </a:custGeom>
            <a:solidFill>
              <a:srgbClr val="1A87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1" name="Freeform 154"/>
            <p:cNvSpPr>
              <a:spLocks/>
            </p:cNvSpPr>
            <p:nvPr/>
          </p:nvSpPr>
          <p:spPr bwMode="auto">
            <a:xfrm>
              <a:off x="4592638" y="7011988"/>
              <a:ext cx="542925" cy="388938"/>
            </a:xfrm>
            <a:custGeom>
              <a:avLst/>
              <a:gdLst>
                <a:gd name="T0" fmla="*/ 220 w 641"/>
                <a:gd name="T1" fmla="*/ 371 h 459"/>
                <a:gd name="T2" fmla="*/ 641 w 641"/>
                <a:gd name="T3" fmla="*/ 376 h 459"/>
                <a:gd name="T4" fmla="*/ 21 w 641"/>
                <a:gd name="T5" fmla="*/ 0 h 459"/>
                <a:gd name="T6" fmla="*/ 220 w 641"/>
                <a:gd name="T7" fmla="*/ 371 h 459"/>
              </a:gdLst>
              <a:ahLst/>
              <a:cxnLst>
                <a:cxn ang="0">
                  <a:pos x="T0" y="T1"/>
                </a:cxn>
                <a:cxn ang="0">
                  <a:pos x="T2" y="T3"/>
                </a:cxn>
                <a:cxn ang="0">
                  <a:pos x="T4" y="T5"/>
                </a:cxn>
                <a:cxn ang="0">
                  <a:pos x="T6" y="T7"/>
                </a:cxn>
              </a:cxnLst>
              <a:rect l="0" t="0" r="r" b="b"/>
              <a:pathLst>
                <a:path w="641" h="459">
                  <a:moveTo>
                    <a:pt x="220" y="371"/>
                  </a:moveTo>
                  <a:cubicBezTo>
                    <a:pt x="364" y="459"/>
                    <a:pt x="533" y="456"/>
                    <a:pt x="641" y="376"/>
                  </a:cubicBezTo>
                  <a:cubicBezTo>
                    <a:pt x="21" y="0"/>
                    <a:pt x="21" y="0"/>
                    <a:pt x="21" y="0"/>
                  </a:cubicBezTo>
                  <a:cubicBezTo>
                    <a:pt x="0" y="133"/>
                    <a:pt x="76" y="284"/>
                    <a:pt x="220" y="371"/>
                  </a:cubicBezTo>
                  <a:close/>
                </a:path>
              </a:pathLst>
            </a:custGeom>
            <a:solidFill>
              <a:srgbClr val="1A87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2" name="Freeform 155"/>
            <p:cNvSpPr>
              <a:spLocks/>
            </p:cNvSpPr>
            <p:nvPr/>
          </p:nvSpPr>
          <p:spPr bwMode="auto">
            <a:xfrm>
              <a:off x="5322888" y="6064250"/>
              <a:ext cx="544512" cy="388938"/>
            </a:xfrm>
            <a:custGeom>
              <a:avLst/>
              <a:gdLst>
                <a:gd name="T0" fmla="*/ 220 w 641"/>
                <a:gd name="T1" fmla="*/ 88 h 459"/>
                <a:gd name="T2" fmla="*/ 21 w 641"/>
                <a:gd name="T3" fmla="*/ 459 h 459"/>
                <a:gd name="T4" fmla="*/ 641 w 641"/>
                <a:gd name="T5" fmla="*/ 83 h 459"/>
                <a:gd name="T6" fmla="*/ 220 w 641"/>
                <a:gd name="T7" fmla="*/ 88 h 459"/>
              </a:gdLst>
              <a:ahLst/>
              <a:cxnLst>
                <a:cxn ang="0">
                  <a:pos x="T0" y="T1"/>
                </a:cxn>
                <a:cxn ang="0">
                  <a:pos x="T2" y="T3"/>
                </a:cxn>
                <a:cxn ang="0">
                  <a:pos x="T4" y="T5"/>
                </a:cxn>
                <a:cxn ang="0">
                  <a:pos x="T6" y="T7"/>
                </a:cxn>
              </a:cxnLst>
              <a:rect l="0" t="0" r="r" b="b"/>
              <a:pathLst>
                <a:path w="641" h="459">
                  <a:moveTo>
                    <a:pt x="220" y="88"/>
                  </a:moveTo>
                  <a:cubicBezTo>
                    <a:pt x="76" y="175"/>
                    <a:pt x="0" y="326"/>
                    <a:pt x="21" y="459"/>
                  </a:cubicBezTo>
                  <a:cubicBezTo>
                    <a:pt x="641" y="83"/>
                    <a:pt x="641" y="83"/>
                    <a:pt x="641" y="83"/>
                  </a:cubicBezTo>
                  <a:cubicBezTo>
                    <a:pt x="533" y="3"/>
                    <a:pt x="364" y="0"/>
                    <a:pt x="220" y="88"/>
                  </a:cubicBezTo>
                  <a:close/>
                </a:path>
              </a:pathLst>
            </a:custGeom>
            <a:solidFill>
              <a:srgbClr val="1395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3" name="Freeform 158"/>
            <p:cNvSpPr>
              <a:spLocks/>
            </p:cNvSpPr>
            <p:nvPr/>
          </p:nvSpPr>
          <p:spPr bwMode="auto">
            <a:xfrm>
              <a:off x="5341938" y="6677025"/>
              <a:ext cx="681037" cy="487363"/>
            </a:xfrm>
            <a:custGeom>
              <a:avLst/>
              <a:gdLst>
                <a:gd name="T0" fmla="*/ 529 w 805"/>
                <a:gd name="T1" fmla="*/ 466 h 576"/>
                <a:gd name="T2" fmla="*/ 0 w 805"/>
                <a:gd name="T3" fmla="*/ 472 h 576"/>
                <a:gd name="T4" fmla="*/ 779 w 805"/>
                <a:gd name="T5" fmla="*/ 0 h 576"/>
                <a:gd name="T6" fmla="*/ 529 w 805"/>
                <a:gd name="T7" fmla="*/ 466 h 576"/>
              </a:gdLst>
              <a:ahLst/>
              <a:cxnLst>
                <a:cxn ang="0">
                  <a:pos x="T0" y="T1"/>
                </a:cxn>
                <a:cxn ang="0">
                  <a:pos x="T2" y="T3"/>
                </a:cxn>
                <a:cxn ang="0">
                  <a:pos x="T4" y="T5"/>
                </a:cxn>
                <a:cxn ang="0">
                  <a:pos x="T6" y="T7"/>
                </a:cxn>
              </a:cxnLst>
              <a:rect l="0" t="0" r="r" b="b"/>
              <a:pathLst>
                <a:path w="805" h="576">
                  <a:moveTo>
                    <a:pt x="529" y="466"/>
                  </a:moveTo>
                  <a:cubicBezTo>
                    <a:pt x="348" y="576"/>
                    <a:pt x="136" y="573"/>
                    <a:pt x="0" y="472"/>
                  </a:cubicBezTo>
                  <a:cubicBezTo>
                    <a:pt x="779" y="0"/>
                    <a:pt x="779" y="0"/>
                    <a:pt x="779" y="0"/>
                  </a:cubicBezTo>
                  <a:cubicBezTo>
                    <a:pt x="805" y="167"/>
                    <a:pt x="710" y="357"/>
                    <a:pt x="529" y="466"/>
                  </a:cubicBezTo>
                  <a:close/>
                </a:path>
              </a:pathLst>
            </a:custGeom>
            <a:solidFill>
              <a:srgbClr val="1A87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4" name="Freeform 160"/>
            <p:cNvSpPr>
              <a:spLocks/>
            </p:cNvSpPr>
            <p:nvPr/>
          </p:nvSpPr>
          <p:spPr bwMode="auto">
            <a:xfrm>
              <a:off x="4451351" y="6345238"/>
              <a:ext cx="681037" cy="485775"/>
            </a:xfrm>
            <a:custGeom>
              <a:avLst/>
              <a:gdLst>
                <a:gd name="T0" fmla="*/ 276 w 805"/>
                <a:gd name="T1" fmla="*/ 466 h 575"/>
                <a:gd name="T2" fmla="*/ 805 w 805"/>
                <a:gd name="T3" fmla="*/ 471 h 575"/>
                <a:gd name="T4" fmla="*/ 26 w 805"/>
                <a:gd name="T5" fmla="*/ 0 h 575"/>
                <a:gd name="T6" fmla="*/ 276 w 805"/>
                <a:gd name="T7" fmla="*/ 466 h 575"/>
              </a:gdLst>
              <a:ahLst/>
              <a:cxnLst>
                <a:cxn ang="0">
                  <a:pos x="T0" y="T1"/>
                </a:cxn>
                <a:cxn ang="0">
                  <a:pos x="T2" y="T3"/>
                </a:cxn>
                <a:cxn ang="0">
                  <a:pos x="T4" y="T5"/>
                </a:cxn>
                <a:cxn ang="0">
                  <a:pos x="T6" y="T7"/>
                </a:cxn>
              </a:cxnLst>
              <a:rect l="0" t="0" r="r" b="b"/>
              <a:pathLst>
                <a:path w="805" h="575">
                  <a:moveTo>
                    <a:pt x="276" y="466"/>
                  </a:moveTo>
                  <a:cubicBezTo>
                    <a:pt x="457" y="575"/>
                    <a:pt x="669" y="572"/>
                    <a:pt x="805" y="471"/>
                  </a:cubicBezTo>
                  <a:cubicBezTo>
                    <a:pt x="26" y="0"/>
                    <a:pt x="26" y="0"/>
                    <a:pt x="26" y="0"/>
                  </a:cubicBezTo>
                  <a:cubicBezTo>
                    <a:pt x="0" y="167"/>
                    <a:pt x="95" y="356"/>
                    <a:pt x="276" y="466"/>
                  </a:cubicBezTo>
                  <a:close/>
                </a:path>
              </a:pathLst>
            </a:custGeom>
            <a:solidFill>
              <a:srgbClr val="1A87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nvGrpSpPr>
            <p:cNvPr id="395" name="组合 394"/>
            <p:cNvGrpSpPr/>
            <p:nvPr/>
          </p:nvGrpSpPr>
          <p:grpSpPr>
            <a:xfrm>
              <a:off x="4471988" y="5686425"/>
              <a:ext cx="1530350" cy="3178175"/>
              <a:chOff x="4471988" y="5686425"/>
              <a:chExt cx="1530350" cy="3178175"/>
            </a:xfrm>
          </p:grpSpPr>
          <p:sp>
            <p:nvSpPr>
              <p:cNvPr id="396" name="Freeform 150"/>
              <p:cNvSpPr>
                <a:spLocks/>
              </p:cNvSpPr>
              <p:nvPr/>
            </p:nvSpPr>
            <p:spPr bwMode="auto">
              <a:xfrm>
                <a:off x="5132388" y="5686425"/>
                <a:ext cx="206375" cy="2246313"/>
              </a:xfrm>
              <a:custGeom>
                <a:avLst/>
                <a:gdLst>
                  <a:gd name="T0" fmla="*/ 121 w 242"/>
                  <a:gd name="T1" fmla="*/ 2653 h 2653"/>
                  <a:gd name="T2" fmla="*/ 242 w 242"/>
                  <a:gd name="T3" fmla="*/ 2531 h 2653"/>
                  <a:gd name="T4" fmla="*/ 242 w 242"/>
                  <a:gd name="T5" fmla="*/ 122 h 2653"/>
                  <a:gd name="T6" fmla="*/ 121 w 242"/>
                  <a:gd name="T7" fmla="*/ 0 h 2653"/>
                  <a:gd name="T8" fmla="*/ 0 w 242"/>
                  <a:gd name="T9" fmla="*/ 122 h 2653"/>
                  <a:gd name="T10" fmla="*/ 0 w 242"/>
                  <a:gd name="T11" fmla="*/ 2531 h 2653"/>
                  <a:gd name="T12" fmla="*/ 121 w 242"/>
                  <a:gd name="T13" fmla="*/ 2653 h 2653"/>
                </a:gdLst>
                <a:ahLst/>
                <a:cxnLst>
                  <a:cxn ang="0">
                    <a:pos x="T0" y="T1"/>
                  </a:cxn>
                  <a:cxn ang="0">
                    <a:pos x="T2" y="T3"/>
                  </a:cxn>
                  <a:cxn ang="0">
                    <a:pos x="T4" y="T5"/>
                  </a:cxn>
                  <a:cxn ang="0">
                    <a:pos x="T6" y="T7"/>
                  </a:cxn>
                  <a:cxn ang="0">
                    <a:pos x="T8" y="T9"/>
                  </a:cxn>
                  <a:cxn ang="0">
                    <a:pos x="T10" y="T11"/>
                  </a:cxn>
                  <a:cxn ang="0">
                    <a:pos x="T12" y="T13"/>
                  </a:cxn>
                </a:cxnLst>
                <a:rect l="0" t="0" r="r" b="b"/>
                <a:pathLst>
                  <a:path w="242" h="2653">
                    <a:moveTo>
                      <a:pt x="121" y="2653"/>
                    </a:moveTo>
                    <a:cubicBezTo>
                      <a:pt x="188" y="2653"/>
                      <a:pt x="242" y="2598"/>
                      <a:pt x="242" y="2531"/>
                    </a:cubicBezTo>
                    <a:cubicBezTo>
                      <a:pt x="242" y="122"/>
                      <a:pt x="242" y="122"/>
                      <a:pt x="242" y="122"/>
                    </a:cubicBezTo>
                    <a:cubicBezTo>
                      <a:pt x="242" y="55"/>
                      <a:pt x="188" y="0"/>
                      <a:pt x="121" y="0"/>
                    </a:cubicBezTo>
                    <a:cubicBezTo>
                      <a:pt x="54" y="0"/>
                      <a:pt x="0" y="55"/>
                      <a:pt x="0" y="122"/>
                    </a:cubicBezTo>
                    <a:cubicBezTo>
                      <a:pt x="0" y="2531"/>
                      <a:pt x="0" y="2531"/>
                      <a:pt x="0" y="2531"/>
                    </a:cubicBezTo>
                    <a:cubicBezTo>
                      <a:pt x="0" y="2598"/>
                      <a:pt x="54" y="2653"/>
                      <a:pt x="121" y="2653"/>
                    </a:cubicBezTo>
                    <a:close/>
                  </a:path>
                </a:pathLst>
              </a:custGeom>
              <a:solidFill>
                <a:srgbClr val="1A87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7" name="Freeform 151"/>
              <p:cNvSpPr>
                <a:spLocks/>
              </p:cNvSpPr>
              <p:nvPr/>
            </p:nvSpPr>
            <p:spPr bwMode="auto">
              <a:xfrm>
                <a:off x="5327650" y="7273925"/>
                <a:ext cx="428625" cy="306388"/>
              </a:xfrm>
              <a:custGeom>
                <a:avLst/>
                <a:gdLst>
                  <a:gd name="T0" fmla="*/ 174 w 507"/>
                  <a:gd name="T1" fmla="*/ 69 h 362"/>
                  <a:gd name="T2" fmla="*/ 17 w 507"/>
                  <a:gd name="T3" fmla="*/ 362 h 362"/>
                  <a:gd name="T4" fmla="*/ 507 w 507"/>
                  <a:gd name="T5" fmla="*/ 65 h 362"/>
                  <a:gd name="T6" fmla="*/ 174 w 507"/>
                  <a:gd name="T7" fmla="*/ 69 h 362"/>
                </a:gdLst>
                <a:ahLst/>
                <a:cxnLst>
                  <a:cxn ang="0">
                    <a:pos x="T0" y="T1"/>
                  </a:cxn>
                  <a:cxn ang="0">
                    <a:pos x="T2" y="T3"/>
                  </a:cxn>
                  <a:cxn ang="0">
                    <a:pos x="T4" y="T5"/>
                  </a:cxn>
                  <a:cxn ang="0">
                    <a:pos x="T6" y="T7"/>
                  </a:cxn>
                </a:cxnLst>
                <a:rect l="0" t="0" r="r" b="b"/>
                <a:pathLst>
                  <a:path w="507" h="362">
                    <a:moveTo>
                      <a:pt x="174" y="69"/>
                    </a:moveTo>
                    <a:cubicBezTo>
                      <a:pt x="60" y="138"/>
                      <a:pt x="0" y="257"/>
                      <a:pt x="17" y="362"/>
                    </a:cubicBezTo>
                    <a:cubicBezTo>
                      <a:pt x="507" y="65"/>
                      <a:pt x="507" y="65"/>
                      <a:pt x="507" y="65"/>
                    </a:cubicBezTo>
                    <a:cubicBezTo>
                      <a:pt x="422" y="2"/>
                      <a:pt x="288" y="0"/>
                      <a:pt x="174" y="69"/>
                    </a:cubicBezTo>
                    <a:close/>
                  </a:path>
                </a:pathLst>
              </a:custGeom>
              <a:solidFill>
                <a:srgbClr val="1395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8" name="Freeform 153"/>
              <p:cNvSpPr>
                <a:spLocks/>
              </p:cNvSpPr>
              <p:nvPr/>
            </p:nvSpPr>
            <p:spPr bwMode="auto">
              <a:xfrm>
                <a:off x="4610100" y="6943725"/>
                <a:ext cx="542925" cy="387350"/>
              </a:xfrm>
              <a:custGeom>
                <a:avLst/>
                <a:gdLst>
                  <a:gd name="T0" fmla="*/ 421 w 641"/>
                  <a:gd name="T1" fmla="*/ 87 h 458"/>
                  <a:gd name="T2" fmla="*/ 620 w 641"/>
                  <a:gd name="T3" fmla="*/ 458 h 458"/>
                  <a:gd name="T4" fmla="*/ 0 w 641"/>
                  <a:gd name="T5" fmla="*/ 83 h 458"/>
                  <a:gd name="T6" fmla="*/ 421 w 641"/>
                  <a:gd name="T7" fmla="*/ 87 h 458"/>
                </a:gdLst>
                <a:ahLst/>
                <a:cxnLst>
                  <a:cxn ang="0">
                    <a:pos x="T0" y="T1"/>
                  </a:cxn>
                  <a:cxn ang="0">
                    <a:pos x="T2" y="T3"/>
                  </a:cxn>
                  <a:cxn ang="0">
                    <a:pos x="T4" y="T5"/>
                  </a:cxn>
                  <a:cxn ang="0">
                    <a:pos x="T6" y="T7"/>
                  </a:cxn>
                </a:cxnLst>
                <a:rect l="0" t="0" r="r" b="b"/>
                <a:pathLst>
                  <a:path w="641" h="458">
                    <a:moveTo>
                      <a:pt x="421" y="87"/>
                    </a:moveTo>
                    <a:cubicBezTo>
                      <a:pt x="565" y="174"/>
                      <a:pt x="641" y="325"/>
                      <a:pt x="620" y="458"/>
                    </a:cubicBezTo>
                    <a:cubicBezTo>
                      <a:pt x="0" y="83"/>
                      <a:pt x="0" y="83"/>
                      <a:pt x="0" y="83"/>
                    </a:cubicBezTo>
                    <a:cubicBezTo>
                      <a:pt x="108" y="2"/>
                      <a:pt x="277" y="0"/>
                      <a:pt x="421" y="87"/>
                    </a:cubicBezTo>
                    <a:close/>
                  </a:path>
                </a:pathLst>
              </a:custGeom>
              <a:solidFill>
                <a:srgbClr val="1395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9" name="Freeform 156"/>
              <p:cNvSpPr>
                <a:spLocks/>
              </p:cNvSpPr>
              <p:nvPr/>
            </p:nvSpPr>
            <p:spPr bwMode="auto">
              <a:xfrm>
                <a:off x="5340350" y="6134100"/>
                <a:ext cx="542925" cy="387350"/>
              </a:xfrm>
              <a:custGeom>
                <a:avLst/>
                <a:gdLst>
                  <a:gd name="T0" fmla="*/ 421 w 641"/>
                  <a:gd name="T1" fmla="*/ 371 h 458"/>
                  <a:gd name="T2" fmla="*/ 0 w 641"/>
                  <a:gd name="T3" fmla="*/ 375 h 458"/>
                  <a:gd name="T4" fmla="*/ 620 w 641"/>
                  <a:gd name="T5" fmla="*/ 0 h 458"/>
                  <a:gd name="T6" fmla="*/ 421 w 641"/>
                  <a:gd name="T7" fmla="*/ 371 h 458"/>
                </a:gdLst>
                <a:ahLst/>
                <a:cxnLst>
                  <a:cxn ang="0">
                    <a:pos x="T0" y="T1"/>
                  </a:cxn>
                  <a:cxn ang="0">
                    <a:pos x="T2" y="T3"/>
                  </a:cxn>
                  <a:cxn ang="0">
                    <a:pos x="T4" y="T5"/>
                  </a:cxn>
                  <a:cxn ang="0">
                    <a:pos x="T6" y="T7"/>
                  </a:cxn>
                </a:cxnLst>
                <a:rect l="0" t="0" r="r" b="b"/>
                <a:pathLst>
                  <a:path w="641" h="458">
                    <a:moveTo>
                      <a:pt x="421" y="371"/>
                    </a:moveTo>
                    <a:cubicBezTo>
                      <a:pt x="277" y="458"/>
                      <a:pt x="108" y="456"/>
                      <a:pt x="0" y="375"/>
                    </a:cubicBezTo>
                    <a:cubicBezTo>
                      <a:pt x="620" y="0"/>
                      <a:pt x="620" y="0"/>
                      <a:pt x="620" y="0"/>
                    </a:cubicBezTo>
                    <a:cubicBezTo>
                      <a:pt x="641" y="133"/>
                      <a:pt x="565" y="284"/>
                      <a:pt x="421" y="371"/>
                    </a:cubicBezTo>
                    <a:close/>
                  </a:path>
                </a:pathLst>
              </a:custGeom>
              <a:solidFill>
                <a:srgbClr val="1A87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0" name="Freeform 157"/>
              <p:cNvSpPr>
                <a:spLocks/>
              </p:cNvSpPr>
              <p:nvPr/>
            </p:nvSpPr>
            <p:spPr bwMode="auto">
              <a:xfrm>
                <a:off x="5319713" y="6591300"/>
                <a:ext cx="682625" cy="487363"/>
              </a:xfrm>
              <a:custGeom>
                <a:avLst/>
                <a:gdLst>
                  <a:gd name="T0" fmla="*/ 276 w 805"/>
                  <a:gd name="T1" fmla="*/ 110 h 576"/>
                  <a:gd name="T2" fmla="*/ 26 w 805"/>
                  <a:gd name="T3" fmla="*/ 576 h 576"/>
                  <a:gd name="T4" fmla="*/ 805 w 805"/>
                  <a:gd name="T5" fmla="*/ 104 h 576"/>
                  <a:gd name="T6" fmla="*/ 276 w 805"/>
                  <a:gd name="T7" fmla="*/ 110 h 576"/>
                </a:gdLst>
                <a:ahLst/>
                <a:cxnLst>
                  <a:cxn ang="0">
                    <a:pos x="T0" y="T1"/>
                  </a:cxn>
                  <a:cxn ang="0">
                    <a:pos x="T2" y="T3"/>
                  </a:cxn>
                  <a:cxn ang="0">
                    <a:pos x="T4" y="T5"/>
                  </a:cxn>
                  <a:cxn ang="0">
                    <a:pos x="T6" y="T7"/>
                  </a:cxn>
                </a:cxnLst>
                <a:rect l="0" t="0" r="r" b="b"/>
                <a:pathLst>
                  <a:path w="805" h="576">
                    <a:moveTo>
                      <a:pt x="276" y="110"/>
                    </a:moveTo>
                    <a:cubicBezTo>
                      <a:pt x="95" y="219"/>
                      <a:pt x="0" y="409"/>
                      <a:pt x="26" y="576"/>
                    </a:cubicBezTo>
                    <a:cubicBezTo>
                      <a:pt x="805" y="104"/>
                      <a:pt x="805" y="104"/>
                      <a:pt x="805" y="104"/>
                    </a:cubicBezTo>
                    <a:cubicBezTo>
                      <a:pt x="669" y="4"/>
                      <a:pt x="457" y="0"/>
                      <a:pt x="276" y="110"/>
                    </a:cubicBezTo>
                    <a:close/>
                  </a:path>
                </a:pathLst>
              </a:custGeom>
              <a:solidFill>
                <a:srgbClr val="1395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1" name="Freeform 159"/>
              <p:cNvSpPr>
                <a:spLocks/>
              </p:cNvSpPr>
              <p:nvPr/>
            </p:nvSpPr>
            <p:spPr bwMode="auto">
              <a:xfrm>
                <a:off x="4471988" y="6257925"/>
                <a:ext cx="682625" cy="487363"/>
              </a:xfrm>
              <a:custGeom>
                <a:avLst/>
                <a:gdLst>
                  <a:gd name="T0" fmla="*/ 529 w 805"/>
                  <a:gd name="T1" fmla="*/ 109 h 575"/>
                  <a:gd name="T2" fmla="*/ 779 w 805"/>
                  <a:gd name="T3" fmla="*/ 575 h 575"/>
                  <a:gd name="T4" fmla="*/ 0 w 805"/>
                  <a:gd name="T5" fmla="*/ 104 h 575"/>
                  <a:gd name="T6" fmla="*/ 529 w 805"/>
                  <a:gd name="T7" fmla="*/ 109 h 575"/>
                </a:gdLst>
                <a:ahLst/>
                <a:cxnLst>
                  <a:cxn ang="0">
                    <a:pos x="T0" y="T1"/>
                  </a:cxn>
                  <a:cxn ang="0">
                    <a:pos x="T2" y="T3"/>
                  </a:cxn>
                  <a:cxn ang="0">
                    <a:pos x="T4" y="T5"/>
                  </a:cxn>
                  <a:cxn ang="0">
                    <a:pos x="T6" y="T7"/>
                  </a:cxn>
                </a:cxnLst>
                <a:rect l="0" t="0" r="r" b="b"/>
                <a:pathLst>
                  <a:path w="805" h="575">
                    <a:moveTo>
                      <a:pt x="529" y="109"/>
                    </a:moveTo>
                    <a:cubicBezTo>
                      <a:pt x="710" y="219"/>
                      <a:pt x="805" y="408"/>
                      <a:pt x="779" y="575"/>
                    </a:cubicBezTo>
                    <a:cubicBezTo>
                      <a:pt x="0" y="104"/>
                      <a:pt x="0" y="104"/>
                      <a:pt x="0" y="104"/>
                    </a:cubicBezTo>
                    <a:cubicBezTo>
                      <a:pt x="136" y="3"/>
                      <a:pt x="348" y="0"/>
                      <a:pt x="529" y="109"/>
                    </a:cubicBezTo>
                    <a:close/>
                  </a:path>
                </a:pathLst>
              </a:custGeom>
              <a:solidFill>
                <a:srgbClr val="1395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2" name="Rectangle 161"/>
              <p:cNvSpPr>
                <a:spLocks noChangeArrowheads="1"/>
              </p:cNvSpPr>
              <p:nvPr/>
            </p:nvSpPr>
            <p:spPr bwMode="auto">
              <a:xfrm>
                <a:off x="4722813" y="7839075"/>
                <a:ext cx="1025525" cy="384175"/>
              </a:xfrm>
              <a:prstGeom prst="rect">
                <a:avLst/>
              </a:prstGeom>
              <a:solidFill>
                <a:srgbClr val="E7711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3" name="Freeform 162"/>
              <p:cNvSpPr>
                <a:spLocks/>
              </p:cNvSpPr>
              <p:nvPr/>
            </p:nvSpPr>
            <p:spPr bwMode="auto">
              <a:xfrm>
                <a:off x="4786313" y="8223250"/>
                <a:ext cx="898525" cy="641350"/>
              </a:xfrm>
              <a:custGeom>
                <a:avLst/>
                <a:gdLst>
                  <a:gd name="T0" fmla="*/ 0 w 566"/>
                  <a:gd name="T1" fmla="*/ 0 h 404"/>
                  <a:gd name="T2" fmla="*/ 566 w 566"/>
                  <a:gd name="T3" fmla="*/ 0 h 404"/>
                  <a:gd name="T4" fmla="*/ 525 w 566"/>
                  <a:gd name="T5" fmla="*/ 404 h 404"/>
                  <a:gd name="T6" fmla="*/ 41 w 566"/>
                  <a:gd name="T7" fmla="*/ 404 h 404"/>
                  <a:gd name="T8" fmla="*/ 0 w 566"/>
                  <a:gd name="T9" fmla="*/ 0 h 404"/>
                </a:gdLst>
                <a:ahLst/>
                <a:cxnLst>
                  <a:cxn ang="0">
                    <a:pos x="T0" y="T1"/>
                  </a:cxn>
                  <a:cxn ang="0">
                    <a:pos x="T2" y="T3"/>
                  </a:cxn>
                  <a:cxn ang="0">
                    <a:pos x="T4" y="T5"/>
                  </a:cxn>
                  <a:cxn ang="0">
                    <a:pos x="T6" y="T7"/>
                  </a:cxn>
                  <a:cxn ang="0">
                    <a:pos x="T8" y="T9"/>
                  </a:cxn>
                </a:cxnLst>
                <a:rect l="0" t="0" r="r" b="b"/>
                <a:pathLst>
                  <a:path w="566" h="404">
                    <a:moveTo>
                      <a:pt x="0" y="0"/>
                    </a:moveTo>
                    <a:lnTo>
                      <a:pt x="566" y="0"/>
                    </a:lnTo>
                    <a:lnTo>
                      <a:pt x="525" y="404"/>
                    </a:lnTo>
                    <a:lnTo>
                      <a:pt x="41" y="404"/>
                    </a:lnTo>
                    <a:lnTo>
                      <a:pt x="0" y="0"/>
                    </a:lnTo>
                    <a:close/>
                  </a:path>
                </a:pathLst>
              </a:custGeom>
              <a:solidFill>
                <a:srgbClr val="F798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4" name="KSO_FD"/>
          <p:cNvSpPr>
            <a:spLocks noGrp="1"/>
          </p:cNvSpPr>
          <p:nvPr>
            <p:ph type="dt" sz="half" idx="10"/>
          </p:nvPr>
        </p:nvSpPr>
        <p:spPr/>
        <p:txBody>
          <a:bodyPr/>
          <a:lstStyle/>
          <a:p>
            <a:fld id="{C9E60F58-3108-4415-857A-6D0360DF626E}" type="datetimeFigureOut">
              <a:rPr lang="zh-CN" altLang="en-US" smtClean="0"/>
              <a:t>2018/11/23</a:t>
            </a:fld>
            <a:endParaRPr lang="zh-CN" altLang="en-US"/>
          </a:p>
        </p:txBody>
      </p:sp>
      <p:sp>
        <p:nvSpPr>
          <p:cNvPr id="5" name="KSO_FT"/>
          <p:cNvSpPr>
            <a:spLocks noGrp="1"/>
          </p:cNvSpPr>
          <p:nvPr>
            <p:ph type="ftr" sz="quarter" idx="11"/>
          </p:nvPr>
        </p:nvSpPr>
        <p:spPr/>
        <p:txBody>
          <a:bodyPr/>
          <a:lstStyle/>
          <a:p>
            <a:endParaRPr lang="zh-CN" altLang="en-US" dirty="0"/>
          </a:p>
        </p:txBody>
      </p:sp>
      <p:sp>
        <p:nvSpPr>
          <p:cNvPr id="6" name="KSO_FN"/>
          <p:cNvSpPr>
            <a:spLocks noGrp="1"/>
          </p:cNvSpPr>
          <p:nvPr>
            <p:ph type="sldNum" sz="quarter" idx="12"/>
          </p:nvPr>
        </p:nvSpPr>
        <p:spPr/>
        <p:txBody>
          <a:bodyPr/>
          <a:lstStyle/>
          <a:p>
            <a:fld id="{4AE85CE2-CEAD-46BB-861E-7D62265DC969}" type="slidenum">
              <a:rPr lang="zh-CN" altLang="en-US" smtClean="0"/>
              <a:t>‹#›</a:t>
            </a:fld>
            <a:endParaRPr lang="zh-CN" altLang="en-US"/>
          </a:p>
        </p:txBody>
      </p:sp>
      <p:sp>
        <p:nvSpPr>
          <p:cNvPr id="3" name="KSO_CT2"/>
          <p:cNvSpPr>
            <a:spLocks noGrp="1"/>
          </p:cNvSpPr>
          <p:nvPr>
            <p:ph type="subTitle" idx="1" hasCustomPrompt="1"/>
          </p:nvPr>
        </p:nvSpPr>
        <p:spPr>
          <a:xfrm>
            <a:off x="6628686" y="4998865"/>
            <a:ext cx="4572999" cy="591299"/>
          </a:xfrm>
          <a:noFill/>
        </p:spPr>
        <p:txBody>
          <a:bodyPr>
            <a:noAutofit/>
          </a:bodyPr>
          <a:lstStyle>
            <a:lvl1pPr marL="0" indent="0" algn="ctr">
              <a:buNone/>
              <a:defRPr sz="2400" b="0">
                <a:solidFill>
                  <a:schemeClr val="tx1">
                    <a:lumMod val="50000"/>
                  </a:schemeClr>
                </a:solidFill>
                <a:effectLst/>
                <a:latin typeface="+mn-ea"/>
                <a:ea typeface="+mn-ea"/>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dirty="0" smtClean="0"/>
              <a:t>单击此处添加您的副标题</a:t>
            </a:r>
          </a:p>
        </p:txBody>
      </p:sp>
      <p:sp>
        <p:nvSpPr>
          <p:cNvPr id="7" name="KSO_CT1"/>
          <p:cNvSpPr>
            <a:spLocks noGrp="1"/>
          </p:cNvSpPr>
          <p:nvPr>
            <p:ph type="title" hasCustomPrompt="1"/>
          </p:nvPr>
        </p:nvSpPr>
        <p:spPr>
          <a:xfrm>
            <a:off x="5758745" y="3544933"/>
            <a:ext cx="6318955" cy="1334925"/>
          </a:xfrm>
        </p:spPr>
        <p:txBody>
          <a:bodyPr anchor="b">
            <a:noAutofit/>
          </a:bodyPr>
          <a:lstStyle>
            <a:lvl1pPr algn="ctr">
              <a:lnSpc>
                <a:spcPct val="100000"/>
              </a:lnSpc>
              <a:defRPr sz="3600" b="1" kern="1000" baseline="0">
                <a:solidFill>
                  <a:srgbClr val="F7981D"/>
                </a:solidFill>
                <a:effectLst/>
                <a:latin typeface="+mj-ea"/>
                <a:ea typeface="+mj-ea"/>
              </a:defRPr>
            </a:lvl1pPr>
          </a:lstStyle>
          <a:p>
            <a:r>
              <a:rPr lang="zh-CN" altLang="en-US" dirty="0" smtClean="0"/>
              <a:t>单击此处添加您的标题文字</a:t>
            </a:r>
            <a:endParaRPr lang="zh-CN" altLang="en-US" dirty="0"/>
          </a:p>
        </p:txBody>
      </p:sp>
      <p:sp>
        <p:nvSpPr>
          <p:cNvPr id="177" name="矩形 176"/>
          <p:cNvSpPr/>
          <p:nvPr userDrawn="1"/>
        </p:nvSpPr>
        <p:spPr>
          <a:xfrm>
            <a:off x="0" y="6644640"/>
            <a:ext cx="12192000" cy="213360"/>
          </a:xfrm>
          <a:prstGeom prst="rect">
            <a:avLst/>
          </a:prstGeom>
          <a:solidFill>
            <a:srgbClr val="94D2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830026992"/>
      </p:ext>
    </p:extLst>
  </p:cSld>
  <p:clrMapOvr>
    <a:masterClrMapping/>
  </p:clrMapOvr>
  <mc:AlternateContent xmlns:mc="http://schemas.openxmlformats.org/markup-compatibility/2006" xmlns:p14="http://schemas.microsoft.com/office/powerpoint/2010/main">
    <mc:Choice Requires="p14">
      <p:transition spd="slow" p14:dur="1500" advTm="5000">
        <p:random/>
      </p:transition>
    </mc:Choice>
    <mc:Fallback xmlns="">
      <p:transition spd="slow" advTm="5000">
        <p:random/>
      </p:transition>
    </mc:Fallback>
  </mc:AlternateContent>
  <p:timing>
    <p:tnLst>
      <p:par>
        <p:cTn id="1" dur="indefinite" restart="never" nodeType="tmRoot"/>
      </p:par>
    </p:tnLst>
  </p:timing>
  <p:extLst mod="1">
    <p:ext uri="{DCECCB84-F9BA-43D5-87BE-67443E8EF086}">
      <p15:sldGuideLst xmlns:p15="http://schemas.microsoft.com/office/powerpoint/2012/main">
        <p15:guide id="1" pos="4967">
          <p15:clr>
            <a:srgbClr val="FBAE40"/>
          </p15:clr>
        </p15:guide>
        <p15:guide id="0" orient="horz" pos="2160">
          <p15:clr>
            <a:srgbClr val="FBAE40"/>
          </p15:clr>
        </p15:guide>
        <p15:guide id="2" pos="6623">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KSO_BT1"/>
          <p:cNvSpPr>
            <a:spLocks noGrp="1"/>
          </p:cNvSpPr>
          <p:nvPr>
            <p:ph type="title"/>
          </p:nvPr>
        </p:nvSpPr>
        <p:spPr>
          <a:xfrm>
            <a:off x="609600" y="175819"/>
            <a:ext cx="10878259" cy="796011"/>
          </a:xfrm>
        </p:spPr>
        <p:txBody>
          <a:bodyPr>
            <a:normAutofit/>
          </a:bodyPr>
          <a:lstStyle>
            <a:lvl1pPr>
              <a:defRPr sz="3200">
                <a:solidFill>
                  <a:schemeClr val="accent1">
                    <a:lumMod val="50000"/>
                  </a:schemeClr>
                </a:solidFill>
              </a:defRPr>
            </a:lvl1pPr>
          </a:lstStyle>
          <a:p>
            <a:r>
              <a:rPr lang="zh-CN" altLang="en-US" smtClean="0"/>
              <a:t>单击此处编辑母版标题样式</a:t>
            </a:r>
            <a:endParaRPr lang="en-US" dirty="0"/>
          </a:p>
        </p:txBody>
      </p:sp>
      <p:sp>
        <p:nvSpPr>
          <p:cNvPr id="3" name="KSO_BC1"/>
          <p:cNvSpPr>
            <a:spLocks noGrp="1"/>
          </p:cNvSpPr>
          <p:nvPr>
            <p:ph idx="1"/>
          </p:nvPr>
        </p:nvSpPr>
        <p:spPr/>
        <p:txBody>
          <a:bodyPr>
            <a:normAutofit/>
          </a:bodyPr>
          <a:lstStyle>
            <a:lvl1pPr>
              <a:defRPr sz="2800">
                <a:solidFill>
                  <a:schemeClr val="accent1">
                    <a:lumMod val="50000"/>
                  </a:schemeClr>
                </a:solidFill>
              </a:defRPr>
            </a:lvl1pPr>
            <a:lvl2pPr>
              <a:defRPr sz="1800"/>
            </a:lvl2pPr>
          </a:lstStyle>
          <a:p>
            <a:pPr lvl="0"/>
            <a:r>
              <a:rPr lang="zh-CN" altLang="en-US" smtClean="0"/>
              <a:t>编辑母版文本样式</a:t>
            </a:r>
          </a:p>
          <a:p>
            <a:pPr lvl="1"/>
            <a:r>
              <a:rPr lang="zh-CN" altLang="en-US" smtClean="0"/>
              <a:t>第二级</a:t>
            </a:r>
          </a:p>
        </p:txBody>
      </p:sp>
      <p:sp>
        <p:nvSpPr>
          <p:cNvPr id="4" name="KSO_FD"/>
          <p:cNvSpPr>
            <a:spLocks noGrp="1"/>
          </p:cNvSpPr>
          <p:nvPr>
            <p:ph type="dt" sz="half" idx="10"/>
          </p:nvPr>
        </p:nvSpPr>
        <p:spPr/>
        <p:txBody>
          <a:bodyPr/>
          <a:lstStyle/>
          <a:p>
            <a:fld id="{13D0CE79-49FB-443D-BEF8-6B709DE8FD0C}" type="datetimeFigureOut">
              <a:rPr lang="zh-CN" altLang="en-US" smtClean="0"/>
              <a:t>2018/11/23</a:t>
            </a:fld>
            <a:endParaRPr lang="zh-CN" altLang="en-US"/>
          </a:p>
        </p:txBody>
      </p:sp>
      <p:sp>
        <p:nvSpPr>
          <p:cNvPr id="5" name="KSO_FT"/>
          <p:cNvSpPr>
            <a:spLocks noGrp="1"/>
          </p:cNvSpPr>
          <p:nvPr>
            <p:ph type="ftr" sz="quarter" idx="11"/>
          </p:nvPr>
        </p:nvSpPr>
        <p:spPr/>
        <p:txBody>
          <a:bodyPr/>
          <a:lstStyle/>
          <a:p>
            <a:endParaRPr lang="zh-CN" altLang="en-US"/>
          </a:p>
        </p:txBody>
      </p:sp>
      <p:sp>
        <p:nvSpPr>
          <p:cNvPr id="6" name="KSO_FN"/>
          <p:cNvSpPr>
            <a:spLocks noGrp="1"/>
          </p:cNvSpPr>
          <p:nvPr>
            <p:ph type="sldNum" sz="quarter" idx="12"/>
          </p:nvPr>
        </p:nvSpPr>
        <p:spPr/>
        <p:txBody>
          <a:bodyPr/>
          <a:lstStyle/>
          <a:p>
            <a:fld id="{EF906490-237C-474C-BA2E-D98840BC1F8F}" type="slidenum">
              <a:rPr lang="zh-CN" altLang="en-US" smtClean="0"/>
              <a:t>‹#›</a:t>
            </a:fld>
            <a:endParaRPr lang="zh-CN" altLang="en-US"/>
          </a:p>
        </p:txBody>
      </p:sp>
    </p:spTree>
    <p:extLst>
      <p:ext uri="{BB962C8B-B14F-4D97-AF65-F5344CB8AC3E}">
        <p14:creationId xmlns:p14="http://schemas.microsoft.com/office/powerpoint/2010/main" val="2820774883"/>
      </p:ext>
    </p:extLst>
  </p:cSld>
  <p:clrMapOvr>
    <a:masterClrMapping/>
  </p:clrMapOvr>
  <mc:AlternateContent xmlns:mc="http://schemas.openxmlformats.org/markup-compatibility/2006" xmlns:p14="http://schemas.microsoft.com/office/powerpoint/2010/main">
    <mc:Choice Requires="p14">
      <p:transition spd="slow" p14:dur="1500" advTm="5000">
        <p:random/>
      </p:transition>
    </mc:Choice>
    <mc:Fallback xmlns="">
      <p:transition spd="slow"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p:cTn id="13"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4"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5" dur="500"/>
                                        <p:tgtEl>
                                          <p:spTgt spid="3">
                                            <p:txEl>
                                              <p:pRg st="0" end="0"/>
                                            </p:txEl>
                                          </p:spTgt>
                                        </p:tgtEl>
                                      </p:cBhvr>
                                    </p:animEffect>
                                  </p:childTnLst>
                                </p:cTn>
                              </p:par>
                              <p:par>
                                <p:cTn id="16" presetID="53" presetClass="entr" presetSubtype="16" fill="hold" grpId="0" nodeType="with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 calcmode="lin" valueType="num">
                                      <p:cBhvr>
                                        <p:cTn id="18"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9"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0"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tmplLst>
          <p:tmpl lvl="1">
            <p:tnLst>
              <p:par>
                <p:cTn presetID="53" presetClass="entr" presetSubtype="16" fill="hold" nodeType="click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p:cTn dur="500" fill="hold"/>
                        <p:tgtEl>
                          <p:spTgt spid="3"/>
                        </p:tgtEl>
                        <p:attrNameLst>
                          <p:attrName>ppt_w</p:attrName>
                        </p:attrNameLst>
                      </p:cBhvr>
                      <p:tavLst>
                        <p:tav tm="0">
                          <p:val>
                            <p:fltVal val="0"/>
                          </p:val>
                        </p:tav>
                        <p:tav tm="100000">
                          <p:val>
                            <p:strVal val="#ppt_w"/>
                          </p:val>
                        </p:tav>
                      </p:tavLst>
                    </p:anim>
                    <p:anim calcmode="lin" valueType="num">
                      <p:cBhvr>
                        <p:cTn dur="500" fill="hold"/>
                        <p:tgtEl>
                          <p:spTgt spid="3"/>
                        </p:tgtEl>
                        <p:attrNameLst>
                          <p:attrName>ppt_h</p:attrName>
                        </p:attrNameLst>
                      </p:cBhvr>
                      <p:tavLst>
                        <p:tav tm="0">
                          <p:val>
                            <p:fltVal val="0"/>
                          </p:val>
                        </p:tav>
                        <p:tav tm="100000">
                          <p:val>
                            <p:strVal val="#ppt_h"/>
                          </p:val>
                        </p:tav>
                      </p:tavLst>
                    </p:anim>
                    <p:animEffect transition="in" filter="fade">
                      <p:cBhvr>
                        <p:cTn dur="500"/>
                        <p:tgtEl>
                          <p:spTgt spid="3"/>
                        </p:tgtEl>
                      </p:cBhvr>
                    </p:animEffect>
                  </p:childTnLst>
                </p:cTn>
              </p:par>
            </p:tnLst>
          </p:tmpl>
          <p:tmpl lvl="2">
            <p:tnLst>
              <p:par>
                <p:cTn presetID="53" presetClass="entr" presetSubtype="16"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p:cTn dur="500" fill="hold"/>
                        <p:tgtEl>
                          <p:spTgt spid="3"/>
                        </p:tgtEl>
                        <p:attrNameLst>
                          <p:attrName>ppt_w</p:attrName>
                        </p:attrNameLst>
                      </p:cBhvr>
                      <p:tavLst>
                        <p:tav tm="0">
                          <p:val>
                            <p:fltVal val="0"/>
                          </p:val>
                        </p:tav>
                        <p:tav tm="100000">
                          <p:val>
                            <p:strVal val="#ppt_w"/>
                          </p:val>
                        </p:tav>
                      </p:tavLst>
                    </p:anim>
                    <p:anim calcmode="lin" valueType="num">
                      <p:cBhvr>
                        <p:cTn dur="500" fill="hold"/>
                        <p:tgtEl>
                          <p:spTgt spid="3"/>
                        </p:tgtEl>
                        <p:attrNameLst>
                          <p:attrName>ppt_h</p:attrName>
                        </p:attrNameLst>
                      </p:cBhvr>
                      <p:tavLst>
                        <p:tav tm="0">
                          <p:val>
                            <p:fltVal val="0"/>
                          </p:val>
                        </p:tav>
                        <p:tav tm="100000">
                          <p:val>
                            <p:strVal val="#ppt_h"/>
                          </p:val>
                        </p:tav>
                      </p:tavLst>
                    </p:anim>
                    <p:animEffect transition="in" filter="fade">
                      <p:cBhvr>
                        <p:cTn dur="500"/>
                        <p:tgtEl>
                          <p:spTgt spid="3"/>
                        </p:tgtEl>
                      </p:cBhvr>
                    </p:animEffect>
                  </p:childTnLst>
                </p:cTn>
              </p:par>
            </p:tnLst>
          </p:tmpl>
        </p:tmplLst>
      </p:bldP>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KSO_ST1"/>
          <p:cNvSpPr>
            <a:spLocks noGrp="1"/>
          </p:cNvSpPr>
          <p:nvPr>
            <p:ph type="title" hasCustomPrompt="1"/>
          </p:nvPr>
        </p:nvSpPr>
        <p:spPr>
          <a:xfrm>
            <a:off x="2098676" y="2108202"/>
            <a:ext cx="7994651" cy="1235075"/>
          </a:xfrm>
        </p:spPr>
        <p:txBody>
          <a:bodyPr anchor="b">
            <a:normAutofit/>
          </a:bodyPr>
          <a:lstStyle>
            <a:lvl1pPr algn="ctr">
              <a:defRPr sz="2700">
                <a:solidFill>
                  <a:schemeClr val="tx2"/>
                </a:solidFill>
                <a:effectLst/>
              </a:defRPr>
            </a:lvl1pPr>
          </a:lstStyle>
          <a:p>
            <a:r>
              <a:rPr lang="zh-CN" altLang="en-US" dirty="0" smtClean="0"/>
              <a:t>此处添加您的标题</a:t>
            </a:r>
            <a:endParaRPr lang="en-US" dirty="0"/>
          </a:p>
        </p:txBody>
      </p:sp>
      <p:sp>
        <p:nvSpPr>
          <p:cNvPr id="3" name="KSO_ST2"/>
          <p:cNvSpPr>
            <a:spLocks noGrp="1"/>
          </p:cNvSpPr>
          <p:nvPr>
            <p:ph type="body" idx="1" hasCustomPrompt="1"/>
          </p:nvPr>
        </p:nvSpPr>
        <p:spPr>
          <a:xfrm>
            <a:off x="4050894" y="3400425"/>
            <a:ext cx="4090217" cy="357478"/>
          </a:xfrm>
          <a:prstGeom prst="roundRect">
            <a:avLst>
              <a:gd name="adj" fmla="val 50000"/>
            </a:avLst>
          </a:prstGeom>
          <a:solidFill>
            <a:schemeClr val="tx2">
              <a:lumMod val="40000"/>
              <a:lumOff val="60000"/>
            </a:schemeClr>
          </a:solidFill>
        </p:spPr>
        <p:txBody>
          <a:bodyPr anchor="ctr">
            <a:normAutofit/>
          </a:bodyPr>
          <a:lstStyle>
            <a:lvl1pPr marL="0" indent="0" algn="ctr">
              <a:buNone/>
              <a:defRPr sz="120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r>
              <a:rPr lang="zh-CN" altLang="en-US" dirty="0" smtClean="0"/>
              <a:t>单击此处添加您的副标题</a:t>
            </a:r>
            <a:endParaRPr lang="en-US" altLang="zh-CN" dirty="0"/>
          </a:p>
        </p:txBody>
      </p:sp>
      <p:sp>
        <p:nvSpPr>
          <p:cNvPr id="4" name="KSO_FD"/>
          <p:cNvSpPr>
            <a:spLocks noGrp="1"/>
          </p:cNvSpPr>
          <p:nvPr>
            <p:ph type="dt" sz="half" idx="10"/>
          </p:nvPr>
        </p:nvSpPr>
        <p:spPr/>
        <p:txBody>
          <a:bodyPr/>
          <a:lstStyle/>
          <a:p>
            <a:fld id="{13D0CE79-49FB-443D-BEF8-6B709DE8FD0C}" type="datetimeFigureOut">
              <a:rPr lang="zh-CN" altLang="en-US" smtClean="0"/>
              <a:t>2018/11/23</a:t>
            </a:fld>
            <a:endParaRPr lang="zh-CN" altLang="en-US"/>
          </a:p>
        </p:txBody>
      </p:sp>
      <p:sp>
        <p:nvSpPr>
          <p:cNvPr id="5" name="KSO_FT"/>
          <p:cNvSpPr>
            <a:spLocks noGrp="1"/>
          </p:cNvSpPr>
          <p:nvPr>
            <p:ph type="ftr" sz="quarter" idx="11"/>
          </p:nvPr>
        </p:nvSpPr>
        <p:spPr/>
        <p:txBody>
          <a:bodyPr/>
          <a:lstStyle/>
          <a:p>
            <a:endParaRPr lang="zh-CN" altLang="en-US"/>
          </a:p>
        </p:txBody>
      </p:sp>
      <p:sp>
        <p:nvSpPr>
          <p:cNvPr id="6" name="KSO_FN"/>
          <p:cNvSpPr>
            <a:spLocks noGrp="1"/>
          </p:cNvSpPr>
          <p:nvPr>
            <p:ph type="sldNum" sz="quarter" idx="12"/>
          </p:nvPr>
        </p:nvSpPr>
        <p:spPr/>
        <p:txBody>
          <a:bodyPr/>
          <a:lstStyle/>
          <a:p>
            <a:fld id="{EF906490-237C-474C-BA2E-D98840BC1F8F}" type="slidenum">
              <a:rPr lang="zh-CN" altLang="en-US" smtClean="0"/>
              <a:t>‹#›</a:t>
            </a:fld>
            <a:endParaRPr lang="zh-CN" altLang="en-US"/>
          </a:p>
        </p:txBody>
      </p:sp>
    </p:spTree>
    <p:extLst>
      <p:ext uri="{BB962C8B-B14F-4D97-AF65-F5344CB8AC3E}">
        <p14:creationId xmlns:p14="http://schemas.microsoft.com/office/powerpoint/2010/main" val="949395767"/>
      </p:ext>
    </p:extLst>
  </p:cSld>
  <p:clrMapOvr>
    <a:masterClrMapping/>
  </p:clrMapOvr>
  <mc:AlternateContent xmlns:mc="http://schemas.openxmlformats.org/markup-compatibility/2006" xmlns:p14="http://schemas.microsoft.com/office/powerpoint/2010/main">
    <mc:Choice Requires="p14">
      <p:transition spd="slow" p14:dur="1500" advTm="5000">
        <p:random/>
      </p:transition>
    </mc:Choice>
    <mc:Fallback xmlns="">
      <p:transition spd="slow" advTm="5000">
        <p:random/>
      </p:transition>
    </mc:Fallback>
  </mc:AlternateContent>
  <p:extLst mod="1">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KSO_BT1"/>
          <p:cNvSpPr>
            <a:spLocks noGrp="1"/>
          </p:cNvSpPr>
          <p:nvPr>
            <p:ph type="title"/>
          </p:nvPr>
        </p:nvSpPr>
        <p:spPr/>
        <p:txBody>
          <a:bodyPr/>
          <a:lstStyle/>
          <a:p>
            <a:r>
              <a:rPr lang="zh-CN" altLang="en-US" smtClean="0"/>
              <a:t>单击此处编辑母版标题样式</a:t>
            </a:r>
            <a:endParaRPr lang="en-US" dirty="0"/>
          </a:p>
        </p:txBody>
      </p:sp>
      <p:sp>
        <p:nvSpPr>
          <p:cNvPr id="3" name="KSO_BC1"/>
          <p:cNvSpPr>
            <a:spLocks noGrp="1"/>
          </p:cNvSpPr>
          <p:nvPr>
            <p:ph sz="half" idx="1"/>
          </p:nvPr>
        </p:nvSpPr>
        <p:spPr>
          <a:xfrm>
            <a:off x="1399823" y="1244603"/>
            <a:ext cx="5080000" cy="4932363"/>
          </a:xfrm>
        </p:spPr>
        <p:txBody>
          <a:bodyPr/>
          <a:lstStyle/>
          <a:p>
            <a:pPr lvl="0"/>
            <a:r>
              <a:rPr lang="zh-CN" altLang="en-US" smtClean="0"/>
              <a:t>编辑母版文本样式</a:t>
            </a:r>
          </a:p>
          <a:p>
            <a:pPr lvl="1"/>
            <a:r>
              <a:rPr lang="zh-CN" altLang="en-US" smtClean="0"/>
              <a:t>第二级</a:t>
            </a:r>
          </a:p>
        </p:txBody>
      </p:sp>
      <p:sp>
        <p:nvSpPr>
          <p:cNvPr id="4" name="KSO_BC2"/>
          <p:cNvSpPr>
            <a:spLocks noGrp="1"/>
          </p:cNvSpPr>
          <p:nvPr>
            <p:ph sz="half" idx="2"/>
          </p:nvPr>
        </p:nvSpPr>
        <p:spPr>
          <a:xfrm>
            <a:off x="6519334" y="1244603"/>
            <a:ext cx="5094116" cy="4932363"/>
          </a:xfrm>
        </p:spPr>
        <p:txBody>
          <a:bodyPr/>
          <a:lstStyle/>
          <a:p>
            <a:pPr lvl="0"/>
            <a:r>
              <a:rPr lang="zh-CN" altLang="en-US" smtClean="0"/>
              <a:t>编辑母版文本样式</a:t>
            </a:r>
          </a:p>
          <a:p>
            <a:pPr lvl="1"/>
            <a:r>
              <a:rPr lang="zh-CN" altLang="en-US" smtClean="0"/>
              <a:t>第二级</a:t>
            </a:r>
          </a:p>
        </p:txBody>
      </p:sp>
      <p:sp>
        <p:nvSpPr>
          <p:cNvPr id="5" name="KSO_FD"/>
          <p:cNvSpPr>
            <a:spLocks noGrp="1"/>
          </p:cNvSpPr>
          <p:nvPr>
            <p:ph type="dt" sz="half" idx="10"/>
          </p:nvPr>
        </p:nvSpPr>
        <p:spPr/>
        <p:txBody>
          <a:bodyPr/>
          <a:lstStyle/>
          <a:p>
            <a:fld id="{13D0CE79-49FB-443D-BEF8-6B709DE8FD0C}" type="datetimeFigureOut">
              <a:rPr lang="zh-CN" altLang="en-US" smtClean="0"/>
              <a:t>2018/11/23</a:t>
            </a:fld>
            <a:endParaRPr lang="zh-CN" altLang="en-US"/>
          </a:p>
        </p:txBody>
      </p:sp>
      <p:sp>
        <p:nvSpPr>
          <p:cNvPr id="6" name="KSO_FT"/>
          <p:cNvSpPr>
            <a:spLocks noGrp="1"/>
          </p:cNvSpPr>
          <p:nvPr>
            <p:ph type="ftr" sz="quarter" idx="11"/>
          </p:nvPr>
        </p:nvSpPr>
        <p:spPr/>
        <p:txBody>
          <a:bodyPr/>
          <a:lstStyle/>
          <a:p>
            <a:endParaRPr lang="zh-CN" altLang="en-US"/>
          </a:p>
        </p:txBody>
      </p:sp>
      <p:sp>
        <p:nvSpPr>
          <p:cNvPr id="7" name="KSO_FN"/>
          <p:cNvSpPr>
            <a:spLocks noGrp="1"/>
          </p:cNvSpPr>
          <p:nvPr>
            <p:ph type="sldNum" sz="quarter" idx="12"/>
          </p:nvPr>
        </p:nvSpPr>
        <p:spPr/>
        <p:txBody>
          <a:bodyPr/>
          <a:lstStyle/>
          <a:p>
            <a:fld id="{EF906490-237C-474C-BA2E-D98840BC1F8F}" type="slidenum">
              <a:rPr lang="zh-CN" altLang="en-US" smtClean="0"/>
              <a:t>‹#›</a:t>
            </a:fld>
            <a:endParaRPr lang="zh-CN" altLang="en-US"/>
          </a:p>
        </p:txBody>
      </p:sp>
    </p:spTree>
    <p:extLst>
      <p:ext uri="{BB962C8B-B14F-4D97-AF65-F5344CB8AC3E}">
        <p14:creationId xmlns:p14="http://schemas.microsoft.com/office/powerpoint/2010/main" val="1926826518"/>
      </p:ext>
    </p:extLst>
  </p:cSld>
  <p:clrMapOvr>
    <a:masterClrMapping/>
  </p:clrMapOvr>
  <mc:AlternateContent xmlns:mc="http://schemas.openxmlformats.org/markup-compatibility/2006" xmlns:p14="http://schemas.microsoft.com/office/powerpoint/2010/main">
    <mc:Choice Requires="p14">
      <p:transition spd="slow" p14:dur="1500" advTm="5000">
        <p:random/>
      </p:transition>
    </mc:Choice>
    <mc:Fallback xmlns="">
      <p:transition spd="slow" advTm="500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KSO_BT1"/>
          <p:cNvSpPr>
            <a:spLocks noGrp="1"/>
          </p:cNvSpPr>
          <p:nvPr>
            <p:ph type="title"/>
          </p:nvPr>
        </p:nvSpPr>
        <p:spPr>
          <a:xfrm>
            <a:off x="2302932" y="118532"/>
            <a:ext cx="9312101" cy="717022"/>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1099436" y="1376362"/>
            <a:ext cx="5157787" cy="823912"/>
          </a:xfrm>
        </p:spPr>
        <p:txBody>
          <a:bodyPr anchor="b">
            <a:normAutofit/>
          </a:bodyPr>
          <a:lstStyle>
            <a:lvl1pPr marL="0" indent="0">
              <a:buNone/>
              <a:defRPr sz="135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p>
        </p:txBody>
      </p:sp>
      <p:sp>
        <p:nvSpPr>
          <p:cNvPr id="4" name="KSO_BC1"/>
          <p:cNvSpPr>
            <a:spLocks noGrp="1"/>
          </p:cNvSpPr>
          <p:nvPr>
            <p:ph sz="half" idx="2"/>
          </p:nvPr>
        </p:nvSpPr>
        <p:spPr>
          <a:xfrm>
            <a:off x="1099436" y="2200274"/>
            <a:ext cx="5157787" cy="3684588"/>
          </a:xfrm>
        </p:spPr>
        <p:txBody>
          <a:bodyPr/>
          <a:lstStyle/>
          <a:p>
            <a:pPr lvl="0"/>
            <a:r>
              <a:rPr lang="zh-CN" altLang="en-US" smtClean="0"/>
              <a:t>编辑母版文本样式</a:t>
            </a:r>
          </a:p>
          <a:p>
            <a:pPr lvl="1"/>
            <a:r>
              <a:rPr lang="zh-CN" altLang="en-US" smtClean="0"/>
              <a:t>第二级</a:t>
            </a:r>
          </a:p>
        </p:txBody>
      </p:sp>
      <p:sp>
        <p:nvSpPr>
          <p:cNvPr id="5" name="Text Placeholder 4"/>
          <p:cNvSpPr>
            <a:spLocks noGrp="1"/>
          </p:cNvSpPr>
          <p:nvPr>
            <p:ph type="body" sz="quarter" idx="3"/>
          </p:nvPr>
        </p:nvSpPr>
        <p:spPr>
          <a:xfrm>
            <a:off x="6431847" y="1376362"/>
            <a:ext cx="5183188" cy="823912"/>
          </a:xfrm>
        </p:spPr>
        <p:txBody>
          <a:bodyPr anchor="b">
            <a:normAutofit/>
          </a:bodyPr>
          <a:lstStyle>
            <a:lvl1pPr marL="0" indent="0">
              <a:buNone/>
              <a:defRPr sz="135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p>
        </p:txBody>
      </p:sp>
      <p:sp>
        <p:nvSpPr>
          <p:cNvPr id="6" name="KSO_BC2"/>
          <p:cNvSpPr>
            <a:spLocks noGrp="1"/>
          </p:cNvSpPr>
          <p:nvPr>
            <p:ph sz="quarter" idx="4"/>
          </p:nvPr>
        </p:nvSpPr>
        <p:spPr>
          <a:xfrm>
            <a:off x="6431847" y="2200274"/>
            <a:ext cx="5183188" cy="3684588"/>
          </a:xfrm>
        </p:spPr>
        <p:txBody>
          <a:bodyPr/>
          <a:lstStyle/>
          <a:p>
            <a:pPr lvl="0"/>
            <a:r>
              <a:rPr lang="zh-CN" altLang="en-US" smtClean="0"/>
              <a:t>编辑母版文本样式</a:t>
            </a:r>
          </a:p>
          <a:p>
            <a:pPr lvl="1"/>
            <a:r>
              <a:rPr lang="zh-CN" altLang="en-US" smtClean="0"/>
              <a:t>第二级</a:t>
            </a:r>
          </a:p>
        </p:txBody>
      </p:sp>
      <p:sp>
        <p:nvSpPr>
          <p:cNvPr id="7" name="KSO_FD"/>
          <p:cNvSpPr>
            <a:spLocks noGrp="1"/>
          </p:cNvSpPr>
          <p:nvPr>
            <p:ph type="dt" sz="half" idx="10"/>
          </p:nvPr>
        </p:nvSpPr>
        <p:spPr/>
        <p:txBody>
          <a:bodyPr/>
          <a:lstStyle/>
          <a:p>
            <a:fld id="{C9E60F58-3108-4415-857A-6D0360DF626E}" type="datetimeFigureOut">
              <a:rPr lang="zh-CN" altLang="en-US" smtClean="0"/>
              <a:t>2018/11/23</a:t>
            </a:fld>
            <a:endParaRPr lang="zh-CN" altLang="en-US"/>
          </a:p>
        </p:txBody>
      </p:sp>
      <p:sp>
        <p:nvSpPr>
          <p:cNvPr id="8" name="KSO_FT"/>
          <p:cNvSpPr>
            <a:spLocks noGrp="1"/>
          </p:cNvSpPr>
          <p:nvPr>
            <p:ph type="ftr" sz="quarter" idx="11"/>
          </p:nvPr>
        </p:nvSpPr>
        <p:spPr/>
        <p:txBody>
          <a:bodyPr/>
          <a:lstStyle/>
          <a:p>
            <a:endParaRPr lang="zh-CN" altLang="en-US"/>
          </a:p>
        </p:txBody>
      </p:sp>
      <p:sp>
        <p:nvSpPr>
          <p:cNvPr id="9" name="KSO_FN"/>
          <p:cNvSpPr>
            <a:spLocks noGrp="1"/>
          </p:cNvSpPr>
          <p:nvPr>
            <p:ph type="sldNum" sz="quarter" idx="12"/>
          </p:nvPr>
        </p:nvSpPr>
        <p:spPr/>
        <p:txBody>
          <a:bodyPr/>
          <a:lstStyle/>
          <a:p>
            <a:fld id="{4AE85CE2-CEAD-46BB-861E-7D62265DC969}" type="slidenum">
              <a:rPr lang="zh-CN" altLang="en-US" smtClean="0"/>
              <a:t>‹#›</a:t>
            </a:fld>
            <a:endParaRPr lang="zh-CN" altLang="en-US"/>
          </a:p>
        </p:txBody>
      </p:sp>
    </p:spTree>
    <p:extLst>
      <p:ext uri="{BB962C8B-B14F-4D97-AF65-F5344CB8AC3E}">
        <p14:creationId xmlns:p14="http://schemas.microsoft.com/office/powerpoint/2010/main" val="424941076"/>
      </p:ext>
    </p:extLst>
  </p:cSld>
  <p:clrMapOvr>
    <a:masterClrMapping/>
  </p:clrMapOvr>
  <mc:AlternateContent xmlns:mc="http://schemas.openxmlformats.org/markup-compatibility/2006" xmlns:p14="http://schemas.microsoft.com/office/powerpoint/2010/main">
    <mc:Choice Requires="p14">
      <p:transition spd="slow" p14:dur="1500" advTm="5000">
        <p:random/>
      </p:transition>
    </mc:Choice>
    <mc:Fallback xmlns="">
      <p:transition spd="slow" advTm="500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KSO_BT1"/>
          <p:cNvSpPr>
            <a:spLocks noGrp="1"/>
          </p:cNvSpPr>
          <p:nvPr>
            <p:ph type="title"/>
          </p:nvPr>
        </p:nvSpPr>
        <p:spPr/>
        <p:txBody>
          <a:bodyPr/>
          <a:lstStyle/>
          <a:p>
            <a:r>
              <a:rPr lang="zh-CN" altLang="en-US" smtClean="0"/>
              <a:t>单击此处编辑母版标题样式</a:t>
            </a:r>
            <a:endParaRPr lang="en-US" dirty="0"/>
          </a:p>
        </p:txBody>
      </p:sp>
      <p:sp>
        <p:nvSpPr>
          <p:cNvPr id="3" name="KSO_FD"/>
          <p:cNvSpPr>
            <a:spLocks noGrp="1"/>
          </p:cNvSpPr>
          <p:nvPr>
            <p:ph type="dt" sz="half" idx="10"/>
          </p:nvPr>
        </p:nvSpPr>
        <p:spPr/>
        <p:txBody>
          <a:bodyPr/>
          <a:lstStyle/>
          <a:p>
            <a:fld id="{13D0CE79-49FB-443D-BEF8-6B709DE8FD0C}" type="datetimeFigureOut">
              <a:rPr lang="zh-CN" altLang="en-US" smtClean="0"/>
              <a:t>2018/11/23</a:t>
            </a:fld>
            <a:endParaRPr lang="zh-CN" altLang="en-US"/>
          </a:p>
        </p:txBody>
      </p:sp>
      <p:sp>
        <p:nvSpPr>
          <p:cNvPr id="4" name="KSO_FT"/>
          <p:cNvSpPr>
            <a:spLocks noGrp="1"/>
          </p:cNvSpPr>
          <p:nvPr>
            <p:ph type="ftr" sz="quarter" idx="11"/>
          </p:nvPr>
        </p:nvSpPr>
        <p:spPr/>
        <p:txBody>
          <a:bodyPr/>
          <a:lstStyle/>
          <a:p>
            <a:endParaRPr lang="zh-CN" altLang="en-US"/>
          </a:p>
        </p:txBody>
      </p:sp>
      <p:sp>
        <p:nvSpPr>
          <p:cNvPr id="5" name="KSO_FN"/>
          <p:cNvSpPr>
            <a:spLocks noGrp="1"/>
          </p:cNvSpPr>
          <p:nvPr>
            <p:ph type="sldNum" sz="quarter" idx="12"/>
          </p:nvPr>
        </p:nvSpPr>
        <p:spPr/>
        <p:txBody>
          <a:bodyPr/>
          <a:lstStyle/>
          <a:p>
            <a:fld id="{EF906490-237C-474C-BA2E-D98840BC1F8F}" type="slidenum">
              <a:rPr lang="zh-CN" altLang="en-US" smtClean="0"/>
              <a:t>‹#›</a:t>
            </a:fld>
            <a:endParaRPr lang="zh-CN" altLang="en-US"/>
          </a:p>
        </p:txBody>
      </p:sp>
    </p:spTree>
    <p:extLst>
      <p:ext uri="{BB962C8B-B14F-4D97-AF65-F5344CB8AC3E}">
        <p14:creationId xmlns:p14="http://schemas.microsoft.com/office/powerpoint/2010/main" val="2188692950"/>
      </p:ext>
    </p:extLst>
  </p:cSld>
  <p:clrMapOvr>
    <a:masterClrMapping/>
  </p:clrMapOvr>
  <mc:AlternateContent xmlns:mc="http://schemas.openxmlformats.org/markup-compatibility/2006" xmlns:p14="http://schemas.microsoft.com/office/powerpoint/2010/main">
    <mc:Choice Requires="p14">
      <p:transition spd="slow" p14:dur="1500" advTm="5000">
        <p:random/>
      </p:transition>
    </mc:Choice>
    <mc:Fallback xmlns="">
      <p:transition spd="slow" advTm="5000">
        <p:random/>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pic>
        <p:nvPicPr>
          <p:cNvPr id="6" name="图片 5"/>
          <p:cNvPicPr>
            <a:picLocks noChangeAspect="1"/>
          </p:cNvPicPr>
          <p:nvPr/>
        </p:nvPicPr>
        <p:blipFill>
          <a:blip r:embed="rId2"/>
          <a:stretch>
            <a:fillRect/>
          </a:stretch>
        </p:blipFill>
        <p:spPr>
          <a:xfrm>
            <a:off x="0" y="0"/>
            <a:ext cx="12192000" cy="6858000"/>
          </a:xfrm>
          <a:prstGeom prst="rect">
            <a:avLst/>
          </a:prstGeom>
        </p:spPr>
      </p:pic>
      <p:sp>
        <p:nvSpPr>
          <p:cNvPr id="2" name="KSO_FD"/>
          <p:cNvSpPr>
            <a:spLocks noGrp="1"/>
          </p:cNvSpPr>
          <p:nvPr>
            <p:ph type="dt" sz="half" idx="10"/>
          </p:nvPr>
        </p:nvSpPr>
        <p:spPr/>
        <p:txBody>
          <a:bodyPr/>
          <a:lstStyle/>
          <a:p>
            <a:fld id="{13D0CE79-49FB-443D-BEF8-6B709DE8FD0C}" type="datetimeFigureOut">
              <a:rPr lang="zh-CN" altLang="en-US" smtClean="0"/>
              <a:t>2018/11/23</a:t>
            </a:fld>
            <a:endParaRPr lang="zh-CN" altLang="en-US"/>
          </a:p>
        </p:txBody>
      </p:sp>
      <p:sp>
        <p:nvSpPr>
          <p:cNvPr id="3" name="KSO_FT"/>
          <p:cNvSpPr>
            <a:spLocks noGrp="1"/>
          </p:cNvSpPr>
          <p:nvPr>
            <p:ph type="ftr" sz="quarter" idx="11"/>
          </p:nvPr>
        </p:nvSpPr>
        <p:spPr/>
        <p:txBody>
          <a:bodyPr/>
          <a:lstStyle/>
          <a:p>
            <a:endParaRPr lang="zh-CN" altLang="en-US"/>
          </a:p>
        </p:txBody>
      </p:sp>
      <p:sp>
        <p:nvSpPr>
          <p:cNvPr id="4" name="KSO_FN"/>
          <p:cNvSpPr>
            <a:spLocks noGrp="1"/>
          </p:cNvSpPr>
          <p:nvPr>
            <p:ph type="sldNum" sz="quarter" idx="12"/>
          </p:nvPr>
        </p:nvSpPr>
        <p:spPr/>
        <p:txBody>
          <a:bodyPr/>
          <a:lstStyle/>
          <a:p>
            <a:fld id="{EF906490-237C-474C-BA2E-D98840BC1F8F}" type="slidenum">
              <a:rPr lang="zh-CN" altLang="en-US" smtClean="0"/>
              <a:t>‹#›</a:t>
            </a:fld>
            <a:endParaRPr lang="zh-CN" altLang="en-US"/>
          </a:p>
        </p:txBody>
      </p:sp>
    </p:spTree>
    <p:extLst>
      <p:ext uri="{BB962C8B-B14F-4D97-AF65-F5344CB8AC3E}">
        <p14:creationId xmlns:p14="http://schemas.microsoft.com/office/powerpoint/2010/main" val="3447653787"/>
      </p:ext>
    </p:extLst>
  </p:cSld>
  <p:clrMapOvr>
    <a:masterClrMapping/>
  </p:clrMapOvr>
  <mc:AlternateContent xmlns:mc="http://schemas.openxmlformats.org/markup-compatibility/2006" xmlns:p14="http://schemas.microsoft.com/office/powerpoint/2010/main">
    <mc:Choice Requires="p14">
      <p:transition spd="slow" p14:dur="1500" advTm="5000">
        <p:random/>
      </p:transition>
    </mc:Choice>
    <mc:Fallback xmlns="">
      <p:transition spd="slow" advTm="5000">
        <p:random/>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KSO_BT1"/>
          <p:cNvSpPr>
            <a:spLocks noGrp="1"/>
          </p:cNvSpPr>
          <p:nvPr>
            <p:ph type="title"/>
          </p:nvPr>
        </p:nvSpPr>
        <p:spPr>
          <a:xfrm>
            <a:off x="1144591" y="533402"/>
            <a:ext cx="3932237" cy="1600200"/>
          </a:xfrm>
        </p:spPr>
        <p:txBody>
          <a:bodyPr anchor="b"/>
          <a:lstStyle>
            <a:lvl1pPr>
              <a:defRPr sz="2400"/>
            </a:lvl1pPr>
          </a:lstStyle>
          <a:p>
            <a:r>
              <a:rPr lang="zh-CN" altLang="en-US" smtClean="0"/>
              <a:t>单击此处编辑母版标题样式</a:t>
            </a:r>
            <a:endParaRPr lang="en-US" dirty="0"/>
          </a:p>
        </p:txBody>
      </p:sp>
      <p:sp>
        <p:nvSpPr>
          <p:cNvPr id="3" name="KSO_BC1"/>
          <p:cNvSpPr>
            <a:spLocks noGrp="1"/>
          </p:cNvSpPr>
          <p:nvPr>
            <p:ph idx="1"/>
          </p:nvPr>
        </p:nvSpPr>
        <p:spPr>
          <a:xfrm>
            <a:off x="5487989" y="1063631"/>
            <a:ext cx="6172200" cy="4873625"/>
          </a:xfrm>
        </p:spPr>
        <p:txBody>
          <a:bodyPr>
            <a:normAutofit/>
          </a:bodyPr>
          <a:lstStyle>
            <a:lvl1pPr>
              <a:defRPr sz="1500"/>
            </a:lvl1pPr>
            <a:lvl2pPr>
              <a:defRPr sz="1350"/>
            </a:lvl2pPr>
            <a:lvl3pPr>
              <a:defRPr sz="1200"/>
            </a:lvl3pPr>
            <a:lvl4pPr>
              <a:defRPr sz="1050"/>
            </a:lvl4pPr>
            <a:lvl5pPr>
              <a:defRPr sz="1050"/>
            </a:lvl5pPr>
            <a:lvl6pPr>
              <a:defRPr sz="1500"/>
            </a:lvl6pPr>
            <a:lvl7pPr>
              <a:defRPr sz="1500"/>
            </a:lvl7pPr>
            <a:lvl8pPr>
              <a:defRPr sz="1500"/>
            </a:lvl8pPr>
            <a:lvl9pPr>
              <a:defRPr sz="1500"/>
            </a:lvl9pPr>
          </a:lstStyle>
          <a:p>
            <a:pPr lvl="0"/>
            <a:r>
              <a:rPr lang="zh-CN" altLang="en-US" smtClean="0"/>
              <a:t>编辑母版文本样式</a:t>
            </a:r>
          </a:p>
          <a:p>
            <a:pPr lvl="1"/>
            <a:r>
              <a:rPr lang="zh-CN" altLang="en-US" smtClean="0"/>
              <a:t>第二级</a:t>
            </a:r>
          </a:p>
        </p:txBody>
      </p:sp>
      <p:sp>
        <p:nvSpPr>
          <p:cNvPr id="4" name="KSO_BC2"/>
          <p:cNvSpPr>
            <a:spLocks noGrp="1"/>
          </p:cNvSpPr>
          <p:nvPr>
            <p:ph type="body" sz="half" idx="2"/>
          </p:nvPr>
        </p:nvSpPr>
        <p:spPr>
          <a:xfrm>
            <a:off x="1144591" y="2133602"/>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编辑母版文本样式</a:t>
            </a:r>
          </a:p>
        </p:txBody>
      </p:sp>
      <p:sp>
        <p:nvSpPr>
          <p:cNvPr id="5" name="KSO_FD"/>
          <p:cNvSpPr>
            <a:spLocks noGrp="1"/>
          </p:cNvSpPr>
          <p:nvPr>
            <p:ph type="dt" sz="half" idx="10"/>
          </p:nvPr>
        </p:nvSpPr>
        <p:spPr/>
        <p:txBody>
          <a:bodyPr/>
          <a:lstStyle/>
          <a:p>
            <a:fld id="{13D0CE79-49FB-443D-BEF8-6B709DE8FD0C}" type="datetimeFigureOut">
              <a:rPr lang="zh-CN" altLang="en-US" smtClean="0"/>
              <a:t>2018/11/23</a:t>
            </a:fld>
            <a:endParaRPr lang="zh-CN" altLang="en-US"/>
          </a:p>
        </p:txBody>
      </p:sp>
      <p:sp>
        <p:nvSpPr>
          <p:cNvPr id="6" name="KSO_FT"/>
          <p:cNvSpPr>
            <a:spLocks noGrp="1"/>
          </p:cNvSpPr>
          <p:nvPr>
            <p:ph type="ftr" sz="quarter" idx="11"/>
          </p:nvPr>
        </p:nvSpPr>
        <p:spPr/>
        <p:txBody>
          <a:bodyPr/>
          <a:lstStyle/>
          <a:p>
            <a:endParaRPr lang="zh-CN" altLang="en-US"/>
          </a:p>
        </p:txBody>
      </p:sp>
      <p:sp>
        <p:nvSpPr>
          <p:cNvPr id="7" name="KSO_FN"/>
          <p:cNvSpPr>
            <a:spLocks noGrp="1"/>
          </p:cNvSpPr>
          <p:nvPr>
            <p:ph type="sldNum" sz="quarter" idx="12"/>
          </p:nvPr>
        </p:nvSpPr>
        <p:spPr/>
        <p:txBody>
          <a:bodyPr/>
          <a:lstStyle/>
          <a:p>
            <a:fld id="{EF906490-237C-474C-BA2E-D98840BC1F8F}" type="slidenum">
              <a:rPr lang="zh-CN" altLang="en-US" smtClean="0"/>
              <a:t>‹#›</a:t>
            </a:fld>
            <a:endParaRPr lang="zh-CN" altLang="en-US"/>
          </a:p>
        </p:txBody>
      </p:sp>
    </p:spTree>
    <p:extLst>
      <p:ext uri="{BB962C8B-B14F-4D97-AF65-F5344CB8AC3E}">
        <p14:creationId xmlns:p14="http://schemas.microsoft.com/office/powerpoint/2010/main" val="2557369287"/>
      </p:ext>
    </p:extLst>
  </p:cSld>
  <p:clrMapOvr>
    <a:masterClrMapping/>
  </p:clrMapOvr>
  <mc:AlternateContent xmlns:mc="http://schemas.openxmlformats.org/markup-compatibility/2006" xmlns:p14="http://schemas.microsoft.com/office/powerpoint/2010/main">
    <mc:Choice Requires="p14">
      <p:transition spd="slow" p14:dur="1500" advTm="5000">
        <p:random/>
      </p:transition>
    </mc:Choice>
    <mc:Fallback xmlns="">
      <p:transition spd="slow" advTm="500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KSO_BT1"/>
          <p:cNvSpPr>
            <a:spLocks noGrp="1"/>
          </p:cNvSpPr>
          <p:nvPr>
            <p:ph type="title"/>
          </p:nvPr>
        </p:nvSpPr>
        <p:spPr>
          <a:xfrm>
            <a:off x="1246192" y="457200"/>
            <a:ext cx="3932237" cy="1600200"/>
          </a:xfrm>
        </p:spPr>
        <p:txBody>
          <a:bodyPr anchor="b"/>
          <a:lstStyle>
            <a:lvl1pPr>
              <a:defRPr sz="2400"/>
            </a:lvl1pPr>
          </a:lstStyle>
          <a:p>
            <a:r>
              <a:rPr lang="zh-CN" altLang="en-US" smtClean="0"/>
              <a:t>单击此处编辑母版标题样式</a:t>
            </a:r>
            <a:endParaRPr lang="en-US" dirty="0"/>
          </a:p>
        </p:txBody>
      </p:sp>
      <p:sp>
        <p:nvSpPr>
          <p:cNvPr id="3" name="KSO_BC1"/>
          <p:cNvSpPr>
            <a:spLocks noGrp="1" noChangeAspect="1"/>
          </p:cNvSpPr>
          <p:nvPr>
            <p:ph type="pic" idx="1"/>
          </p:nvPr>
        </p:nvSpPr>
        <p:spPr>
          <a:xfrm>
            <a:off x="5442833" y="987429"/>
            <a:ext cx="6172200" cy="4873625"/>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smtClean="0"/>
              <a:t>单击图标添加图片</a:t>
            </a:r>
            <a:endParaRPr lang="en-US" dirty="0"/>
          </a:p>
        </p:txBody>
      </p:sp>
      <p:sp>
        <p:nvSpPr>
          <p:cNvPr id="4" name="KSO_BC2"/>
          <p:cNvSpPr>
            <a:spLocks noGrp="1"/>
          </p:cNvSpPr>
          <p:nvPr>
            <p:ph type="body" sz="half" idx="2"/>
          </p:nvPr>
        </p:nvSpPr>
        <p:spPr>
          <a:xfrm>
            <a:off x="1246192"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编辑母版文本样式</a:t>
            </a:r>
          </a:p>
        </p:txBody>
      </p:sp>
      <p:sp>
        <p:nvSpPr>
          <p:cNvPr id="5" name="KSO_FD"/>
          <p:cNvSpPr>
            <a:spLocks noGrp="1"/>
          </p:cNvSpPr>
          <p:nvPr>
            <p:ph type="dt" sz="half" idx="10"/>
          </p:nvPr>
        </p:nvSpPr>
        <p:spPr/>
        <p:txBody>
          <a:bodyPr/>
          <a:lstStyle/>
          <a:p>
            <a:fld id="{13D0CE79-49FB-443D-BEF8-6B709DE8FD0C}" type="datetimeFigureOut">
              <a:rPr lang="zh-CN" altLang="en-US" smtClean="0"/>
              <a:t>2018/11/23</a:t>
            </a:fld>
            <a:endParaRPr lang="zh-CN" altLang="en-US"/>
          </a:p>
        </p:txBody>
      </p:sp>
      <p:sp>
        <p:nvSpPr>
          <p:cNvPr id="6" name="KSO_FT"/>
          <p:cNvSpPr>
            <a:spLocks noGrp="1"/>
          </p:cNvSpPr>
          <p:nvPr>
            <p:ph type="ftr" sz="quarter" idx="11"/>
          </p:nvPr>
        </p:nvSpPr>
        <p:spPr/>
        <p:txBody>
          <a:bodyPr/>
          <a:lstStyle/>
          <a:p>
            <a:endParaRPr lang="zh-CN" altLang="en-US"/>
          </a:p>
        </p:txBody>
      </p:sp>
      <p:sp>
        <p:nvSpPr>
          <p:cNvPr id="7" name="KSO_FN"/>
          <p:cNvSpPr>
            <a:spLocks noGrp="1"/>
          </p:cNvSpPr>
          <p:nvPr>
            <p:ph type="sldNum" sz="quarter" idx="12"/>
          </p:nvPr>
        </p:nvSpPr>
        <p:spPr/>
        <p:txBody>
          <a:bodyPr/>
          <a:lstStyle/>
          <a:p>
            <a:fld id="{EF906490-237C-474C-BA2E-D98840BC1F8F}" type="slidenum">
              <a:rPr lang="zh-CN" altLang="en-US" smtClean="0"/>
              <a:t>‹#›</a:t>
            </a:fld>
            <a:endParaRPr lang="zh-CN" altLang="en-US"/>
          </a:p>
        </p:txBody>
      </p:sp>
    </p:spTree>
    <p:extLst>
      <p:ext uri="{BB962C8B-B14F-4D97-AF65-F5344CB8AC3E}">
        <p14:creationId xmlns:p14="http://schemas.microsoft.com/office/powerpoint/2010/main" val="2748750638"/>
      </p:ext>
    </p:extLst>
  </p:cSld>
  <p:clrMapOvr>
    <a:masterClrMapping/>
  </p:clrMapOvr>
  <mc:AlternateContent xmlns:mc="http://schemas.openxmlformats.org/markup-compatibility/2006" xmlns:p14="http://schemas.microsoft.com/office/powerpoint/2010/main">
    <mc:Choice Requires="p14">
      <p:transition spd="slow" p14:dur="1500" advTm="5000">
        <p:random/>
      </p:transition>
    </mc:Choice>
    <mc:Fallback xmlns="">
      <p:transition spd="slow" advTm="500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KSO_BT1"/>
          <p:cNvSpPr>
            <a:spLocks noGrp="1"/>
          </p:cNvSpPr>
          <p:nvPr>
            <p:ph type="title"/>
          </p:nvPr>
        </p:nvSpPr>
        <p:spPr/>
        <p:txBody>
          <a:bodyPr/>
          <a:lstStyle/>
          <a:p>
            <a:r>
              <a:rPr lang="zh-CN" altLang="en-US" smtClean="0"/>
              <a:t>单击此处编辑母版标题样式</a:t>
            </a:r>
            <a:endParaRPr lang="en-US" dirty="0"/>
          </a:p>
        </p:txBody>
      </p:sp>
      <p:sp>
        <p:nvSpPr>
          <p:cNvPr id="3" name="KSO_BC1"/>
          <p:cNvSpPr>
            <a:spLocks noGrp="1"/>
          </p:cNvSpPr>
          <p:nvPr>
            <p:ph type="body" orient="vert" idx="1"/>
          </p:nvPr>
        </p:nvSpPr>
        <p:spPr/>
        <p:txBody>
          <a:bodyPr vert="eaVert"/>
          <a:lstStyle/>
          <a:p>
            <a:pPr lvl="0"/>
            <a:r>
              <a:rPr lang="zh-CN" altLang="en-US" smtClean="0"/>
              <a:t>编辑母版文本样式</a:t>
            </a:r>
          </a:p>
          <a:p>
            <a:pPr lvl="1"/>
            <a:r>
              <a:rPr lang="zh-CN" altLang="en-US" smtClean="0"/>
              <a:t>第二级</a:t>
            </a:r>
          </a:p>
        </p:txBody>
      </p:sp>
      <p:sp>
        <p:nvSpPr>
          <p:cNvPr id="4" name="KSO_FD"/>
          <p:cNvSpPr>
            <a:spLocks noGrp="1"/>
          </p:cNvSpPr>
          <p:nvPr>
            <p:ph type="dt" sz="half" idx="10"/>
          </p:nvPr>
        </p:nvSpPr>
        <p:spPr/>
        <p:txBody>
          <a:bodyPr/>
          <a:lstStyle/>
          <a:p>
            <a:fld id="{13D0CE79-49FB-443D-BEF8-6B709DE8FD0C}" type="datetimeFigureOut">
              <a:rPr lang="zh-CN" altLang="en-US" smtClean="0"/>
              <a:t>2018/11/23</a:t>
            </a:fld>
            <a:endParaRPr lang="zh-CN" altLang="en-US"/>
          </a:p>
        </p:txBody>
      </p:sp>
      <p:sp>
        <p:nvSpPr>
          <p:cNvPr id="5" name="KSO_FT"/>
          <p:cNvSpPr>
            <a:spLocks noGrp="1"/>
          </p:cNvSpPr>
          <p:nvPr>
            <p:ph type="ftr" sz="quarter" idx="11"/>
          </p:nvPr>
        </p:nvSpPr>
        <p:spPr/>
        <p:txBody>
          <a:bodyPr/>
          <a:lstStyle/>
          <a:p>
            <a:endParaRPr lang="zh-CN" altLang="en-US"/>
          </a:p>
        </p:txBody>
      </p:sp>
      <p:sp>
        <p:nvSpPr>
          <p:cNvPr id="6" name="KSO_FN"/>
          <p:cNvSpPr>
            <a:spLocks noGrp="1"/>
          </p:cNvSpPr>
          <p:nvPr>
            <p:ph type="sldNum" sz="quarter" idx="12"/>
          </p:nvPr>
        </p:nvSpPr>
        <p:spPr/>
        <p:txBody>
          <a:bodyPr/>
          <a:lstStyle/>
          <a:p>
            <a:fld id="{EF906490-237C-474C-BA2E-D98840BC1F8F}" type="slidenum">
              <a:rPr lang="zh-CN" altLang="en-US" smtClean="0"/>
              <a:t>‹#›</a:t>
            </a:fld>
            <a:endParaRPr lang="zh-CN" altLang="en-US"/>
          </a:p>
        </p:txBody>
      </p:sp>
    </p:spTree>
    <p:extLst>
      <p:ext uri="{BB962C8B-B14F-4D97-AF65-F5344CB8AC3E}">
        <p14:creationId xmlns:p14="http://schemas.microsoft.com/office/powerpoint/2010/main" val="933129218"/>
      </p:ext>
    </p:extLst>
  </p:cSld>
  <p:clrMapOvr>
    <a:masterClrMapping/>
  </p:clrMapOvr>
  <mc:AlternateContent xmlns:mc="http://schemas.openxmlformats.org/markup-compatibility/2006" xmlns:p14="http://schemas.microsoft.com/office/powerpoint/2010/main">
    <mc:Choice Requires="p14">
      <p:transition spd="slow" p14:dur="1500" advTm="5000">
        <p:random/>
      </p:transition>
    </mc:Choice>
    <mc:Fallback xmlns="">
      <p:transition spd="slow" advTm="500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KSO_BT1"/>
          <p:cNvSpPr>
            <a:spLocks noGrp="1"/>
          </p:cNvSpPr>
          <p:nvPr>
            <p:ph type="title" orient="vert"/>
          </p:nvPr>
        </p:nvSpPr>
        <p:spPr>
          <a:xfrm>
            <a:off x="10171291" y="365125"/>
            <a:ext cx="1182511" cy="5811838"/>
          </a:xfrm>
        </p:spPr>
        <p:txBody>
          <a:bodyPr vert="eaVert"/>
          <a:lstStyle/>
          <a:p>
            <a:r>
              <a:rPr lang="zh-CN" altLang="en-US" smtClean="0"/>
              <a:t>单击此处编辑母版标题样式</a:t>
            </a:r>
            <a:endParaRPr lang="en-US" dirty="0"/>
          </a:p>
        </p:txBody>
      </p:sp>
      <p:sp>
        <p:nvSpPr>
          <p:cNvPr id="3" name="KSO_BC1"/>
          <p:cNvSpPr>
            <a:spLocks noGrp="1"/>
          </p:cNvSpPr>
          <p:nvPr>
            <p:ph type="body" orient="vert" idx="1"/>
          </p:nvPr>
        </p:nvSpPr>
        <p:spPr>
          <a:xfrm>
            <a:off x="2113843" y="365125"/>
            <a:ext cx="7933269" cy="5811838"/>
          </a:xfrm>
        </p:spPr>
        <p:txBody>
          <a:bodyPr vert="eaVert"/>
          <a:lstStyle/>
          <a:p>
            <a:pPr lvl="0"/>
            <a:r>
              <a:rPr lang="zh-CN" altLang="en-US" smtClean="0"/>
              <a:t>编辑母版文本样式</a:t>
            </a:r>
          </a:p>
          <a:p>
            <a:pPr lvl="1"/>
            <a:r>
              <a:rPr lang="zh-CN" altLang="en-US" smtClean="0"/>
              <a:t>第二级</a:t>
            </a:r>
          </a:p>
        </p:txBody>
      </p:sp>
      <p:sp>
        <p:nvSpPr>
          <p:cNvPr id="4" name="KSO_FD"/>
          <p:cNvSpPr>
            <a:spLocks noGrp="1"/>
          </p:cNvSpPr>
          <p:nvPr>
            <p:ph type="dt" sz="half" idx="10"/>
          </p:nvPr>
        </p:nvSpPr>
        <p:spPr/>
        <p:txBody>
          <a:bodyPr/>
          <a:lstStyle/>
          <a:p>
            <a:fld id="{13D0CE79-49FB-443D-BEF8-6B709DE8FD0C}" type="datetimeFigureOut">
              <a:rPr lang="zh-CN" altLang="en-US" smtClean="0"/>
              <a:t>2018/11/23</a:t>
            </a:fld>
            <a:endParaRPr lang="zh-CN" altLang="en-US"/>
          </a:p>
        </p:txBody>
      </p:sp>
      <p:sp>
        <p:nvSpPr>
          <p:cNvPr id="5" name="KSO_FT"/>
          <p:cNvSpPr>
            <a:spLocks noGrp="1"/>
          </p:cNvSpPr>
          <p:nvPr>
            <p:ph type="ftr" sz="quarter" idx="11"/>
          </p:nvPr>
        </p:nvSpPr>
        <p:spPr/>
        <p:txBody>
          <a:bodyPr/>
          <a:lstStyle/>
          <a:p>
            <a:endParaRPr lang="zh-CN" altLang="en-US"/>
          </a:p>
        </p:txBody>
      </p:sp>
      <p:sp>
        <p:nvSpPr>
          <p:cNvPr id="6" name="KSO_FN"/>
          <p:cNvSpPr>
            <a:spLocks noGrp="1"/>
          </p:cNvSpPr>
          <p:nvPr>
            <p:ph type="sldNum" sz="quarter" idx="12"/>
          </p:nvPr>
        </p:nvSpPr>
        <p:spPr/>
        <p:txBody>
          <a:bodyPr/>
          <a:lstStyle/>
          <a:p>
            <a:fld id="{EF906490-237C-474C-BA2E-D98840BC1F8F}" type="slidenum">
              <a:rPr lang="zh-CN" altLang="en-US" smtClean="0"/>
              <a:t>‹#›</a:t>
            </a:fld>
            <a:endParaRPr lang="zh-CN" altLang="en-US"/>
          </a:p>
        </p:txBody>
      </p:sp>
    </p:spTree>
    <p:extLst>
      <p:ext uri="{BB962C8B-B14F-4D97-AF65-F5344CB8AC3E}">
        <p14:creationId xmlns:p14="http://schemas.microsoft.com/office/powerpoint/2010/main" val="2547146451"/>
      </p:ext>
    </p:extLst>
  </p:cSld>
  <p:clrMapOvr>
    <a:masterClrMapping/>
  </p:clrMapOvr>
  <mc:AlternateContent xmlns:mc="http://schemas.openxmlformats.org/markup-compatibility/2006" xmlns:p14="http://schemas.microsoft.com/office/powerpoint/2010/main">
    <mc:Choice Requires="p14">
      <p:transition spd="slow" p14:dur="1500" advTm="5000">
        <p:random/>
      </p:transition>
    </mc:Choice>
    <mc:Fallback xmlns="">
      <p:transition spd="slow" advTm="5000">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EFF8FA"/>
        </a:solidFill>
        <a:effectLst/>
      </p:bgPr>
    </p:bg>
    <p:spTree>
      <p:nvGrpSpPr>
        <p:cNvPr id="1" name=""/>
        <p:cNvGrpSpPr/>
        <p:nvPr/>
      </p:nvGrpSpPr>
      <p:grpSpPr>
        <a:xfrm>
          <a:off x="0" y="0"/>
          <a:ext cx="0" cy="0"/>
          <a:chOff x="0" y="0"/>
          <a:chExt cx="0" cy="0"/>
        </a:xfrm>
      </p:grpSpPr>
      <p:pic>
        <p:nvPicPr>
          <p:cNvPr id="119" name="图片 118"/>
          <p:cNvPicPr>
            <a:picLocks noChangeAspect="1"/>
          </p:cNvPicPr>
          <p:nvPr/>
        </p:nvPicPr>
        <p:blipFill>
          <a:blip r:embed="rId13"/>
          <a:stretch>
            <a:fillRect/>
          </a:stretch>
        </p:blipFill>
        <p:spPr>
          <a:xfrm>
            <a:off x="0" y="0"/>
            <a:ext cx="12192000" cy="6858000"/>
          </a:xfrm>
          <a:prstGeom prst="rect">
            <a:avLst/>
          </a:prstGeom>
        </p:spPr>
      </p:pic>
      <p:sp>
        <p:nvSpPr>
          <p:cNvPr id="18" name="矩形 17"/>
          <p:cNvSpPr/>
          <p:nvPr/>
        </p:nvSpPr>
        <p:spPr>
          <a:xfrm>
            <a:off x="0" y="6644640"/>
            <a:ext cx="12192000" cy="213360"/>
          </a:xfrm>
          <a:prstGeom prst="rect">
            <a:avLst/>
          </a:prstGeom>
          <a:solidFill>
            <a:srgbClr val="94D2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9" name="组合 18"/>
          <p:cNvGrpSpPr/>
          <p:nvPr/>
        </p:nvGrpSpPr>
        <p:grpSpPr>
          <a:xfrm>
            <a:off x="11470639" y="5546174"/>
            <a:ext cx="385149" cy="1311826"/>
            <a:chOff x="-3379788" y="7304087"/>
            <a:chExt cx="1128713" cy="3817939"/>
          </a:xfrm>
        </p:grpSpPr>
        <p:sp>
          <p:nvSpPr>
            <p:cNvPr id="20" name="Freeform 51"/>
            <p:cNvSpPr>
              <a:spLocks/>
            </p:cNvSpPr>
            <p:nvPr/>
          </p:nvSpPr>
          <p:spPr bwMode="auto">
            <a:xfrm>
              <a:off x="-2711450" y="7991475"/>
              <a:ext cx="230188" cy="2297113"/>
            </a:xfrm>
            <a:custGeom>
              <a:avLst/>
              <a:gdLst>
                <a:gd name="T0" fmla="*/ 145 w 145"/>
                <a:gd name="T1" fmla="*/ 3 h 1447"/>
                <a:gd name="T2" fmla="*/ 80 w 145"/>
                <a:gd name="T3" fmla="*/ 1447 h 1447"/>
                <a:gd name="T4" fmla="*/ 0 w 145"/>
                <a:gd name="T5" fmla="*/ 1443 h 1447"/>
                <a:gd name="T6" fmla="*/ 65 w 145"/>
                <a:gd name="T7" fmla="*/ 0 h 1447"/>
                <a:gd name="T8" fmla="*/ 145 w 145"/>
                <a:gd name="T9" fmla="*/ 3 h 1447"/>
              </a:gdLst>
              <a:ahLst/>
              <a:cxnLst>
                <a:cxn ang="0">
                  <a:pos x="T0" y="T1"/>
                </a:cxn>
                <a:cxn ang="0">
                  <a:pos x="T2" y="T3"/>
                </a:cxn>
                <a:cxn ang="0">
                  <a:pos x="T4" y="T5"/>
                </a:cxn>
                <a:cxn ang="0">
                  <a:pos x="T6" y="T7"/>
                </a:cxn>
                <a:cxn ang="0">
                  <a:pos x="T8" y="T9"/>
                </a:cxn>
              </a:cxnLst>
              <a:rect l="0" t="0" r="r" b="b"/>
              <a:pathLst>
                <a:path w="145" h="1447">
                  <a:moveTo>
                    <a:pt x="145" y="3"/>
                  </a:moveTo>
                  <a:lnTo>
                    <a:pt x="80" y="1447"/>
                  </a:lnTo>
                  <a:lnTo>
                    <a:pt x="0" y="1443"/>
                  </a:lnTo>
                  <a:lnTo>
                    <a:pt x="65" y="0"/>
                  </a:lnTo>
                  <a:lnTo>
                    <a:pt x="145" y="3"/>
                  </a:lnTo>
                  <a:close/>
                </a:path>
              </a:pathLst>
            </a:custGeom>
            <a:solidFill>
              <a:srgbClr val="1395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Freeform 52"/>
            <p:cNvSpPr>
              <a:spLocks/>
            </p:cNvSpPr>
            <p:nvPr/>
          </p:nvSpPr>
          <p:spPr bwMode="auto">
            <a:xfrm>
              <a:off x="-2711450" y="7991475"/>
              <a:ext cx="165100" cy="2293938"/>
            </a:xfrm>
            <a:custGeom>
              <a:avLst/>
              <a:gdLst>
                <a:gd name="T0" fmla="*/ 65 w 104"/>
                <a:gd name="T1" fmla="*/ 0 h 1445"/>
                <a:gd name="T2" fmla="*/ 104 w 104"/>
                <a:gd name="T3" fmla="*/ 1 h 1445"/>
                <a:gd name="T4" fmla="*/ 41 w 104"/>
                <a:gd name="T5" fmla="*/ 1445 h 1445"/>
                <a:gd name="T6" fmla="*/ 0 w 104"/>
                <a:gd name="T7" fmla="*/ 1443 h 1445"/>
                <a:gd name="T8" fmla="*/ 65 w 104"/>
                <a:gd name="T9" fmla="*/ 0 h 1445"/>
              </a:gdLst>
              <a:ahLst/>
              <a:cxnLst>
                <a:cxn ang="0">
                  <a:pos x="T0" y="T1"/>
                </a:cxn>
                <a:cxn ang="0">
                  <a:pos x="T2" y="T3"/>
                </a:cxn>
                <a:cxn ang="0">
                  <a:pos x="T4" y="T5"/>
                </a:cxn>
                <a:cxn ang="0">
                  <a:pos x="T6" y="T7"/>
                </a:cxn>
                <a:cxn ang="0">
                  <a:pos x="T8" y="T9"/>
                </a:cxn>
              </a:cxnLst>
              <a:rect l="0" t="0" r="r" b="b"/>
              <a:pathLst>
                <a:path w="104" h="1445">
                  <a:moveTo>
                    <a:pt x="65" y="0"/>
                  </a:moveTo>
                  <a:lnTo>
                    <a:pt x="104" y="1"/>
                  </a:lnTo>
                  <a:lnTo>
                    <a:pt x="41" y="1445"/>
                  </a:lnTo>
                  <a:lnTo>
                    <a:pt x="0" y="1443"/>
                  </a:lnTo>
                  <a:lnTo>
                    <a:pt x="65" y="0"/>
                  </a:lnTo>
                  <a:close/>
                </a:path>
              </a:pathLst>
            </a:custGeom>
            <a:solidFill>
              <a:srgbClr val="1A87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Freeform 53"/>
            <p:cNvSpPr>
              <a:spLocks/>
            </p:cNvSpPr>
            <p:nvPr/>
          </p:nvSpPr>
          <p:spPr bwMode="auto">
            <a:xfrm>
              <a:off x="-2711450" y="10282238"/>
              <a:ext cx="127000" cy="195263"/>
            </a:xfrm>
            <a:custGeom>
              <a:avLst/>
              <a:gdLst>
                <a:gd name="T0" fmla="*/ 16 w 80"/>
                <a:gd name="T1" fmla="*/ 81 h 123"/>
                <a:gd name="T2" fmla="*/ 0 w 80"/>
                <a:gd name="T3" fmla="*/ 0 h 123"/>
                <a:gd name="T4" fmla="*/ 80 w 80"/>
                <a:gd name="T5" fmla="*/ 4 h 123"/>
                <a:gd name="T6" fmla="*/ 57 w 80"/>
                <a:gd name="T7" fmla="*/ 83 h 123"/>
                <a:gd name="T8" fmla="*/ 45 w 80"/>
                <a:gd name="T9" fmla="*/ 123 h 123"/>
                <a:gd name="T10" fmla="*/ 25 w 80"/>
                <a:gd name="T11" fmla="*/ 122 h 123"/>
                <a:gd name="T12" fmla="*/ 16 w 80"/>
                <a:gd name="T13" fmla="*/ 81 h 123"/>
              </a:gdLst>
              <a:ahLst/>
              <a:cxnLst>
                <a:cxn ang="0">
                  <a:pos x="T0" y="T1"/>
                </a:cxn>
                <a:cxn ang="0">
                  <a:pos x="T2" y="T3"/>
                </a:cxn>
                <a:cxn ang="0">
                  <a:pos x="T4" y="T5"/>
                </a:cxn>
                <a:cxn ang="0">
                  <a:pos x="T6" y="T7"/>
                </a:cxn>
                <a:cxn ang="0">
                  <a:pos x="T8" y="T9"/>
                </a:cxn>
                <a:cxn ang="0">
                  <a:pos x="T10" y="T11"/>
                </a:cxn>
                <a:cxn ang="0">
                  <a:pos x="T12" y="T13"/>
                </a:cxn>
              </a:cxnLst>
              <a:rect l="0" t="0" r="r" b="b"/>
              <a:pathLst>
                <a:path w="80" h="123">
                  <a:moveTo>
                    <a:pt x="16" y="81"/>
                  </a:moveTo>
                  <a:lnTo>
                    <a:pt x="0" y="0"/>
                  </a:lnTo>
                  <a:lnTo>
                    <a:pt x="80" y="4"/>
                  </a:lnTo>
                  <a:lnTo>
                    <a:pt x="57" y="83"/>
                  </a:lnTo>
                  <a:lnTo>
                    <a:pt x="45" y="123"/>
                  </a:lnTo>
                  <a:lnTo>
                    <a:pt x="25" y="122"/>
                  </a:lnTo>
                  <a:lnTo>
                    <a:pt x="16" y="81"/>
                  </a:lnTo>
                  <a:close/>
                </a:path>
              </a:pathLst>
            </a:custGeom>
            <a:solidFill>
              <a:srgbClr val="FBD1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Freeform 54"/>
            <p:cNvSpPr>
              <a:spLocks/>
            </p:cNvSpPr>
            <p:nvPr/>
          </p:nvSpPr>
          <p:spPr bwMode="auto">
            <a:xfrm>
              <a:off x="-2671763" y="10475913"/>
              <a:ext cx="31750" cy="65088"/>
            </a:xfrm>
            <a:custGeom>
              <a:avLst/>
              <a:gdLst>
                <a:gd name="T0" fmla="*/ 0 w 20"/>
                <a:gd name="T1" fmla="*/ 0 h 41"/>
                <a:gd name="T2" fmla="*/ 20 w 20"/>
                <a:gd name="T3" fmla="*/ 1 h 41"/>
                <a:gd name="T4" fmla="*/ 8 w 20"/>
                <a:gd name="T5" fmla="*/ 41 h 41"/>
                <a:gd name="T6" fmla="*/ 0 w 20"/>
                <a:gd name="T7" fmla="*/ 0 h 41"/>
              </a:gdLst>
              <a:ahLst/>
              <a:cxnLst>
                <a:cxn ang="0">
                  <a:pos x="T0" y="T1"/>
                </a:cxn>
                <a:cxn ang="0">
                  <a:pos x="T2" y="T3"/>
                </a:cxn>
                <a:cxn ang="0">
                  <a:pos x="T4" y="T5"/>
                </a:cxn>
                <a:cxn ang="0">
                  <a:pos x="T6" y="T7"/>
                </a:cxn>
              </a:cxnLst>
              <a:rect l="0" t="0" r="r" b="b"/>
              <a:pathLst>
                <a:path w="20" h="41">
                  <a:moveTo>
                    <a:pt x="0" y="0"/>
                  </a:moveTo>
                  <a:lnTo>
                    <a:pt x="20" y="1"/>
                  </a:lnTo>
                  <a:lnTo>
                    <a:pt x="8" y="41"/>
                  </a:lnTo>
                  <a:lnTo>
                    <a:pt x="0" y="0"/>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Freeform 55"/>
            <p:cNvSpPr>
              <a:spLocks/>
            </p:cNvSpPr>
            <p:nvPr/>
          </p:nvSpPr>
          <p:spPr bwMode="auto">
            <a:xfrm>
              <a:off x="-2608263" y="7799388"/>
              <a:ext cx="134938" cy="196850"/>
            </a:xfrm>
            <a:custGeom>
              <a:avLst/>
              <a:gdLst>
                <a:gd name="T0" fmla="*/ 0 w 85"/>
                <a:gd name="T1" fmla="*/ 121 h 124"/>
                <a:gd name="T2" fmla="*/ 80 w 85"/>
                <a:gd name="T3" fmla="*/ 124 h 124"/>
                <a:gd name="T4" fmla="*/ 85 w 85"/>
                <a:gd name="T5" fmla="*/ 4 h 124"/>
                <a:gd name="T6" fmla="*/ 5 w 85"/>
                <a:gd name="T7" fmla="*/ 0 h 124"/>
                <a:gd name="T8" fmla="*/ 0 w 85"/>
                <a:gd name="T9" fmla="*/ 121 h 124"/>
              </a:gdLst>
              <a:ahLst/>
              <a:cxnLst>
                <a:cxn ang="0">
                  <a:pos x="T0" y="T1"/>
                </a:cxn>
                <a:cxn ang="0">
                  <a:pos x="T2" y="T3"/>
                </a:cxn>
                <a:cxn ang="0">
                  <a:pos x="T4" y="T5"/>
                </a:cxn>
                <a:cxn ang="0">
                  <a:pos x="T6" y="T7"/>
                </a:cxn>
                <a:cxn ang="0">
                  <a:pos x="T8" y="T9"/>
                </a:cxn>
              </a:cxnLst>
              <a:rect l="0" t="0" r="r" b="b"/>
              <a:pathLst>
                <a:path w="85" h="124">
                  <a:moveTo>
                    <a:pt x="0" y="121"/>
                  </a:moveTo>
                  <a:lnTo>
                    <a:pt x="80" y="124"/>
                  </a:lnTo>
                  <a:lnTo>
                    <a:pt x="85" y="4"/>
                  </a:lnTo>
                  <a:lnTo>
                    <a:pt x="5" y="0"/>
                  </a:lnTo>
                  <a:lnTo>
                    <a:pt x="0" y="121"/>
                  </a:ln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 name="Freeform 56"/>
            <p:cNvSpPr>
              <a:spLocks/>
            </p:cNvSpPr>
            <p:nvPr/>
          </p:nvSpPr>
          <p:spPr bwMode="auto">
            <a:xfrm>
              <a:off x="-2600325" y="7735888"/>
              <a:ext cx="130175" cy="69850"/>
            </a:xfrm>
            <a:custGeom>
              <a:avLst/>
              <a:gdLst>
                <a:gd name="T0" fmla="*/ 80 w 82"/>
                <a:gd name="T1" fmla="*/ 44 h 44"/>
                <a:gd name="T2" fmla="*/ 0 w 82"/>
                <a:gd name="T3" fmla="*/ 40 h 44"/>
                <a:gd name="T4" fmla="*/ 2 w 82"/>
                <a:gd name="T5" fmla="*/ 0 h 44"/>
                <a:gd name="T6" fmla="*/ 82 w 82"/>
                <a:gd name="T7" fmla="*/ 4 h 44"/>
                <a:gd name="T8" fmla="*/ 80 w 82"/>
                <a:gd name="T9" fmla="*/ 44 h 44"/>
              </a:gdLst>
              <a:ahLst/>
              <a:cxnLst>
                <a:cxn ang="0">
                  <a:pos x="T0" y="T1"/>
                </a:cxn>
                <a:cxn ang="0">
                  <a:pos x="T2" y="T3"/>
                </a:cxn>
                <a:cxn ang="0">
                  <a:pos x="T4" y="T5"/>
                </a:cxn>
                <a:cxn ang="0">
                  <a:pos x="T6" y="T7"/>
                </a:cxn>
                <a:cxn ang="0">
                  <a:pos x="T8" y="T9"/>
                </a:cxn>
              </a:cxnLst>
              <a:rect l="0" t="0" r="r" b="b"/>
              <a:pathLst>
                <a:path w="82" h="44">
                  <a:moveTo>
                    <a:pt x="80" y="44"/>
                  </a:moveTo>
                  <a:lnTo>
                    <a:pt x="0" y="40"/>
                  </a:lnTo>
                  <a:lnTo>
                    <a:pt x="2" y="0"/>
                  </a:lnTo>
                  <a:lnTo>
                    <a:pt x="82" y="4"/>
                  </a:lnTo>
                  <a:lnTo>
                    <a:pt x="80" y="44"/>
                  </a:lnTo>
                  <a:close/>
                </a:path>
              </a:pathLst>
            </a:custGeom>
            <a:solidFill>
              <a:srgbClr val="ED9D9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 name="Rectangle 57"/>
            <p:cNvSpPr>
              <a:spLocks noChangeArrowheads="1"/>
            </p:cNvSpPr>
            <p:nvPr/>
          </p:nvSpPr>
          <p:spPr bwMode="auto">
            <a:xfrm>
              <a:off x="-2813050" y="7559675"/>
              <a:ext cx="127000" cy="2293938"/>
            </a:xfrm>
            <a:prstGeom prst="rect">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Rectangle 58"/>
            <p:cNvSpPr>
              <a:spLocks noChangeArrowheads="1"/>
            </p:cNvSpPr>
            <p:nvPr/>
          </p:nvSpPr>
          <p:spPr bwMode="auto">
            <a:xfrm>
              <a:off x="-2813050" y="7559675"/>
              <a:ext cx="63500" cy="2293938"/>
            </a:xfrm>
            <a:prstGeom prst="rect">
              <a:avLst/>
            </a:prstGeom>
            <a:solidFill>
              <a:srgbClr val="B3B3B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59"/>
            <p:cNvSpPr>
              <a:spLocks/>
            </p:cNvSpPr>
            <p:nvPr/>
          </p:nvSpPr>
          <p:spPr bwMode="auto">
            <a:xfrm>
              <a:off x="-2813050" y="7367588"/>
              <a:ext cx="127000" cy="192088"/>
            </a:xfrm>
            <a:custGeom>
              <a:avLst/>
              <a:gdLst>
                <a:gd name="T0" fmla="*/ 20 w 80"/>
                <a:gd name="T1" fmla="*/ 40 h 121"/>
                <a:gd name="T2" fmla="*/ 0 w 80"/>
                <a:gd name="T3" fmla="*/ 121 h 121"/>
                <a:gd name="T4" fmla="*/ 80 w 80"/>
                <a:gd name="T5" fmla="*/ 121 h 121"/>
                <a:gd name="T6" fmla="*/ 60 w 80"/>
                <a:gd name="T7" fmla="*/ 40 h 121"/>
                <a:gd name="T8" fmla="*/ 50 w 80"/>
                <a:gd name="T9" fmla="*/ 0 h 121"/>
                <a:gd name="T10" fmla="*/ 30 w 80"/>
                <a:gd name="T11" fmla="*/ 0 h 121"/>
                <a:gd name="T12" fmla="*/ 20 w 80"/>
                <a:gd name="T13" fmla="*/ 40 h 121"/>
              </a:gdLst>
              <a:ahLst/>
              <a:cxnLst>
                <a:cxn ang="0">
                  <a:pos x="T0" y="T1"/>
                </a:cxn>
                <a:cxn ang="0">
                  <a:pos x="T2" y="T3"/>
                </a:cxn>
                <a:cxn ang="0">
                  <a:pos x="T4" y="T5"/>
                </a:cxn>
                <a:cxn ang="0">
                  <a:pos x="T6" y="T7"/>
                </a:cxn>
                <a:cxn ang="0">
                  <a:pos x="T8" y="T9"/>
                </a:cxn>
                <a:cxn ang="0">
                  <a:pos x="T10" y="T11"/>
                </a:cxn>
                <a:cxn ang="0">
                  <a:pos x="T12" y="T13"/>
                </a:cxn>
              </a:cxnLst>
              <a:rect l="0" t="0" r="r" b="b"/>
              <a:pathLst>
                <a:path w="80" h="121">
                  <a:moveTo>
                    <a:pt x="20" y="40"/>
                  </a:moveTo>
                  <a:lnTo>
                    <a:pt x="0" y="121"/>
                  </a:lnTo>
                  <a:lnTo>
                    <a:pt x="80" y="121"/>
                  </a:lnTo>
                  <a:lnTo>
                    <a:pt x="60" y="40"/>
                  </a:lnTo>
                  <a:lnTo>
                    <a:pt x="50" y="0"/>
                  </a:lnTo>
                  <a:lnTo>
                    <a:pt x="30" y="0"/>
                  </a:lnTo>
                  <a:lnTo>
                    <a:pt x="20" y="40"/>
                  </a:lnTo>
                  <a:close/>
                </a:path>
              </a:pathLst>
            </a:custGeom>
            <a:solidFill>
              <a:srgbClr val="FBD1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60"/>
            <p:cNvSpPr>
              <a:spLocks/>
            </p:cNvSpPr>
            <p:nvPr/>
          </p:nvSpPr>
          <p:spPr bwMode="auto">
            <a:xfrm>
              <a:off x="-2765425" y="7304087"/>
              <a:ext cx="31750" cy="63500"/>
            </a:xfrm>
            <a:custGeom>
              <a:avLst/>
              <a:gdLst>
                <a:gd name="T0" fmla="*/ 0 w 20"/>
                <a:gd name="T1" fmla="*/ 40 h 40"/>
                <a:gd name="T2" fmla="*/ 20 w 20"/>
                <a:gd name="T3" fmla="*/ 40 h 40"/>
                <a:gd name="T4" fmla="*/ 10 w 20"/>
                <a:gd name="T5" fmla="*/ 0 h 40"/>
                <a:gd name="T6" fmla="*/ 0 w 20"/>
                <a:gd name="T7" fmla="*/ 40 h 40"/>
              </a:gdLst>
              <a:ahLst/>
              <a:cxnLst>
                <a:cxn ang="0">
                  <a:pos x="T0" y="T1"/>
                </a:cxn>
                <a:cxn ang="0">
                  <a:pos x="T2" y="T3"/>
                </a:cxn>
                <a:cxn ang="0">
                  <a:pos x="T4" y="T5"/>
                </a:cxn>
                <a:cxn ang="0">
                  <a:pos x="T6" y="T7"/>
                </a:cxn>
              </a:cxnLst>
              <a:rect l="0" t="0" r="r" b="b"/>
              <a:pathLst>
                <a:path w="20" h="40">
                  <a:moveTo>
                    <a:pt x="0" y="40"/>
                  </a:moveTo>
                  <a:lnTo>
                    <a:pt x="20" y="40"/>
                  </a:lnTo>
                  <a:lnTo>
                    <a:pt x="10" y="0"/>
                  </a:lnTo>
                  <a:lnTo>
                    <a:pt x="0" y="40"/>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Rectangle 61"/>
            <p:cNvSpPr>
              <a:spLocks noChangeArrowheads="1"/>
            </p:cNvSpPr>
            <p:nvPr/>
          </p:nvSpPr>
          <p:spPr bwMode="auto">
            <a:xfrm>
              <a:off x="-2813050" y="9853613"/>
              <a:ext cx="127000" cy="192088"/>
            </a:xfrm>
            <a:prstGeom prst="rect">
              <a:avLst/>
            </a:pr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Rectangle 62"/>
            <p:cNvSpPr>
              <a:spLocks noChangeArrowheads="1"/>
            </p:cNvSpPr>
            <p:nvPr/>
          </p:nvSpPr>
          <p:spPr bwMode="auto">
            <a:xfrm>
              <a:off x="-2813050" y="10045700"/>
              <a:ext cx="127000" cy="63500"/>
            </a:xfrm>
            <a:prstGeom prst="rect">
              <a:avLst/>
            </a:prstGeom>
            <a:solidFill>
              <a:srgbClr val="ED9D9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Freeform 63"/>
            <p:cNvSpPr>
              <a:spLocks/>
            </p:cNvSpPr>
            <p:nvPr/>
          </p:nvSpPr>
          <p:spPr bwMode="auto">
            <a:xfrm>
              <a:off x="-3344863" y="8316913"/>
              <a:ext cx="222250" cy="2297113"/>
            </a:xfrm>
            <a:custGeom>
              <a:avLst/>
              <a:gdLst>
                <a:gd name="T0" fmla="*/ 81 w 140"/>
                <a:gd name="T1" fmla="*/ 0 h 1447"/>
                <a:gd name="T2" fmla="*/ 140 w 140"/>
                <a:gd name="T3" fmla="*/ 1444 h 1447"/>
                <a:gd name="T4" fmla="*/ 60 w 140"/>
                <a:gd name="T5" fmla="*/ 1447 h 1447"/>
                <a:gd name="T6" fmla="*/ 0 w 140"/>
                <a:gd name="T7" fmla="*/ 3 h 1447"/>
                <a:gd name="T8" fmla="*/ 81 w 140"/>
                <a:gd name="T9" fmla="*/ 0 h 1447"/>
              </a:gdLst>
              <a:ahLst/>
              <a:cxnLst>
                <a:cxn ang="0">
                  <a:pos x="T0" y="T1"/>
                </a:cxn>
                <a:cxn ang="0">
                  <a:pos x="T2" y="T3"/>
                </a:cxn>
                <a:cxn ang="0">
                  <a:pos x="T4" y="T5"/>
                </a:cxn>
                <a:cxn ang="0">
                  <a:pos x="T6" y="T7"/>
                </a:cxn>
                <a:cxn ang="0">
                  <a:pos x="T8" y="T9"/>
                </a:cxn>
              </a:cxnLst>
              <a:rect l="0" t="0" r="r" b="b"/>
              <a:pathLst>
                <a:path w="140" h="1447">
                  <a:moveTo>
                    <a:pt x="81" y="0"/>
                  </a:moveTo>
                  <a:lnTo>
                    <a:pt x="140" y="1444"/>
                  </a:lnTo>
                  <a:lnTo>
                    <a:pt x="60" y="1447"/>
                  </a:lnTo>
                  <a:lnTo>
                    <a:pt x="0" y="3"/>
                  </a:lnTo>
                  <a:lnTo>
                    <a:pt x="81" y="0"/>
                  </a:lnTo>
                  <a:close/>
                </a:path>
              </a:pathLst>
            </a:custGeom>
            <a:solidFill>
              <a:srgbClr val="F1CA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Freeform 64"/>
            <p:cNvSpPr>
              <a:spLocks/>
            </p:cNvSpPr>
            <p:nvPr/>
          </p:nvSpPr>
          <p:spPr bwMode="auto">
            <a:xfrm>
              <a:off x="-3344863" y="8318500"/>
              <a:ext cx="160338" cy="2295525"/>
            </a:xfrm>
            <a:custGeom>
              <a:avLst/>
              <a:gdLst>
                <a:gd name="T0" fmla="*/ 0 w 101"/>
                <a:gd name="T1" fmla="*/ 2 h 1446"/>
                <a:gd name="T2" fmla="*/ 40 w 101"/>
                <a:gd name="T3" fmla="*/ 0 h 1446"/>
                <a:gd name="T4" fmla="*/ 101 w 101"/>
                <a:gd name="T5" fmla="*/ 1445 h 1446"/>
                <a:gd name="T6" fmla="*/ 60 w 101"/>
                <a:gd name="T7" fmla="*/ 1446 h 1446"/>
                <a:gd name="T8" fmla="*/ 0 w 101"/>
                <a:gd name="T9" fmla="*/ 2 h 1446"/>
              </a:gdLst>
              <a:ahLst/>
              <a:cxnLst>
                <a:cxn ang="0">
                  <a:pos x="T0" y="T1"/>
                </a:cxn>
                <a:cxn ang="0">
                  <a:pos x="T2" y="T3"/>
                </a:cxn>
                <a:cxn ang="0">
                  <a:pos x="T4" y="T5"/>
                </a:cxn>
                <a:cxn ang="0">
                  <a:pos x="T6" y="T7"/>
                </a:cxn>
                <a:cxn ang="0">
                  <a:pos x="T8" y="T9"/>
                </a:cxn>
              </a:cxnLst>
              <a:rect l="0" t="0" r="r" b="b"/>
              <a:pathLst>
                <a:path w="101" h="1446">
                  <a:moveTo>
                    <a:pt x="0" y="2"/>
                  </a:moveTo>
                  <a:lnTo>
                    <a:pt x="40" y="0"/>
                  </a:lnTo>
                  <a:lnTo>
                    <a:pt x="101" y="1445"/>
                  </a:lnTo>
                  <a:lnTo>
                    <a:pt x="60" y="1446"/>
                  </a:lnTo>
                  <a:lnTo>
                    <a:pt x="0" y="2"/>
                  </a:lnTo>
                  <a:close/>
                </a:path>
              </a:pathLst>
            </a:custGeom>
            <a:solidFill>
              <a:srgbClr val="E4930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Freeform 65"/>
            <p:cNvSpPr>
              <a:spLocks/>
            </p:cNvSpPr>
            <p:nvPr/>
          </p:nvSpPr>
          <p:spPr bwMode="auto">
            <a:xfrm>
              <a:off x="-3249613" y="10609263"/>
              <a:ext cx="127000" cy="193675"/>
            </a:xfrm>
            <a:custGeom>
              <a:avLst/>
              <a:gdLst>
                <a:gd name="T0" fmla="*/ 24 w 80"/>
                <a:gd name="T1" fmla="*/ 83 h 122"/>
                <a:gd name="T2" fmla="*/ 0 w 80"/>
                <a:gd name="T3" fmla="*/ 3 h 122"/>
                <a:gd name="T4" fmla="*/ 80 w 80"/>
                <a:gd name="T5" fmla="*/ 0 h 122"/>
                <a:gd name="T6" fmla="*/ 64 w 80"/>
                <a:gd name="T7" fmla="*/ 81 h 122"/>
                <a:gd name="T8" fmla="*/ 56 w 80"/>
                <a:gd name="T9" fmla="*/ 122 h 122"/>
                <a:gd name="T10" fmla="*/ 36 w 80"/>
                <a:gd name="T11" fmla="*/ 122 h 122"/>
                <a:gd name="T12" fmla="*/ 24 w 80"/>
                <a:gd name="T13" fmla="*/ 83 h 122"/>
              </a:gdLst>
              <a:ahLst/>
              <a:cxnLst>
                <a:cxn ang="0">
                  <a:pos x="T0" y="T1"/>
                </a:cxn>
                <a:cxn ang="0">
                  <a:pos x="T2" y="T3"/>
                </a:cxn>
                <a:cxn ang="0">
                  <a:pos x="T4" y="T5"/>
                </a:cxn>
                <a:cxn ang="0">
                  <a:pos x="T6" y="T7"/>
                </a:cxn>
                <a:cxn ang="0">
                  <a:pos x="T8" y="T9"/>
                </a:cxn>
                <a:cxn ang="0">
                  <a:pos x="T10" y="T11"/>
                </a:cxn>
                <a:cxn ang="0">
                  <a:pos x="T12" y="T13"/>
                </a:cxn>
              </a:cxnLst>
              <a:rect l="0" t="0" r="r" b="b"/>
              <a:pathLst>
                <a:path w="80" h="122">
                  <a:moveTo>
                    <a:pt x="24" y="83"/>
                  </a:moveTo>
                  <a:lnTo>
                    <a:pt x="0" y="3"/>
                  </a:lnTo>
                  <a:lnTo>
                    <a:pt x="80" y="0"/>
                  </a:lnTo>
                  <a:lnTo>
                    <a:pt x="64" y="81"/>
                  </a:lnTo>
                  <a:lnTo>
                    <a:pt x="56" y="122"/>
                  </a:lnTo>
                  <a:lnTo>
                    <a:pt x="36" y="122"/>
                  </a:lnTo>
                  <a:lnTo>
                    <a:pt x="24" y="83"/>
                  </a:lnTo>
                  <a:close/>
                </a:path>
              </a:pathLst>
            </a:custGeom>
            <a:solidFill>
              <a:srgbClr val="FBD1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 name="Freeform 66"/>
            <p:cNvSpPr>
              <a:spLocks/>
            </p:cNvSpPr>
            <p:nvPr/>
          </p:nvSpPr>
          <p:spPr bwMode="auto">
            <a:xfrm>
              <a:off x="-3192463" y="10802938"/>
              <a:ext cx="31750" cy="63500"/>
            </a:xfrm>
            <a:custGeom>
              <a:avLst/>
              <a:gdLst>
                <a:gd name="T0" fmla="*/ 0 w 20"/>
                <a:gd name="T1" fmla="*/ 0 h 40"/>
                <a:gd name="T2" fmla="*/ 20 w 20"/>
                <a:gd name="T3" fmla="*/ 0 h 40"/>
                <a:gd name="T4" fmla="*/ 11 w 20"/>
                <a:gd name="T5" fmla="*/ 40 h 40"/>
                <a:gd name="T6" fmla="*/ 0 w 20"/>
                <a:gd name="T7" fmla="*/ 0 h 40"/>
              </a:gdLst>
              <a:ahLst/>
              <a:cxnLst>
                <a:cxn ang="0">
                  <a:pos x="T0" y="T1"/>
                </a:cxn>
                <a:cxn ang="0">
                  <a:pos x="T2" y="T3"/>
                </a:cxn>
                <a:cxn ang="0">
                  <a:pos x="T4" y="T5"/>
                </a:cxn>
                <a:cxn ang="0">
                  <a:pos x="T6" y="T7"/>
                </a:cxn>
              </a:cxnLst>
              <a:rect l="0" t="0" r="r" b="b"/>
              <a:pathLst>
                <a:path w="20" h="40">
                  <a:moveTo>
                    <a:pt x="0" y="0"/>
                  </a:moveTo>
                  <a:lnTo>
                    <a:pt x="20" y="0"/>
                  </a:lnTo>
                  <a:lnTo>
                    <a:pt x="11" y="40"/>
                  </a:lnTo>
                  <a:lnTo>
                    <a:pt x="0" y="0"/>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 name="Freeform 67"/>
            <p:cNvSpPr>
              <a:spLocks/>
            </p:cNvSpPr>
            <p:nvPr/>
          </p:nvSpPr>
          <p:spPr bwMode="auto">
            <a:xfrm>
              <a:off x="-3352800" y="8124825"/>
              <a:ext cx="136525" cy="196850"/>
            </a:xfrm>
            <a:custGeom>
              <a:avLst/>
              <a:gdLst>
                <a:gd name="T0" fmla="*/ 5 w 86"/>
                <a:gd name="T1" fmla="*/ 124 h 124"/>
                <a:gd name="T2" fmla="*/ 86 w 86"/>
                <a:gd name="T3" fmla="*/ 121 h 124"/>
                <a:gd name="T4" fmla="*/ 81 w 86"/>
                <a:gd name="T5" fmla="*/ 0 h 124"/>
                <a:gd name="T6" fmla="*/ 0 w 86"/>
                <a:gd name="T7" fmla="*/ 4 h 124"/>
                <a:gd name="T8" fmla="*/ 5 w 86"/>
                <a:gd name="T9" fmla="*/ 124 h 124"/>
              </a:gdLst>
              <a:ahLst/>
              <a:cxnLst>
                <a:cxn ang="0">
                  <a:pos x="T0" y="T1"/>
                </a:cxn>
                <a:cxn ang="0">
                  <a:pos x="T2" y="T3"/>
                </a:cxn>
                <a:cxn ang="0">
                  <a:pos x="T4" y="T5"/>
                </a:cxn>
                <a:cxn ang="0">
                  <a:pos x="T6" y="T7"/>
                </a:cxn>
                <a:cxn ang="0">
                  <a:pos x="T8" y="T9"/>
                </a:cxn>
              </a:cxnLst>
              <a:rect l="0" t="0" r="r" b="b"/>
              <a:pathLst>
                <a:path w="86" h="124">
                  <a:moveTo>
                    <a:pt x="5" y="124"/>
                  </a:moveTo>
                  <a:lnTo>
                    <a:pt x="86" y="121"/>
                  </a:lnTo>
                  <a:lnTo>
                    <a:pt x="81" y="0"/>
                  </a:lnTo>
                  <a:lnTo>
                    <a:pt x="0" y="4"/>
                  </a:lnTo>
                  <a:lnTo>
                    <a:pt x="5" y="124"/>
                  </a:ln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 name="Freeform 68"/>
            <p:cNvSpPr>
              <a:spLocks/>
            </p:cNvSpPr>
            <p:nvPr/>
          </p:nvSpPr>
          <p:spPr bwMode="auto">
            <a:xfrm>
              <a:off x="-3355975" y="8061325"/>
              <a:ext cx="131763" cy="69850"/>
            </a:xfrm>
            <a:custGeom>
              <a:avLst/>
              <a:gdLst>
                <a:gd name="T0" fmla="*/ 83 w 83"/>
                <a:gd name="T1" fmla="*/ 40 h 44"/>
                <a:gd name="T2" fmla="*/ 2 w 83"/>
                <a:gd name="T3" fmla="*/ 44 h 44"/>
                <a:gd name="T4" fmla="*/ 0 w 83"/>
                <a:gd name="T5" fmla="*/ 3 h 44"/>
                <a:gd name="T6" fmla="*/ 81 w 83"/>
                <a:gd name="T7" fmla="*/ 0 h 44"/>
                <a:gd name="T8" fmla="*/ 83 w 83"/>
                <a:gd name="T9" fmla="*/ 40 h 44"/>
              </a:gdLst>
              <a:ahLst/>
              <a:cxnLst>
                <a:cxn ang="0">
                  <a:pos x="T0" y="T1"/>
                </a:cxn>
                <a:cxn ang="0">
                  <a:pos x="T2" y="T3"/>
                </a:cxn>
                <a:cxn ang="0">
                  <a:pos x="T4" y="T5"/>
                </a:cxn>
                <a:cxn ang="0">
                  <a:pos x="T6" y="T7"/>
                </a:cxn>
                <a:cxn ang="0">
                  <a:pos x="T8" y="T9"/>
                </a:cxn>
              </a:cxnLst>
              <a:rect l="0" t="0" r="r" b="b"/>
              <a:pathLst>
                <a:path w="83" h="44">
                  <a:moveTo>
                    <a:pt x="83" y="40"/>
                  </a:moveTo>
                  <a:lnTo>
                    <a:pt x="2" y="44"/>
                  </a:lnTo>
                  <a:lnTo>
                    <a:pt x="0" y="3"/>
                  </a:lnTo>
                  <a:lnTo>
                    <a:pt x="81" y="0"/>
                  </a:lnTo>
                  <a:lnTo>
                    <a:pt x="83" y="40"/>
                  </a:lnTo>
                  <a:close/>
                </a:path>
              </a:pathLst>
            </a:custGeom>
            <a:solidFill>
              <a:srgbClr val="ED9D9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 name="Freeform 69"/>
            <p:cNvSpPr>
              <a:spLocks/>
            </p:cNvSpPr>
            <p:nvPr/>
          </p:nvSpPr>
          <p:spPr bwMode="auto">
            <a:xfrm>
              <a:off x="-2411413" y="8139113"/>
              <a:ext cx="73025" cy="131763"/>
            </a:xfrm>
            <a:custGeom>
              <a:avLst/>
              <a:gdLst>
                <a:gd name="T0" fmla="*/ 46 w 46"/>
                <a:gd name="T1" fmla="*/ 3 h 83"/>
                <a:gd name="T2" fmla="*/ 41 w 46"/>
                <a:gd name="T3" fmla="*/ 83 h 83"/>
                <a:gd name="T4" fmla="*/ 0 w 46"/>
                <a:gd name="T5" fmla="*/ 81 h 83"/>
                <a:gd name="T6" fmla="*/ 5 w 46"/>
                <a:gd name="T7" fmla="*/ 0 h 83"/>
                <a:gd name="T8" fmla="*/ 46 w 46"/>
                <a:gd name="T9" fmla="*/ 3 h 83"/>
              </a:gdLst>
              <a:ahLst/>
              <a:cxnLst>
                <a:cxn ang="0">
                  <a:pos x="T0" y="T1"/>
                </a:cxn>
                <a:cxn ang="0">
                  <a:pos x="T2" y="T3"/>
                </a:cxn>
                <a:cxn ang="0">
                  <a:pos x="T4" y="T5"/>
                </a:cxn>
                <a:cxn ang="0">
                  <a:pos x="T6" y="T7"/>
                </a:cxn>
                <a:cxn ang="0">
                  <a:pos x="T8" y="T9"/>
                </a:cxn>
              </a:cxnLst>
              <a:rect l="0" t="0" r="r" b="b"/>
              <a:pathLst>
                <a:path w="46" h="83">
                  <a:moveTo>
                    <a:pt x="46" y="3"/>
                  </a:moveTo>
                  <a:lnTo>
                    <a:pt x="41" y="83"/>
                  </a:lnTo>
                  <a:lnTo>
                    <a:pt x="0" y="81"/>
                  </a:lnTo>
                  <a:lnTo>
                    <a:pt x="5" y="0"/>
                  </a:lnTo>
                  <a:lnTo>
                    <a:pt x="46" y="3"/>
                  </a:ln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Freeform 70"/>
            <p:cNvSpPr>
              <a:spLocks/>
            </p:cNvSpPr>
            <p:nvPr/>
          </p:nvSpPr>
          <p:spPr bwMode="auto">
            <a:xfrm>
              <a:off x="-2589213" y="8453438"/>
              <a:ext cx="261938" cy="2251075"/>
            </a:xfrm>
            <a:custGeom>
              <a:avLst/>
              <a:gdLst>
                <a:gd name="T0" fmla="*/ 165 w 165"/>
                <a:gd name="T1" fmla="*/ 4 h 1418"/>
                <a:gd name="T2" fmla="*/ 79 w 165"/>
                <a:gd name="T3" fmla="*/ 1418 h 1418"/>
                <a:gd name="T4" fmla="*/ 0 w 165"/>
                <a:gd name="T5" fmla="*/ 1414 h 1418"/>
                <a:gd name="T6" fmla="*/ 85 w 165"/>
                <a:gd name="T7" fmla="*/ 0 h 1418"/>
                <a:gd name="T8" fmla="*/ 165 w 165"/>
                <a:gd name="T9" fmla="*/ 4 h 1418"/>
              </a:gdLst>
              <a:ahLst/>
              <a:cxnLst>
                <a:cxn ang="0">
                  <a:pos x="T0" y="T1"/>
                </a:cxn>
                <a:cxn ang="0">
                  <a:pos x="T2" y="T3"/>
                </a:cxn>
                <a:cxn ang="0">
                  <a:pos x="T4" y="T5"/>
                </a:cxn>
                <a:cxn ang="0">
                  <a:pos x="T6" y="T7"/>
                </a:cxn>
                <a:cxn ang="0">
                  <a:pos x="T8" y="T9"/>
                </a:cxn>
              </a:cxnLst>
              <a:rect l="0" t="0" r="r" b="b"/>
              <a:pathLst>
                <a:path w="165" h="1418">
                  <a:moveTo>
                    <a:pt x="165" y="4"/>
                  </a:moveTo>
                  <a:lnTo>
                    <a:pt x="79" y="1418"/>
                  </a:lnTo>
                  <a:lnTo>
                    <a:pt x="0" y="1414"/>
                  </a:lnTo>
                  <a:lnTo>
                    <a:pt x="85" y="0"/>
                  </a:lnTo>
                  <a:lnTo>
                    <a:pt x="165" y="4"/>
                  </a:lnTo>
                  <a:close/>
                </a:path>
              </a:pathLst>
            </a:custGeom>
            <a:solidFill>
              <a:srgbClr val="5252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Freeform 71"/>
            <p:cNvSpPr>
              <a:spLocks/>
            </p:cNvSpPr>
            <p:nvPr/>
          </p:nvSpPr>
          <p:spPr bwMode="auto">
            <a:xfrm>
              <a:off x="-2589213" y="8453438"/>
              <a:ext cx="200025" cy="2247900"/>
            </a:xfrm>
            <a:custGeom>
              <a:avLst/>
              <a:gdLst>
                <a:gd name="T0" fmla="*/ 85 w 126"/>
                <a:gd name="T1" fmla="*/ 0 h 1416"/>
                <a:gd name="T2" fmla="*/ 126 w 126"/>
                <a:gd name="T3" fmla="*/ 2 h 1416"/>
                <a:gd name="T4" fmla="*/ 40 w 126"/>
                <a:gd name="T5" fmla="*/ 1416 h 1416"/>
                <a:gd name="T6" fmla="*/ 0 w 126"/>
                <a:gd name="T7" fmla="*/ 1414 h 1416"/>
                <a:gd name="T8" fmla="*/ 85 w 126"/>
                <a:gd name="T9" fmla="*/ 0 h 1416"/>
              </a:gdLst>
              <a:ahLst/>
              <a:cxnLst>
                <a:cxn ang="0">
                  <a:pos x="T0" y="T1"/>
                </a:cxn>
                <a:cxn ang="0">
                  <a:pos x="T2" y="T3"/>
                </a:cxn>
                <a:cxn ang="0">
                  <a:pos x="T4" y="T5"/>
                </a:cxn>
                <a:cxn ang="0">
                  <a:pos x="T6" y="T7"/>
                </a:cxn>
                <a:cxn ang="0">
                  <a:pos x="T8" y="T9"/>
                </a:cxn>
              </a:cxnLst>
              <a:rect l="0" t="0" r="r" b="b"/>
              <a:pathLst>
                <a:path w="126" h="1416">
                  <a:moveTo>
                    <a:pt x="85" y="0"/>
                  </a:moveTo>
                  <a:lnTo>
                    <a:pt x="126" y="2"/>
                  </a:lnTo>
                  <a:lnTo>
                    <a:pt x="40" y="1416"/>
                  </a:lnTo>
                  <a:lnTo>
                    <a:pt x="0" y="1414"/>
                  </a:lnTo>
                  <a:lnTo>
                    <a:pt x="85" y="0"/>
                  </a:lnTo>
                  <a:close/>
                </a:path>
              </a:pathLst>
            </a:custGeom>
            <a:solidFill>
              <a:srgbClr val="5252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Freeform 72"/>
            <p:cNvSpPr>
              <a:spLocks/>
            </p:cNvSpPr>
            <p:nvPr/>
          </p:nvSpPr>
          <p:spPr bwMode="auto">
            <a:xfrm>
              <a:off x="-2589213" y="10698163"/>
              <a:ext cx="125413" cy="195263"/>
            </a:xfrm>
            <a:custGeom>
              <a:avLst/>
              <a:gdLst>
                <a:gd name="T0" fmla="*/ 15 w 79"/>
                <a:gd name="T1" fmla="*/ 81 h 123"/>
                <a:gd name="T2" fmla="*/ 0 w 79"/>
                <a:gd name="T3" fmla="*/ 0 h 123"/>
                <a:gd name="T4" fmla="*/ 79 w 79"/>
                <a:gd name="T5" fmla="*/ 4 h 123"/>
                <a:gd name="T6" fmla="*/ 54 w 79"/>
                <a:gd name="T7" fmla="*/ 83 h 123"/>
                <a:gd name="T8" fmla="*/ 42 w 79"/>
                <a:gd name="T9" fmla="*/ 123 h 123"/>
                <a:gd name="T10" fmla="*/ 23 w 79"/>
                <a:gd name="T11" fmla="*/ 121 h 123"/>
                <a:gd name="T12" fmla="*/ 15 w 79"/>
                <a:gd name="T13" fmla="*/ 81 h 123"/>
              </a:gdLst>
              <a:ahLst/>
              <a:cxnLst>
                <a:cxn ang="0">
                  <a:pos x="T0" y="T1"/>
                </a:cxn>
                <a:cxn ang="0">
                  <a:pos x="T2" y="T3"/>
                </a:cxn>
                <a:cxn ang="0">
                  <a:pos x="T4" y="T5"/>
                </a:cxn>
                <a:cxn ang="0">
                  <a:pos x="T6" y="T7"/>
                </a:cxn>
                <a:cxn ang="0">
                  <a:pos x="T8" y="T9"/>
                </a:cxn>
                <a:cxn ang="0">
                  <a:pos x="T10" y="T11"/>
                </a:cxn>
                <a:cxn ang="0">
                  <a:pos x="T12" y="T13"/>
                </a:cxn>
              </a:cxnLst>
              <a:rect l="0" t="0" r="r" b="b"/>
              <a:pathLst>
                <a:path w="79" h="123">
                  <a:moveTo>
                    <a:pt x="15" y="81"/>
                  </a:moveTo>
                  <a:lnTo>
                    <a:pt x="0" y="0"/>
                  </a:lnTo>
                  <a:lnTo>
                    <a:pt x="79" y="4"/>
                  </a:lnTo>
                  <a:lnTo>
                    <a:pt x="54" y="83"/>
                  </a:lnTo>
                  <a:lnTo>
                    <a:pt x="42" y="123"/>
                  </a:lnTo>
                  <a:lnTo>
                    <a:pt x="23" y="121"/>
                  </a:lnTo>
                  <a:lnTo>
                    <a:pt x="15" y="81"/>
                  </a:lnTo>
                  <a:close/>
                </a:path>
              </a:pathLst>
            </a:custGeom>
            <a:solidFill>
              <a:srgbClr val="5252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 name="Freeform 73"/>
            <p:cNvSpPr>
              <a:spLocks/>
            </p:cNvSpPr>
            <p:nvPr/>
          </p:nvSpPr>
          <p:spPr bwMode="auto">
            <a:xfrm>
              <a:off x="-2552700" y="10890250"/>
              <a:ext cx="30163" cy="65088"/>
            </a:xfrm>
            <a:custGeom>
              <a:avLst/>
              <a:gdLst>
                <a:gd name="T0" fmla="*/ 0 w 19"/>
                <a:gd name="T1" fmla="*/ 0 h 41"/>
                <a:gd name="T2" fmla="*/ 19 w 19"/>
                <a:gd name="T3" fmla="*/ 2 h 41"/>
                <a:gd name="T4" fmla="*/ 7 w 19"/>
                <a:gd name="T5" fmla="*/ 41 h 41"/>
                <a:gd name="T6" fmla="*/ 0 w 19"/>
                <a:gd name="T7" fmla="*/ 0 h 41"/>
              </a:gdLst>
              <a:ahLst/>
              <a:cxnLst>
                <a:cxn ang="0">
                  <a:pos x="T0" y="T1"/>
                </a:cxn>
                <a:cxn ang="0">
                  <a:pos x="T2" y="T3"/>
                </a:cxn>
                <a:cxn ang="0">
                  <a:pos x="T4" y="T5"/>
                </a:cxn>
                <a:cxn ang="0">
                  <a:pos x="T6" y="T7"/>
                </a:cxn>
              </a:cxnLst>
              <a:rect l="0" t="0" r="r" b="b"/>
              <a:pathLst>
                <a:path w="19" h="41">
                  <a:moveTo>
                    <a:pt x="0" y="0"/>
                  </a:moveTo>
                  <a:lnTo>
                    <a:pt x="19" y="2"/>
                  </a:lnTo>
                  <a:lnTo>
                    <a:pt x="7" y="41"/>
                  </a:lnTo>
                  <a:lnTo>
                    <a:pt x="0" y="0"/>
                  </a:ln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 name="Freeform 74"/>
            <p:cNvSpPr>
              <a:spLocks/>
            </p:cNvSpPr>
            <p:nvPr/>
          </p:nvSpPr>
          <p:spPr bwMode="auto">
            <a:xfrm>
              <a:off x="-2454275" y="8261350"/>
              <a:ext cx="138113" cy="198438"/>
            </a:xfrm>
            <a:custGeom>
              <a:avLst/>
              <a:gdLst>
                <a:gd name="T0" fmla="*/ 0 w 87"/>
                <a:gd name="T1" fmla="*/ 121 h 125"/>
                <a:gd name="T2" fmla="*/ 80 w 87"/>
                <a:gd name="T3" fmla="*/ 125 h 125"/>
                <a:gd name="T4" fmla="*/ 87 w 87"/>
                <a:gd name="T5" fmla="*/ 5 h 125"/>
                <a:gd name="T6" fmla="*/ 7 w 87"/>
                <a:gd name="T7" fmla="*/ 0 h 125"/>
                <a:gd name="T8" fmla="*/ 0 w 87"/>
                <a:gd name="T9" fmla="*/ 121 h 125"/>
              </a:gdLst>
              <a:ahLst/>
              <a:cxnLst>
                <a:cxn ang="0">
                  <a:pos x="T0" y="T1"/>
                </a:cxn>
                <a:cxn ang="0">
                  <a:pos x="T2" y="T3"/>
                </a:cxn>
                <a:cxn ang="0">
                  <a:pos x="T4" y="T5"/>
                </a:cxn>
                <a:cxn ang="0">
                  <a:pos x="T6" y="T7"/>
                </a:cxn>
                <a:cxn ang="0">
                  <a:pos x="T8" y="T9"/>
                </a:cxn>
              </a:cxnLst>
              <a:rect l="0" t="0" r="r" b="b"/>
              <a:pathLst>
                <a:path w="87" h="125">
                  <a:moveTo>
                    <a:pt x="0" y="121"/>
                  </a:moveTo>
                  <a:lnTo>
                    <a:pt x="80" y="125"/>
                  </a:lnTo>
                  <a:lnTo>
                    <a:pt x="87" y="5"/>
                  </a:lnTo>
                  <a:lnTo>
                    <a:pt x="7" y="0"/>
                  </a:lnTo>
                  <a:lnTo>
                    <a:pt x="0" y="121"/>
                  </a:lnTo>
                  <a:close/>
                </a:path>
              </a:pathLst>
            </a:custGeom>
            <a:solidFill>
              <a:srgbClr val="5252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Freeform 75"/>
            <p:cNvSpPr>
              <a:spLocks/>
            </p:cNvSpPr>
            <p:nvPr/>
          </p:nvSpPr>
          <p:spPr bwMode="auto">
            <a:xfrm>
              <a:off x="-2443163" y="8197850"/>
              <a:ext cx="131763" cy="71438"/>
            </a:xfrm>
            <a:custGeom>
              <a:avLst/>
              <a:gdLst>
                <a:gd name="T0" fmla="*/ 80 w 83"/>
                <a:gd name="T1" fmla="*/ 45 h 45"/>
                <a:gd name="T2" fmla="*/ 0 w 83"/>
                <a:gd name="T3" fmla="*/ 40 h 45"/>
                <a:gd name="T4" fmla="*/ 3 w 83"/>
                <a:gd name="T5" fmla="*/ 0 h 45"/>
                <a:gd name="T6" fmla="*/ 83 w 83"/>
                <a:gd name="T7" fmla="*/ 5 h 45"/>
                <a:gd name="T8" fmla="*/ 80 w 83"/>
                <a:gd name="T9" fmla="*/ 45 h 45"/>
              </a:gdLst>
              <a:ahLst/>
              <a:cxnLst>
                <a:cxn ang="0">
                  <a:pos x="T0" y="T1"/>
                </a:cxn>
                <a:cxn ang="0">
                  <a:pos x="T2" y="T3"/>
                </a:cxn>
                <a:cxn ang="0">
                  <a:pos x="T4" y="T5"/>
                </a:cxn>
                <a:cxn ang="0">
                  <a:pos x="T6" y="T7"/>
                </a:cxn>
                <a:cxn ang="0">
                  <a:pos x="T8" y="T9"/>
                </a:cxn>
              </a:cxnLst>
              <a:rect l="0" t="0" r="r" b="b"/>
              <a:pathLst>
                <a:path w="83" h="45">
                  <a:moveTo>
                    <a:pt x="80" y="45"/>
                  </a:moveTo>
                  <a:lnTo>
                    <a:pt x="0" y="40"/>
                  </a:lnTo>
                  <a:lnTo>
                    <a:pt x="3" y="0"/>
                  </a:lnTo>
                  <a:lnTo>
                    <a:pt x="83" y="5"/>
                  </a:lnTo>
                  <a:lnTo>
                    <a:pt x="80" y="45"/>
                  </a:lnTo>
                  <a:close/>
                </a:path>
              </a:pathLst>
            </a:custGeom>
            <a:solidFill>
              <a:srgbClr val="5252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Freeform 76"/>
            <p:cNvSpPr>
              <a:spLocks/>
            </p:cNvSpPr>
            <p:nvPr/>
          </p:nvSpPr>
          <p:spPr bwMode="auto">
            <a:xfrm>
              <a:off x="-2324100" y="8240713"/>
              <a:ext cx="42863" cy="174625"/>
            </a:xfrm>
            <a:custGeom>
              <a:avLst/>
              <a:gdLst>
                <a:gd name="T0" fmla="*/ 27 w 27"/>
                <a:gd name="T1" fmla="*/ 0 h 110"/>
                <a:gd name="T2" fmla="*/ 20 w 27"/>
                <a:gd name="T3" fmla="*/ 110 h 110"/>
                <a:gd name="T4" fmla="*/ 0 w 27"/>
                <a:gd name="T5" fmla="*/ 108 h 110"/>
                <a:gd name="T6" fmla="*/ 7 w 27"/>
                <a:gd name="T7" fmla="*/ 0 h 110"/>
                <a:gd name="T8" fmla="*/ 27 w 27"/>
                <a:gd name="T9" fmla="*/ 0 h 110"/>
              </a:gdLst>
              <a:ahLst/>
              <a:cxnLst>
                <a:cxn ang="0">
                  <a:pos x="T0" y="T1"/>
                </a:cxn>
                <a:cxn ang="0">
                  <a:pos x="T2" y="T3"/>
                </a:cxn>
                <a:cxn ang="0">
                  <a:pos x="T4" y="T5"/>
                </a:cxn>
                <a:cxn ang="0">
                  <a:pos x="T6" y="T7"/>
                </a:cxn>
                <a:cxn ang="0">
                  <a:pos x="T8" y="T9"/>
                </a:cxn>
              </a:cxnLst>
              <a:rect l="0" t="0" r="r" b="b"/>
              <a:pathLst>
                <a:path w="27" h="110">
                  <a:moveTo>
                    <a:pt x="27" y="0"/>
                  </a:moveTo>
                  <a:lnTo>
                    <a:pt x="20" y="110"/>
                  </a:lnTo>
                  <a:lnTo>
                    <a:pt x="0" y="108"/>
                  </a:lnTo>
                  <a:lnTo>
                    <a:pt x="7" y="0"/>
                  </a:lnTo>
                  <a:lnTo>
                    <a:pt x="27" y="0"/>
                  </a:lnTo>
                  <a:close/>
                </a:path>
              </a:pathLst>
            </a:custGeom>
            <a:solidFill>
              <a:srgbClr val="5252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 name="Freeform 77"/>
            <p:cNvSpPr>
              <a:spLocks/>
            </p:cNvSpPr>
            <p:nvPr/>
          </p:nvSpPr>
          <p:spPr bwMode="auto">
            <a:xfrm>
              <a:off x="-2338388" y="8275638"/>
              <a:ext cx="87313" cy="906463"/>
            </a:xfrm>
            <a:custGeom>
              <a:avLst/>
              <a:gdLst>
                <a:gd name="T0" fmla="*/ 55 w 55"/>
                <a:gd name="T1" fmla="*/ 0 h 571"/>
                <a:gd name="T2" fmla="*/ 20 w 55"/>
                <a:gd name="T3" fmla="*/ 571 h 571"/>
                <a:gd name="T4" fmla="*/ 0 w 55"/>
                <a:gd name="T5" fmla="*/ 570 h 571"/>
                <a:gd name="T6" fmla="*/ 34 w 55"/>
                <a:gd name="T7" fmla="*/ 0 h 571"/>
                <a:gd name="T8" fmla="*/ 55 w 55"/>
                <a:gd name="T9" fmla="*/ 0 h 571"/>
              </a:gdLst>
              <a:ahLst/>
              <a:cxnLst>
                <a:cxn ang="0">
                  <a:pos x="T0" y="T1"/>
                </a:cxn>
                <a:cxn ang="0">
                  <a:pos x="T2" y="T3"/>
                </a:cxn>
                <a:cxn ang="0">
                  <a:pos x="T4" y="T5"/>
                </a:cxn>
                <a:cxn ang="0">
                  <a:pos x="T6" y="T7"/>
                </a:cxn>
                <a:cxn ang="0">
                  <a:pos x="T8" y="T9"/>
                </a:cxn>
              </a:cxnLst>
              <a:rect l="0" t="0" r="r" b="b"/>
              <a:pathLst>
                <a:path w="55" h="571">
                  <a:moveTo>
                    <a:pt x="55" y="0"/>
                  </a:moveTo>
                  <a:lnTo>
                    <a:pt x="20" y="571"/>
                  </a:lnTo>
                  <a:lnTo>
                    <a:pt x="0" y="570"/>
                  </a:lnTo>
                  <a:lnTo>
                    <a:pt x="34" y="0"/>
                  </a:lnTo>
                  <a:lnTo>
                    <a:pt x="55" y="0"/>
                  </a:lnTo>
                  <a:close/>
                </a:path>
              </a:pathLst>
            </a:custGeom>
            <a:solidFill>
              <a:srgbClr val="5252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 name="Rectangle 78"/>
            <p:cNvSpPr>
              <a:spLocks noChangeArrowheads="1"/>
            </p:cNvSpPr>
            <p:nvPr/>
          </p:nvSpPr>
          <p:spPr bwMode="auto">
            <a:xfrm>
              <a:off x="-3109913" y="8278813"/>
              <a:ext cx="400050" cy="2039938"/>
            </a:xfrm>
            <a:prstGeom prst="rect">
              <a:avLst/>
            </a:prstGeom>
            <a:solidFill>
              <a:srgbClr val="F1CA3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 name="Rectangle 79"/>
            <p:cNvSpPr>
              <a:spLocks noChangeArrowheads="1"/>
            </p:cNvSpPr>
            <p:nvPr/>
          </p:nvSpPr>
          <p:spPr bwMode="auto">
            <a:xfrm>
              <a:off x="-2730500" y="8278813"/>
              <a:ext cx="25400" cy="2039938"/>
            </a:xfrm>
            <a:prstGeom prst="rect">
              <a:avLst/>
            </a:prstGeom>
            <a:solidFill>
              <a:srgbClr val="E4930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 name="Oval 80"/>
            <p:cNvSpPr>
              <a:spLocks noChangeArrowheads="1"/>
            </p:cNvSpPr>
            <p:nvPr/>
          </p:nvSpPr>
          <p:spPr bwMode="auto">
            <a:xfrm>
              <a:off x="-2946400" y="8369300"/>
              <a:ext cx="77788" cy="77788"/>
            </a:xfrm>
            <a:prstGeom prst="ellipse">
              <a:avLst/>
            </a:pr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 name="Rectangle 81"/>
            <p:cNvSpPr>
              <a:spLocks noChangeArrowheads="1"/>
            </p:cNvSpPr>
            <p:nvPr/>
          </p:nvSpPr>
          <p:spPr bwMode="auto">
            <a:xfrm>
              <a:off x="-3090863" y="8288338"/>
              <a:ext cx="3175" cy="2020888"/>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 name="Rectangle 82"/>
            <p:cNvSpPr>
              <a:spLocks noChangeArrowheads="1"/>
            </p:cNvSpPr>
            <p:nvPr/>
          </p:nvSpPr>
          <p:spPr bwMode="auto">
            <a:xfrm>
              <a:off x="-3109913" y="10306050"/>
              <a:ext cx="20638" cy="3175"/>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 name="Rectangle 83"/>
            <p:cNvSpPr>
              <a:spLocks noChangeArrowheads="1"/>
            </p:cNvSpPr>
            <p:nvPr/>
          </p:nvSpPr>
          <p:spPr bwMode="auto">
            <a:xfrm>
              <a:off x="-3109913" y="10266363"/>
              <a:ext cx="20638" cy="4763"/>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 name="Rectangle 84"/>
            <p:cNvSpPr>
              <a:spLocks noChangeArrowheads="1"/>
            </p:cNvSpPr>
            <p:nvPr/>
          </p:nvSpPr>
          <p:spPr bwMode="auto">
            <a:xfrm>
              <a:off x="-3109913" y="10225088"/>
              <a:ext cx="20638" cy="4763"/>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 name="Rectangle 85"/>
            <p:cNvSpPr>
              <a:spLocks noChangeArrowheads="1"/>
            </p:cNvSpPr>
            <p:nvPr/>
          </p:nvSpPr>
          <p:spPr bwMode="auto">
            <a:xfrm>
              <a:off x="-3109913" y="10185400"/>
              <a:ext cx="20638" cy="3175"/>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Rectangle 86"/>
            <p:cNvSpPr>
              <a:spLocks noChangeArrowheads="1"/>
            </p:cNvSpPr>
            <p:nvPr/>
          </p:nvSpPr>
          <p:spPr bwMode="auto">
            <a:xfrm>
              <a:off x="-3109913" y="10144125"/>
              <a:ext cx="20638" cy="4763"/>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Rectangle 87"/>
            <p:cNvSpPr>
              <a:spLocks noChangeArrowheads="1"/>
            </p:cNvSpPr>
            <p:nvPr/>
          </p:nvSpPr>
          <p:spPr bwMode="auto">
            <a:xfrm>
              <a:off x="-3109913" y="10104438"/>
              <a:ext cx="20638" cy="3175"/>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 name="Rectangle 88"/>
            <p:cNvSpPr>
              <a:spLocks noChangeArrowheads="1"/>
            </p:cNvSpPr>
            <p:nvPr/>
          </p:nvSpPr>
          <p:spPr bwMode="auto">
            <a:xfrm>
              <a:off x="-3109913" y="10064750"/>
              <a:ext cx="20638" cy="3175"/>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 name="Rectangle 89"/>
            <p:cNvSpPr>
              <a:spLocks noChangeArrowheads="1"/>
            </p:cNvSpPr>
            <p:nvPr/>
          </p:nvSpPr>
          <p:spPr bwMode="auto">
            <a:xfrm>
              <a:off x="-3109913" y="10023475"/>
              <a:ext cx="20638" cy="4763"/>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 name="Rectangle 90"/>
            <p:cNvSpPr>
              <a:spLocks noChangeArrowheads="1"/>
            </p:cNvSpPr>
            <p:nvPr/>
          </p:nvSpPr>
          <p:spPr bwMode="auto">
            <a:xfrm>
              <a:off x="-3109913" y="9982200"/>
              <a:ext cx="20638" cy="4763"/>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 name="Rectangle 91"/>
            <p:cNvSpPr>
              <a:spLocks noChangeArrowheads="1"/>
            </p:cNvSpPr>
            <p:nvPr/>
          </p:nvSpPr>
          <p:spPr bwMode="auto">
            <a:xfrm>
              <a:off x="-3109913" y="9942513"/>
              <a:ext cx="20638" cy="4763"/>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 name="Rectangle 92"/>
            <p:cNvSpPr>
              <a:spLocks noChangeArrowheads="1"/>
            </p:cNvSpPr>
            <p:nvPr/>
          </p:nvSpPr>
          <p:spPr bwMode="auto">
            <a:xfrm>
              <a:off x="-3109913" y="9901238"/>
              <a:ext cx="20638" cy="4763"/>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 name="Rectangle 93"/>
            <p:cNvSpPr>
              <a:spLocks noChangeArrowheads="1"/>
            </p:cNvSpPr>
            <p:nvPr/>
          </p:nvSpPr>
          <p:spPr bwMode="auto">
            <a:xfrm>
              <a:off x="-3109913" y="9861550"/>
              <a:ext cx="20638" cy="4763"/>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 name="Rectangle 94"/>
            <p:cNvSpPr>
              <a:spLocks noChangeArrowheads="1"/>
            </p:cNvSpPr>
            <p:nvPr/>
          </p:nvSpPr>
          <p:spPr bwMode="auto">
            <a:xfrm>
              <a:off x="-3109913" y="9821863"/>
              <a:ext cx="20638" cy="3175"/>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 name="Rectangle 95"/>
            <p:cNvSpPr>
              <a:spLocks noChangeArrowheads="1"/>
            </p:cNvSpPr>
            <p:nvPr/>
          </p:nvSpPr>
          <p:spPr bwMode="auto">
            <a:xfrm>
              <a:off x="-3109913" y="9780588"/>
              <a:ext cx="20638" cy="4763"/>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 name="Rectangle 96"/>
            <p:cNvSpPr>
              <a:spLocks noChangeArrowheads="1"/>
            </p:cNvSpPr>
            <p:nvPr/>
          </p:nvSpPr>
          <p:spPr bwMode="auto">
            <a:xfrm>
              <a:off x="-3109913" y="9740900"/>
              <a:ext cx="20638" cy="4763"/>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 name="Rectangle 97"/>
            <p:cNvSpPr>
              <a:spLocks noChangeArrowheads="1"/>
            </p:cNvSpPr>
            <p:nvPr/>
          </p:nvSpPr>
          <p:spPr bwMode="auto">
            <a:xfrm>
              <a:off x="-3109913" y="9699625"/>
              <a:ext cx="20638" cy="4763"/>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 name="Rectangle 98"/>
            <p:cNvSpPr>
              <a:spLocks noChangeArrowheads="1"/>
            </p:cNvSpPr>
            <p:nvPr/>
          </p:nvSpPr>
          <p:spPr bwMode="auto">
            <a:xfrm>
              <a:off x="-3109913" y="9659938"/>
              <a:ext cx="20638" cy="3175"/>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 name="Rectangle 99"/>
            <p:cNvSpPr>
              <a:spLocks noChangeArrowheads="1"/>
            </p:cNvSpPr>
            <p:nvPr/>
          </p:nvSpPr>
          <p:spPr bwMode="auto">
            <a:xfrm>
              <a:off x="-3109913" y="9620250"/>
              <a:ext cx="20638" cy="3175"/>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 name="Rectangle 100"/>
            <p:cNvSpPr>
              <a:spLocks noChangeArrowheads="1"/>
            </p:cNvSpPr>
            <p:nvPr/>
          </p:nvSpPr>
          <p:spPr bwMode="auto">
            <a:xfrm>
              <a:off x="-3109913" y="9578975"/>
              <a:ext cx="20638" cy="3175"/>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 name="Rectangle 101"/>
            <p:cNvSpPr>
              <a:spLocks noChangeArrowheads="1"/>
            </p:cNvSpPr>
            <p:nvPr/>
          </p:nvSpPr>
          <p:spPr bwMode="auto">
            <a:xfrm>
              <a:off x="-3109913" y="9539288"/>
              <a:ext cx="20638" cy="4763"/>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 name="Rectangle 102"/>
            <p:cNvSpPr>
              <a:spLocks noChangeArrowheads="1"/>
            </p:cNvSpPr>
            <p:nvPr/>
          </p:nvSpPr>
          <p:spPr bwMode="auto">
            <a:xfrm>
              <a:off x="-3109913" y="9498013"/>
              <a:ext cx="20638" cy="4763"/>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 name="Rectangle 103"/>
            <p:cNvSpPr>
              <a:spLocks noChangeArrowheads="1"/>
            </p:cNvSpPr>
            <p:nvPr/>
          </p:nvSpPr>
          <p:spPr bwMode="auto">
            <a:xfrm>
              <a:off x="-3109913" y="9458325"/>
              <a:ext cx="20638" cy="3175"/>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 name="Rectangle 104"/>
            <p:cNvSpPr>
              <a:spLocks noChangeArrowheads="1"/>
            </p:cNvSpPr>
            <p:nvPr/>
          </p:nvSpPr>
          <p:spPr bwMode="auto">
            <a:xfrm>
              <a:off x="-3109913" y="9417050"/>
              <a:ext cx="20638" cy="4763"/>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 name="Rectangle 105"/>
            <p:cNvSpPr>
              <a:spLocks noChangeArrowheads="1"/>
            </p:cNvSpPr>
            <p:nvPr/>
          </p:nvSpPr>
          <p:spPr bwMode="auto">
            <a:xfrm>
              <a:off x="-3109913" y="9377363"/>
              <a:ext cx="20638" cy="3175"/>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 name="Rectangle 106"/>
            <p:cNvSpPr>
              <a:spLocks noChangeArrowheads="1"/>
            </p:cNvSpPr>
            <p:nvPr/>
          </p:nvSpPr>
          <p:spPr bwMode="auto">
            <a:xfrm>
              <a:off x="-3109913" y="9337675"/>
              <a:ext cx="20638" cy="3175"/>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 name="Rectangle 107"/>
            <p:cNvSpPr>
              <a:spLocks noChangeArrowheads="1"/>
            </p:cNvSpPr>
            <p:nvPr/>
          </p:nvSpPr>
          <p:spPr bwMode="auto">
            <a:xfrm>
              <a:off x="-3109913" y="9296400"/>
              <a:ext cx="20638" cy="4763"/>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 name="Rectangle 108"/>
            <p:cNvSpPr>
              <a:spLocks noChangeArrowheads="1"/>
            </p:cNvSpPr>
            <p:nvPr/>
          </p:nvSpPr>
          <p:spPr bwMode="auto">
            <a:xfrm>
              <a:off x="-3109913" y="9255125"/>
              <a:ext cx="20638" cy="4763"/>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 name="Rectangle 109"/>
            <p:cNvSpPr>
              <a:spLocks noChangeArrowheads="1"/>
            </p:cNvSpPr>
            <p:nvPr/>
          </p:nvSpPr>
          <p:spPr bwMode="auto">
            <a:xfrm>
              <a:off x="-3109913" y="9215438"/>
              <a:ext cx="20638" cy="4763"/>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 name="Rectangle 110"/>
            <p:cNvSpPr>
              <a:spLocks noChangeArrowheads="1"/>
            </p:cNvSpPr>
            <p:nvPr/>
          </p:nvSpPr>
          <p:spPr bwMode="auto">
            <a:xfrm>
              <a:off x="-3109913" y="9174163"/>
              <a:ext cx="20638" cy="4763"/>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 name="Rectangle 111"/>
            <p:cNvSpPr>
              <a:spLocks noChangeArrowheads="1"/>
            </p:cNvSpPr>
            <p:nvPr/>
          </p:nvSpPr>
          <p:spPr bwMode="auto">
            <a:xfrm>
              <a:off x="-3109913" y="9134475"/>
              <a:ext cx="20638" cy="4763"/>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 name="Rectangle 112"/>
            <p:cNvSpPr>
              <a:spLocks noChangeArrowheads="1"/>
            </p:cNvSpPr>
            <p:nvPr/>
          </p:nvSpPr>
          <p:spPr bwMode="auto">
            <a:xfrm>
              <a:off x="-3109913" y="9094788"/>
              <a:ext cx="20638" cy="3175"/>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 name="Rectangle 113"/>
            <p:cNvSpPr>
              <a:spLocks noChangeArrowheads="1"/>
            </p:cNvSpPr>
            <p:nvPr/>
          </p:nvSpPr>
          <p:spPr bwMode="auto">
            <a:xfrm>
              <a:off x="-3109913" y="9053513"/>
              <a:ext cx="20638" cy="4763"/>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 name="Rectangle 114"/>
            <p:cNvSpPr>
              <a:spLocks noChangeArrowheads="1"/>
            </p:cNvSpPr>
            <p:nvPr/>
          </p:nvSpPr>
          <p:spPr bwMode="auto">
            <a:xfrm>
              <a:off x="-3109913" y="9013825"/>
              <a:ext cx="20638" cy="4763"/>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 name="Rectangle 115"/>
            <p:cNvSpPr>
              <a:spLocks noChangeArrowheads="1"/>
            </p:cNvSpPr>
            <p:nvPr/>
          </p:nvSpPr>
          <p:spPr bwMode="auto">
            <a:xfrm>
              <a:off x="-3109913" y="8972550"/>
              <a:ext cx="20638" cy="4763"/>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5" name="Rectangle 116"/>
            <p:cNvSpPr>
              <a:spLocks noChangeArrowheads="1"/>
            </p:cNvSpPr>
            <p:nvPr/>
          </p:nvSpPr>
          <p:spPr bwMode="auto">
            <a:xfrm>
              <a:off x="-3109913" y="8932863"/>
              <a:ext cx="20638" cy="3175"/>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6" name="Rectangle 117"/>
            <p:cNvSpPr>
              <a:spLocks noChangeArrowheads="1"/>
            </p:cNvSpPr>
            <p:nvPr/>
          </p:nvSpPr>
          <p:spPr bwMode="auto">
            <a:xfrm>
              <a:off x="-3109913" y="8893175"/>
              <a:ext cx="20638" cy="3175"/>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 name="Rectangle 118"/>
            <p:cNvSpPr>
              <a:spLocks noChangeArrowheads="1"/>
            </p:cNvSpPr>
            <p:nvPr/>
          </p:nvSpPr>
          <p:spPr bwMode="auto">
            <a:xfrm>
              <a:off x="-3109913" y="8851900"/>
              <a:ext cx="20638" cy="3175"/>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 name="Rectangle 119"/>
            <p:cNvSpPr>
              <a:spLocks noChangeArrowheads="1"/>
            </p:cNvSpPr>
            <p:nvPr/>
          </p:nvSpPr>
          <p:spPr bwMode="auto">
            <a:xfrm>
              <a:off x="-3109913" y="8812213"/>
              <a:ext cx="20638" cy="3175"/>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 name="Rectangle 120"/>
            <p:cNvSpPr>
              <a:spLocks noChangeArrowheads="1"/>
            </p:cNvSpPr>
            <p:nvPr/>
          </p:nvSpPr>
          <p:spPr bwMode="auto">
            <a:xfrm>
              <a:off x="-3109913" y="8770938"/>
              <a:ext cx="20638" cy="4763"/>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 name="Rectangle 121"/>
            <p:cNvSpPr>
              <a:spLocks noChangeArrowheads="1"/>
            </p:cNvSpPr>
            <p:nvPr/>
          </p:nvSpPr>
          <p:spPr bwMode="auto">
            <a:xfrm>
              <a:off x="-3109913" y="8731250"/>
              <a:ext cx="20638" cy="3175"/>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 name="Rectangle 122"/>
            <p:cNvSpPr>
              <a:spLocks noChangeArrowheads="1"/>
            </p:cNvSpPr>
            <p:nvPr/>
          </p:nvSpPr>
          <p:spPr bwMode="auto">
            <a:xfrm>
              <a:off x="-3109913" y="8689975"/>
              <a:ext cx="20638" cy="4763"/>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 name="Rectangle 123"/>
            <p:cNvSpPr>
              <a:spLocks noChangeArrowheads="1"/>
            </p:cNvSpPr>
            <p:nvPr/>
          </p:nvSpPr>
          <p:spPr bwMode="auto">
            <a:xfrm>
              <a:off x="-3109913" y="8650288"/>
              <a:ext cx="20638" cy="3175"/>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 name="Rectangle 124"/>
            <p:cNvSpPr>
              <a:spLocks noChangeArrowheads="1"/>
            </p:cNvSpPr>
            <p:nvPr/>
          </p:nvSpPr>
          <p:spPr bwMode="auto">
            <a:xfrm>
              <a:off x="-3109913" y="8610600"/>
              <a:ext cx="20638" cy="3175"/>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 name="Rectangle 125"/>
            <p:cNvSpPr>
              <a:spLocks noChangeArrowheads="1"/>
            </p:cNvSpPr>
            <p:nvPr/>
          </p:nvSpPr>
          <p:spPr bwMode="auto">
            <a:xfrm>
              <a:off x="-3109913" y="8569325"/>
              <a:ext cx="20638" cy="4763"/>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 name="Rectangle 126"/>
            <p:cNvSpPr>
              <a:spLocks noChangeArrowheads="1"/>
            </p:cNvSpPr>
            <p:nvPr/>
          </p:nvSpPr>
          <p:spPr bwMode="auto">
            <a:xfrm>
              <a:off x="-3109913" y="8528050"/>
              <a:ext cx="20638" cy="4763"/>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 name="Rectangle 127"/>
            <p:cNvSpPr>
              <a:spLocks noChangeArrowheads="1"/>
            </p:cNvSpPr>
            <p:nvPr/>
          </p:nvSpPr>
          <p:spPr bwMode="auto">
            <a:xfrm>
              <a:off x="-3109913" y="8488363"/>
              <a:ext cx="20638" cy="4763"/>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7" name="Rectangle 128"/>
            <p:cNvSpPr>
              <a:spLocks noChangeArrowheads="1"/>
            </p:cNvSpPr>
            <p:nvPr/>
          </p:nvSpPr>
          <p:spPr bwMode="auto">
            <a:xfrm>
              <a:off x="-3109913" y="8448675"/>
              <a:ext cx="20638" cy="3175"/>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8" name="Rectangle 129"/>
            <p:cNvSpPr>
              <a:spLocks noChangeArrowheads="1"/>
            </p:cNvSpPr>
            <p:nvPr/>
          </p:nvSpPr>
          <p:spPr bwMode="auto">
            <a:xfrm>
              <a:off x="-3109913" y="8407400"/>
              <a:ext cx="20638" cy="4763"/>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9" name="Rectangle 130"/>
            <p:cNvSpPr>
              <a:spLocks noChangeArrowheads="1"/>
            </p:cNvSpPr>
            <p:nvPr/>
          </p:nvSpPr>
          <p:spPr bwMode="auto">
            <a:xfrm>
              <a:off x="-3109913" y="8367713"/>
              <a:ext cx="20638" cy="3175"/>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0" name="Rectangle 131"/>
            <p:cNvSpPr>
              <a:spLocks noChangeArrowheads="1"/>
            </p:cNvSpPr>
            <p:nvPr/>
          </p:nvSpPr>
          <p:spPr bwMode="auto">
            <a:xfrm>
              <a:off x="-3109913" y="8326438"/>
              <a:ext cx="20638" cy="4763"/>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1" name="Rectangle 132"/>
            <p:cNvSpPr>
              <a:spLocks noChangeArrowheads="1"/>
            </p:cNvSpPr>
            <p:nvPr/>
          </p:nvSpPr>
          <p:spPr bwMode="auto">
            <a:xfrm>
              <a:off x="-3109913" y="8286750"/>
              <a:ext cx="20638" cy="4763"/>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2" name="Rectangle 133"/>
            <p:cNvSpPr>
              <a:spLocks noChangeArrowheads="1"/>
            </p:cNvSpPr>
            <p:nvPr/>
          </p:nvSpPr>
          <p:spPr bwMode="auto">
            <a:xfrm>
              <a:off x="-3089275" y="10306050"/>
              <a:ext cx="42863" cy="3175"/>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3" name="Rectangle 134"/>
            <p:cNvSpPr>
              <a:spLocks noChangeArrowheads="1"/>
            </p:cNvSpPr>
            <p:nvPr/>
          </p:nvSpPr>
          <p:spPr bwMode="auto">
            <a:xfrm>
              <a:off x="-3089275" y="10104438"/>
              <a:ext cx="42863" cy="3175"/>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4" name="Rectangle 135"/>
            <p:cNvSpPr>
              <a:spLocks noChangeArrowheads="1"/>
            </p:cNvSpPr>
            <p:nvPr/>
          </p:nvSpPr>
          <p:spPr bwMode="auto">
            <a:xfrm>
              <a:off x="-3089275" y="9901238"/>
              <a:ext cx="42863" cy="4763"/>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5" name="Rectangle 136"/>
            <p:cNvSpPr>
              <a:spLocks noChangeArrowheads="1"/>
            </p:cNvSpPr>
            <p:nvPr/>
          </p:nvSpPr>
          <p:spPr bwMode="auto">
            <a:xfrm>
              <a:off x="-3089275" y="9699625"/>
              <a:ext cx="42863" cy="4763"/>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6" name="Rectangle 137"/>
            <p:cNvSpPr>
              <a:spLocks noChangeArrowheads="1"/>
            </p:cNvSpPr>
            <p:nvPr/>
          </p:nvSpPr>
          <p:spPr bwMode="auto">
            <a:xfrm>
              <a:off x="-3089275" y="9498013"/>
              <a:ext cx="42863" cy="4763"/>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7" name="Rectangle 138"/>
            <p:cNvSpPr>
              <a:spLocks noChangeArrowheads="1"/>
            </p:cNvSpPr>
            <p:nvPr/>
          </p:nvSpPr>
          <p:spPr bwMode="auto">
            <a:xfrm>
              <a:off x="-3089275" y="9296400"/>
              <a:ext cx="42863" cy="4763"/>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8" name="Rectangle 139"/>
            <p:cNvSpPr>
              <a:spLocks noChangeArrowheads="1"/>
            </p:cNvSpPr>
            <p:nvPr/>
          </p:nvSpPr>
          <p:spPr bwMode="auto">
            <a:xfrm>
              <a:off x="-3089275" y="9094788"/>
              <a:ext cx="42863" cy="3175"/>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9" name="Rectangle 140"/>
            <p:cNvSpPr>
              <a:spLocks noChangeArrowheads="1"/>
            </p:cNvSpPr>
            <p:nvPr/>
          </p:nvSpPr>
          <p:spPr bwMode="auto">
            <a:xfrm>
              <a:off x="-3089275" y="8893175"/>
              <a:ext cx="42863" cy="3175"/>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0" name="Rectangle 141"/>
            <p:cNvSpPr>
              <a:spLocks noChangeArrowheads="1"/>
            </p:cNvSpPr>
            <p:nvPr/>
          </p:nvSpPr>
          <p:spPr bwMode="auto">
            <a:xfrm>
              <a:off x="-3089275" y="8691563"/>
              <a:ext cx="42863" cy="3175"/>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1" name="Rectangle 142"/>
            <p:cNvSpPr>
              <a:spLocks noChangeArrowheads="1"/>
            </p:cNvSpPr>
            <p:nvPr/>
          </p:nvSpPr>
          <p:spPr bwMode="auto">
            <a:xfrm>
              <a:off x="-3089275" y="8488363"/>
              <a:ext cx="42863" cy="4763"/>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2" name="Rectangle 143"/>
            <p:cNvSpPr>
              <a:spLocks noChangeArrowheads="1"/>
            </p:cNvSpPr>
            <p:nvPr/>
          </p:nvSpPr>
          <p:spPr bwMode="auto">
            <a:xfrm>
              <a:off x="-3089275" y="8286750"/>
              <a:ext cx="42863" cy="4763"/>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3" name="Freeform 144"/>
            <p:cNvSpPr>
              <a:spLocks/>
            </p:cNvSpPr>
            <p:nvPr/>
          </p:nvSpPr>
          <p:spPr bwMode="auto">
            <a:xfrm>
              <a:off x="-3379788" y="9415463"/>
              <a:ext cx="1076325" cy="1706563"/>
            </a:xfrm>
            <a:custGeom>
              <a:avLst/>
              <a:gdLst>
                <a:gd name="T0" fmla="*/ 335 w 678"/>
                <a:gd name="T1" fmla="*/ 0 h 1075"/>
                <a:gd name="T2" fmla="*/ 0 w 678"/>
                <a:gd name="T3" fmla="*/ 0 h 1075"/>
                <a:gd name="T4" fmla="*/ 50 w 678"/>
                <a:gd name="T5" fmla="*/ 1075 h 1075"/>
                <a:gd name="T6" fmla="*/ 335 w 678"/>
                <a:gd name="T7" fmla="*/ 1075 h 1075"/>
                <a:gd name="T8" fmla="*/ 627 w 678"/>
                <a:gd name="T9" fmla="*/ 1075 h 1075"/>
                <a:gd name="T10" fmla="*/ 678 w 678"/>
                <a:gd name="T11" fmla="*/ 0 h 1075"/>
                <a:gd name="T12" fmla="*/ 335 w 678"/>
                <a:gd name="T13" fmla="*/ 0 h 1075"/>
              </a:gdLst>
              <a:ahLst/>
              <a:cxnLst>
                <a:cxn ang="0">
                  <a:pos x="T0" y="T1"/>
                </a:cxn>
                <a:cxn ang="0">
                  <a:pos x="T2" y="T3"/>
                </a:cxn>
                <a:cxn ang="0">
                  <a:pos x="T4" y="T5"/>
                </a:cxn>
                <a:cxn ang="0">
                  <a:pos x="T6" y="T7"/>
                </a:cxn>
                <a:cxn ang="0">
                  <a:pos x="T8" y="T9"/>
                </a:cxn>
                <a:cxn ang="0">
                  <a:pos x="T10" y="T11"/>
                </a:cxn>
                <a:cxn ang="0">
                  <a:pos x="T12" y="T13"/>
                </a:cxn>
              </a:cxnLst>
              <a:rect l="0" t="0" r="r" b="b"/>
              <a:pathLst>
                <a:path w="678" h="1075">
                  <a:moveTo>
                    <a:pt x="335" y="0"/>
                  </a:moveTo>
                  <a:lnTo>
                    <a:pt x="0" y="0"/>
                  </a:lnTo>
                  <a:lnTo>
                    <a:pt x="50" y="1075"/>
                  </a:lnTo>
                  <a:lnTo>
                    <a:pt x="335" y="1075"/>
                  </a:lnTo>
                  <a:lnTo>
                    <a:pt x="627" y="1075"/>
                  </a:lnTo>
                  <a:lnTo>
                    <a:pt x="678" y="0"/>
                  </a:lnTo>
                  <a:lnTo>
                    <a:pt x="335" y="0"/>
                  </a:lnTo>
                  <a:close/>
                </a:path>
              </a:pathLst>
            </a:custGeom>
            <a:solidFill>
              <a:srgbClr val="E2431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4" name="Freeform 145"/>
            <p:cNvSpPr>
              <a:spLocks/>
            </p:cNvSpPr>
            <p:nvPr/>
          </p:nvSpPr>
          <p:spPr bwMode="auto">
            <a:xfrm>
              <a:off x="-3379788" y="9415463"/>
              <a:ext cx="531813" cy="1706563"/>
            </a:xfrm>
            <a:custGeom>
              <a:avLst/>
              <a:gdLst>
                <a:gd name="T0" fmla="*/ 0 w 335"/>
                <a:gd name="T1" fmla="*/ 0 h 1075"/>
                <a:gd name="T2" fmla="*/ 50 w 335"/>
                <a:gd name="T3" fmla="*/ 1075 h 1075"/>
                <a:gd name="T4" fmla="*/ 335 w 335"/>
                <a:gd name="T5" fmla="*/ 1075 h 1075"/>
                <a:gd name="T6" fmla="*/ 335 w 335"/>
                <a:gd name="T7" fmla="*/ 0 h 1075"/>
                <a:gd name="T8" fmla="*/ 0 w 335"/>
                <a:gd name="T9" fmla="*/ 0 h 1075"/>
              </a:gdLst>
              <a:ahLst/>
              <a:cxnLst>
                <a:cxn ang="0">
                  <a:pos x="T0" y="T1"/>
                </a:cxn>
                <a:cxn ang="0">
                  <a:pos x="T2" y="T3"/>
                </a:cxn>
                <a:cxn ang="0">
                  <a:pos x="T4" y="T5"/>
                </a:cxn>
                <a:cxn ang="0">
                  <a:pos x="T6" y="T7"/>
                </a:cxn>
                <a:cxn ang="0">
                  <a:pos x="T8" y="T9"/>
                </a:cxn>
              </a:cxnLst>
              <a:rect l="0" t="0" r="r" b="b"/>
              <a:pathLst>
                <a:path w="335" h="1075">
                  <a:moveTo>
                    <a:pt x="0" y="0"/>
                  </a:moveTo>
                  <a:lnTo>
                    <a:pt x="50" y="1075"/>
                  </a:lnTo>
                  <a:lnTo>
                    <a:pt x="335" y="1075"/>
                  </a:lnTo>
                  <a:lnTo>
                    <a:pt x="335" y="0"/>
                  </a:lnTo>
                  <a:lnTo>
                    <a:pt x="0" y="0"/>
                  </a:lnTo>
                  <a:close/>
                </a:path>
              </a:pathLst>
            </a:custGeom>
            <a:solidFill>
              <a:srgbClr val="F057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5" name="Freeform 146"/>
            <p:cNvSpPr>
              <a:spLocks/>
            </p:cNvSpPr>
            <p:nvPr/>
          </p:nvSpPr>
          <p:spPr bwMode="auto">
            <a:xfrm>
              <a:off x="-2847975" y="9415463"/>
              <a:ext cx="544513" cy="1706563"/>
            </a:xfrm>
            <a:custGeom>
              <a:avLst/>
              <a:gdLst>
                <a:gd name="T0" fmla="*/ 343 w 343"/>
                <a:gd name="T1" fmla="*/ 0 h 1075"/>
                <a:gd name="T2" fmla="*/ 0 w 343"/>
                <a:gd name="T3" fmla="*/ 0 h 1075"/>
                <a:gd name="T4" fmla="*/ 0 w 343"/>
                <a:gd name="T5" fmla="*/ 1075 h 1075"/>
                <a:gd name="T6" fmla="*/ 292 w 343"/>
                <a:gd name="T7" fmla="*/ 1075 h 1075"/>
                <a:gd name="T8" fmla="*/ 343 w 343"/>
                <a:gd name="T9" fmla="*/ 0 h 1075"/>
              </a:gdLst>
              <a:ahLst/>
              <a:cxnLst>
                <a:cxn ang="0">
                  <a:pos x="T0" y="T1"/>
                </a:cxn>
                <a:cxn ang="0">
                  <a:pos x="T2" y="T3"/>
                </a:cxn>
                <a:cxn ang="0">
                  <a:pos x="T4" y="T5"/>
                </a:cxn>
                <a:cxn ang="0">
                  <a:pos x="T6" y="T7"/>
                </a:cxn>
                <a:cxn ang="0">
                  <a:pos x="T8" y="T9"/>
                </a:cxn>
              </a:cxnLst>
              <a:rect l="0" t="0" r="r" b="b"/>
              <a:pathLst>
                <a:path w="343" h="1075">
                  <a:moveTo>
                    <a:pt x="343" y="0"/>
                  </a:moveTo>
                  <a:lnTo>
                    <a:pt x="0" y="0"/>
                  </a:lnTo>
                  <a:lnTo>
                    <a:pt x="0" y="1075"/>
                  </a:lnTo>
                  <a:lnTo>
                    <a:pt x="292" y="1075"/>
                  </a:lnTo>
                  <a:lnTo>
                    <a:pt x="343" y="0"/>
                  </a:lnTo>
                  <a:close/>
                </a:path>
              </a:pathLst>
            </a:custGeom>
            <a:solidFill>
              <a:srgbClr val="E2431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16" name="组合 115"/>
          <p:cNvGrpSpPr/>
          <p:nvPr/>
        </p:nvGrpSpPr>
        <p:grpSpPr>
          <a:xfrm>
            <a:off x="0" y="284480"/>
            <a:ext cx="457200" cy="538480"/>
            <a:chOff x="0" y="284480"/>
            <a:chExt cx="457200" cy="538480"/>
          </a:xfrm>
        </p:grpSpPr>
        <p:sp>
          <p:nvSpPr>
            <p:cNvPr id="117" name="矩形 116"/>
            <p:cNvSpPr/>
            <p:nvPr/>
          </p:nvSpPr>
          <p:spPr>
            <a:xfrm>
              <a:off x="0" y="284480"/>
              <a:ext cx="284480" cy="538480"/>
            </a:xfrm>
            <a:prstGeom prst="rect">
              <a:avLst/>
            </a:prstGeom>
            <a:solidFill>
              <a:srgbClr val="94D2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8" name="矩形 117"/>
            <p:cNvSpPr/>
            <p:nvPr/>
          </p:nvSpPr>
          <p:spPr>
            <a:xfrm>
              <a:off x="345440" y="284480"/>
              <a:ext cx="111760" cy="538480"/>
            </a:xfrm>
            <a:prstGeom prst="rect">
              <a:avLst/>
            </a:prstGeom>
            <a:solidFill>
              <a:srgbClr val="94D2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 name="KSO_FD"/>
          <p:cNvSpPr>
            <a:spLocks noGrp="1"/>
          </p:cNvSpPr>
          <p:nvPr>
            <p:ph type="dt" sz="half" idx="2"/>
          </p:nvPr>
        </p:nvSpPr>
        <p:spPr>
          <a:xfrm>
            <a:off x="838200" y="6419854"/>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3D0CE79-49FB-443D-BEF8-6B709DE8FD0C}" type="datetimeFigureOut">
              <a:rPr lang="zh-CN" altLang="en-US" smtClean="0"/>
              <a:t>2018/11/23</a:t>
            </a:fld>
            <a:endParaRPr lang="zh-CN" altLang="en-US"/>
          </a:p>
        </p:txBody>
      </p:sp>
      <p:sp>
        <p:nvSpPr>
          <p:cNvPr id="5" name="KSO_FT"/>
          <p:cNvSpPr>
            <a:spLocks noGrp="1"/>
          </p:cNvSpPr>
          <p:nvPr>
            <p:ph type="ftr" sz="quarter" idx="3"/>
          </p:nvPr>
        </p:nvSpPr>
        <p:spPr>
          <a:xfrm>
            <a:off x="4038600" y="6419854"/>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KSO_FN"/>
          <p:cNvSpPr>
            <a:spLocks noGrp="1"/>
          </p:cNvSpPr>
          <p:nvPr>
            <p:ph type="sldNum" sz="quarter" idx="4"/>
          </p:nvPr>
        </p:nvSpPr>
        <p:spPr>
          <a:xfrm>
            <a:off x="8610600" y="641985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F906490-237C-474C-BA2E-D98840BC1F8F}" type="slidenum">
              <a:rPr lang="zh-CN" altLang="en-US" smtClean="0"/>
              <a:t>‹#›</a:t>
            </a:fld>
            <a:endParaRPr lang="zh-CN" altLang="en-US"/>
          </a:p>
        </p:txBody>
      </p:sp>
      <p:sp>
        <p:nvSpPr>
          <p:cNvPr id="3" name="KSO_BC1"/>
          <p:cNvSpPr>
            <a:spLocks noGrp="1"/>
          </p:cNvSpPr>
          <p:nvPr>
            <p:ph type="body" idx="1"/>
          </p:nvPr>
        </p:nvSpPr>
        <p:spPr>
          <a:xfrm>
            <a:off x="635000" y="1133475"/>
            <a:ext cx="10852859" cy="5213358"/>
          </a:xfrm>
          <a:prstGeom prst="rect">
            <a:avLst/>
          </a:prstGeom>
        </p:spPr>
        <p:txBody>
          <a:bodyPr vert="horz" lIns="91440" tIns="45720" rIns="91440" bIns="45720" rtlCol="0">
            <a:normAutofit/>
          </a:bodyPr>
          <a:lstStyle/>
          <a:p>
            <a:pPr lvl="0"/>
            <a:r>
              <a:rPr lang="zh-CN" altLang="en-US" dirty="0" smtClean="0"/>
              <a:t>单击此处编辑母版文本样式</a:t>
            </a:r>
          </a:p>
          <a:p>
            <a:pPr lvl="1"/>
            <a:r>
              <a:rPr lang="zh-CN" altLang="en-US" dirty="0" smtClean="0"/>
              <a:t>第二级</a:t>
            </a:r>
          </a:p>
        </p:txBody>
      </p:sp>
      <p:sp>
        <p:nvSpPr>
          <p:cNvPr id="2" name="KSO_BT1"/>
          <p:cNvSpPr>
            <a:spLocks noGrp="1"/>
          </p:cNvSpPr>
          <p:nvPr>
            <p:ph type="title"/>
          </p:nvPr>
        </p:nvSpPr>
        <p:spPr>
          <a:xfrm>
            <a:off x="614591" y="188560"/>
            <a:ext cx="10900467" cy="796011"/>
          </a:xfrm>
          <a:prstGeom prst="rect">
            <a:avLst/>
          </a:prstGeom>
        </p:spPr>
        <p:txBody>
          <a:bodyPr vert="horz" lIns="91440" tIns="45720" rIns="91440" bIns="45720" rtlCol="0" anchor="ctr">
            <a:normAutofit/>
          </a:bodyPr>
          <a:lstStyle/>
          <a:p>
            <a:r>
              <a:rPr lang="zh-CN" altLang="en-US" dirty="0" smtClean="0"/>
              <a:t>单击此处编辑母版标题样式</a:t>
            </a:r>
            <a:endParaRPr lang="en-US" dirty="0"/>
          </a:p>
        </p:txBody>
      </p:sp>
    </p:spTree>
    <p:extLst>
      <p:ext uri="{BB962C8B-B14F-4D97-AF65-F5344CB8AC3E}">
        <p14:creationId xmlns:p14="http://schemas.microsoft.com/office/powerpoint/2010/main" val="2952537683"/>
      </p:ext>
    </p:extLst>
  </p:cSld>
  <p:clrMap bg1="lt1" tx1="dk1" bg2="lt2" tx2="dk2" accent1="accent1" accent2="accent2" accent3="accent3" accent4="accent4" accent5="accent5" accent6="accent6" hlink="hlink" folHlink="folHlink"/>
  <p:sldLayoutIdLst>
    <p:sldLayoutId id="2147484010" r:id="rId1"/>
    <p:sldLayoutId id="2147484011" r:id="rId2"/>
    <p:sldLayoutId id="2147484012" r:id="rId3"/>
    <p:sldLayoutId id="2147484013" r:id="rId4"/>
    <p:sldLayoutId id="2147484014" r:id="rId5"/>
    <p:sldLayoutId id="2147484015" r:id="rId6"/>
    <p:sldLayoutId id="2147484016" r:id="rId7"/>
    <p:sldLayoutId id="2147484017" r:id="rId8"/>
    <p:sldLayoutId id="2147484018" r:id="rId9"/>
    <p:sldLayoutId id="2147484019" r:id="rId10"/>
    <p:sldLayoutId id="2147484020" r:id="rId11"/>
  </p:sldLayoutIdLst>
  <mc:AlternateContent xmlns:mc="http://schemas.openxmlformats.org/markup-compatibility/2006" xmlns:p14="http://schemas.microsoft.com/office/powerpoint/2010/main">
    <mc:Choice Requires="p14">
      <p:transition spd="slow" p14:dur="1500" advTm="5000">
        <p:random/>
      </p:transition>
    </mc:Choice>
    <mc:Fallback xmlns="">
      <p:transition spd="slow" advTm="5000">
        <p:random/>
      </p:transition>
    </mc:Fallback>
  </mc:AlternateContent>
  <p:timing>
    <p:tnLst>
      <p:par>
        <p:cTn id="1" dur="indefinite" restart="never" nodeType="tmRoot"/>
      </p:par>
    </p:tnLst>
  </p:timing>
  <p:txStyles>
    <p:titleStyle>
      <a:lvl1pPr algn="l" defTabSz="685800" rtl="0" eaLnBrk="1" latinLnBrk="0" hangingPunct="1">
        <a:lnSpc>
          <a:spcPct val="90000"/>
        </a:lnSpc>
        <a:spcBef>
          <a:spcPct val="0"/>
        </a:spcBef>
        <a:buNone/>
        <a:defRPr sz="3200" b="1" i="0" kern="1200" baseline="0">
          <a:solidFill>
            <a:schemeClr val="accent1">
              <a:lumMod val="50000"/>
            </a:schemeClr>
          </a:solidFill>
          <a:effectLst/>
          <a:latin typeface="+mj-ea"/>
          <a:ea typeface="+mj-ea"/>
          <a:cs typeface="+mj-cs"/>
        </a:defRPr>
      </a:lvl1pPr>
    </p:titleStyle>
    <p:bodyStyle>
      <a:lvl1pPr marL="361950" indent="-361950" algn="just" defTabSz="685800" rtl="0" eaLnBrk="1" latinLnBrk="0" hangingPunct="1">
        <a:lnSpc>
          <a:spcPct val="110000"/>
        </a:lnSpc>
        <a:spcBef>
          <a:spcPts val="1200"/>
        </a:spcBef>
        <a:spcAft>
          <a:spcPts val="0"/>
        </a:spcAft>
        <a:buClr>
          <a:schemeClr val="accent1"/>
        </a:buClr>
        <a:buSzPct val="50000"/>
        <a:buFont typeface="Wingdings" panose="05000000000000000000" pitchFamily="2" charset="2"/>
        <a:buChar char="p"/>
        <a:defRPr lang="zh-CN" altLang="en-US" sz="2800" kern="1200" baseline="0" dirty="0" smtClean="0">
          <a:solidFill>
            <a:schemeClr val="accent1">
              <a:lumMod val="50000"/>
            </a:schemeClr>
          </a:solidFill>
          <a:latin typeface="+mn-ea"/>
          <a:ea typeface="+mn-ea"/>
          <a:cs typeface="+mn-cs"/>
        </a:defRPr>
      </a:lvl1pPr>
      <a:lvl2pPr marL="361950" indent="-361950" algn="just" defTabSz="685800" rtl="0" eaLnBrk="1" latinLnBrk="0" hangingPunct="1">
        <a:lnSpc>
          <a:spcPct val="120000"/>
        </a:lnSpc>
        <a:spcBef>
          <a:spcPts val="0"/>
        </a:spcBef>
        <a:spcAft>
          <a:spcPts val="1200"/>
        </a:spcAft>
        <a:buClr>
          <a:schemeClr val="accent2">
            <a:lumMod val="60000"/>
            <a:lumOff val="40000"/>
          </a:schemeClr>
        </a:buClr>
        <a:buFont typeface="幼圆" panose="02010509060101010101" pitchFamily="49" charset="-122"/>
        <a:buChar char=" "/>
        <a:defRPr sz="1800" kern="1200" baseline="0">
          <a:solidFill>
            <a:schemeClr val="tx1"/>
          </a:solidFill>
          <a:latin typeface="+mn-ea"/>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mod="1">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image" Target="../media/image4.png"/><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notesSlide" Target="../notesSlides/notesSlide4.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slideLayout" Target="../slideLayouts/slideLayout6.xml"/><Relationship Id="rId5" Type="http://schemas.openxmlformats.org/officeDocument/2006/relationships/tags" Target="../tags/tag6.xml"/><Relationship Id="rId10" Type="http://schemas.openxmlformats.org/officeDocument/2006/relationships/tags" Target="../tags/tag11.xml"/><Relationship Id="rId4" Type="http://schemas.openxmlformats.org/officeDocument/2006/relationships/tags" Target="../tags/tag5.xml"/><Relationship Id="rId9" Type="http://schemas.openxmlformats.org/officeDocument/2006/relationships/tags" Target="../tags/tag10.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tags" Target="../tags/tag19.xml"/><Relationship Id="rId13" Type="http://schemas.openxmlformats.org/officeDocument/2006/relationships/tags" Target="../tags/tag24.xml"/><Relationship Id="rId18" Type="http://schemas.openxmlformats.org/officeDocument/2006/relationships/tags" Target="../tags/tag29.xml"/><Relationship Id="rId26" Type="http://schemas.openxmlformats.org/officeDocument/2006/relationships/notesSlide" Target="../notesSlides/notesSlide7.xml"/><Relationship Id="rId3" Type="http://schemas.openxmlformats.org/officeDocument/2006/relationships/tags" Target="../tags/tag14.xml"/><Relationship Id="rId21" Type="http://schemas.openxmlformats.org/officeDocument/2006/relationships/tags" Target="../tags/tag32.xml"/><Relationship Id="rId7" Type="http://schemas.openxmlformats.org/officeDocument/2006/relationships/tags" Target="../tags/tag18.xml"/><Relationship Id="rId12" Type="http://schemas.openxmlformats.org/officeDocument/2006/relationships/tags" Target="../tags/tag23.xml"/><Relationship Id="rId17" Type="http://schemas.openxmlformats.org/officeDocument/2006/relationships/tags" Target="../tags/tag28.xml"/><Relationship Id="rId25" Type="http://schemas.openxmlformats.org/officeDocument/2006/relationships/slideLayout" Target="../slideLayouts/slideLayout6.xml"/><Relationship Id="rId2" Type="http://schemas.openxmlformats.org/officeDocument/2006/relationships/tags" Target="../tags/tag13.xml"/><Relationship Id="rId16" Type="http://schemas.openxmlformats.org/officeDocument/2006/relationships/tags" Target="../tags/tag27.xml"/><Relationship Id="rId20" Type="http://schemas.openxmlformats.org/officeDocument/2006/relationships/tags" Target="../tags/tag31.xml"/><Relationship Id="rId1" Type="http://schemas.openxmlformats.org/officeDocument/2006/relationships/tags" Target="../tags/tag12.xml"/><Relationship Id="rId6" Type="http://schemas.openxmlformats.org/officeDocument/2006/relationships/tags" Target="../tags/tag17.xml"/><Relationship Id="rId11" Type="http://schemas.openxmlformats.org/officeDocument/2006/relationships/tags" Target="../tags/tag22.xml"/><Relationship Id="rId24" Type="http://schemas.openxmlformats.org/officeDocument/2006/relationships/tags" Target="../tags/tag35.xml"/><Relationship Id="rId5" Type="http://schemas.openxmlformats.org/officeDocument/2006/relationships/tags" Target="../tags/tag16.xml"/><Relationship Id="rId15" Type="http://schemas.openxmlformats.org/officeDocument/2006/relationships/tags" Target="../tags/tag26.xml"/><Relationship Id="rId23" Type="http://schemas.openxmlformats.org/officeDocument/2006/relationships/tags" Target="../tags/tag34.xml"/><Relationship Id="rId10" Type="http://schemas.openxmlformats.org/officeDocument/2006/relationships/tags" Target="../tags/tag21.xml"/><Relationship Id="rId19" Type="http://schemas.openxmlformats.org/officeDocument/2006/relationships/tags" Target="../tags/tag30.xml"/><Relationship Id="rId4" Type="http://schemas.openxmlformats.org/officeDocument/2006/relationships/tags" Target="../tags/tag15.xml"/><Relationship Id="rId9" Type="http://schemas.openxmlformats.org/officeDocument/2006/relationships/tags" Target="../tags/tag20.xml"/><Relationship Id="rId14" Type="http://schemas.openxmlformats.org/officeDocument/2006/relationships/tags" Target="../tags/tag25.xml"/><Relationship Id="rId22" Type="http://schemas.openxmlformats.org/officeDocument/2006/relationships/tags" Target="../tags/tag33.xml"/></Relationships>
</file>

<file path=ppt/slides/_rels/slide8.xml.rels><?xml version="1.0" encoding="UTF-8" standalone="yes"?>
<Relationships xmlns="http://schemas.openxmlformats.org/package/2006/relationships"><Relationship Id="rId8" Type="http://schemas.openxmlformats.org/officeDocument/2006/relationships/tags" Target="../tags/tag43.xml"/><Relationship Id="rId13" Type="http://schemas.openxmlformats.org/officeDocument/2006/relationships/tags" Target="../tags/tag48.xml"/><Relationship Id="rId18" Type="http://schemas.openxmlformats.org/officeDocument/2006/relationships/tags" Target="../tags/tag53.xml"/><Relationship Id="rId3" Type="http://schemas.openxmlformats.org/officeDocument/2006/relationships/tags" Target="../tags/tag38.xml"/><Relationship Id="rId21" Type="http://schemas.openxmlformats.org/officeDocument/2006/relationships/image" Target="../media/image7.png"/><Relationship Id="rId7" Type="http://schemas.openxmlformats.org/officeDocument/2006/relationships/tags" Target="../tags/tag42.xml"/><Relationship Id="rId12" Type="http://schemas.openxmlformats.org/officeDocument/2006/relationships/tags" Target="../tags/tag47.xml"/><Relationship Id="rId17" Type="http://schemas.openxmlformats.org/officeDocument/2006/relationships/tags" Target="../tags/tag52.xml"/><Relationship Id="rId2" Type="http://schemas.openxmlformats.org/officeDocument/2006/relationships/tags" Target="../tags/tag37.xml"/><Relationship Id="rId16" Type="http://schemas.openxmlformats.org/officeDocument/2006/relationships/tags" Target="../tags/tag51.xml"/><Relationship Id="rId20" Type="http://schemas.openxmlformats.org/officeDocument/2006/relationships/notesSlide" Target="../notesSlides/notesSlide8.xml"/><Relationship Id="rId1" Type="http://schemas.openxmlformats.org/officeDocument/2006/relationships/tags" Target="../tags/tag36.xml"/><Relationship Id="rId6" Type="http://schemas.openxmlformats.org/officeDocument/2006/relationships/tags" Target="../tags/tag41.xml"/><Relationship Id="rId11" Type="http://schemas.openxmlformats.org/officeDocument/2006/relationships/tags" Target="../tags/tag46.xml"/><Relationship Id="rId5" Type="http://schemas.openxmlformats.org/officeDocument/2006/relationships/tags" Target="../tags/tag40.xml"/><Relationship Id="rId15" Type="http://schemas.openxmlformats.org/officeDocument/2006/relationships/tags" Target="../tags/tag50.xml"/><Relationship Id="rId10" Type="http://schemas.openxmlformats.org/officeDocument/2006/relationships/tags" Target="../tags/tag45.xml"/><Relationship Id="rId19" Type="http://schemas.openxmlformats.org/officeDocument/2006/relationships/slideLayout" Target="../slideLayouts/slideLayout6.xml"/><Relationship Id="rId4" Type="http://schemas.openxmlformats.org/officeDocument/2006/relationships/tags" Target="../tags/tag39.xml"/><Relationship Id="rId9" Type="http://schemas.openxmlformats.org/officeDocument/2006/relationships/tags" Target="../tags/tag44.xml"/><Relationship Id="rId14" Type="http://schemas.openxmlformats.org/officeDocument/2006/relationships/tags" Target="../tags/tag49.xml"/></Relationships>
</file>

<file path=ppt/slides/_rels/slide9.xml.rels><?xml version="1.0" encoding="UTF-8" standalone="yes"?>
<Relationships xmlns="http://schemas.openxmlformats.org/package/2006/relationships"><Relationship Id="rId8" Type="http://schemas.openxmlformats.org/officeDocument/2006/relationships/tags" Target="../tags/tag61.xml"/><Relationship Id="rId13" Type="http://schemas.openxmlformats.org/officeDocument/2006/relationships/tags" Target="../tags/tag66.xml"/><Relationship Id="rId18" Type="http://schemas.openxmlformats.org/officeDocument/2006/relationships/image" Target="file:///C:\Users\admin\AppData\Local\Temp\SoEasy\538F33E8F5E953A6F1822665454F2D83.png" TargetMode="External"/><Relationship Id="rId3" Type="http://schemas.openxmlformats.org/officeDocument/2006/relationships/tags" Target="../tags/tag56.xml"/><Relationship Id="rId7" Type="http://schemas.openxmlformats.org/officeDocument/2006/relationships/tags" Target="../tags/tag60.xml"/><Relationship Id="rId12" Type="http://schemas.openxmlformats.org/officeDocument/2006/relationships/tags" Target="../tags/tag65.xml"/><Relationship Id="rId17" Type="http://schemas.openxmlformats.org/officeDocument/2006/relationships/image" Target="../media/image8.png"/><Relationship Id="rId2" Type="http://schemas.openxmlformats.org/officeDocument/2006/relationships/tags" Target="../tags/tag55.xml"/><Relationship Id="rId16" Type="http://schemas.openxmlformats.org/officeDocument/2006/relationships/notesSlide" Target="../notesSlides/notesSlide9.xml"/><Relationship Id="rId1" Type="http://schemas.openxmlformats.org/officeDocument/2006/relationships/tags" Target="../tags/tag54.xml"/><Relationship Id="rId6" Type="http://schemas.openxmlformats.org/officeDocument/2006/relationships/tags" Target="../tags/tag59.xml"/><Relationship Id="rId11" Type="http://schemas.openxmlformats.org/officeDocument/2006/relationships/tags" Target="../tags/tag64.xml"/><Relationship Id="rId5" Type="http://schemas.openxmlformats.org/officeDocument/2006/relationships/tags" Target="../tags/tag58.xml"/><Relationship Id="rId15" Type="http://schemas.openxmlformats.org/officeDocument/2006/relationships/slideLayout" Target="../slideLayouts/slideLayout6.xml"/><Relationship Id="rId10" Type="http://schemas.openxmlformats.org/officeDocument/2006/relationships/tags" Target="../tags/tag63.xml"/><Relationship Id="rId4" Type="http://schemas.openxmlformats.org/officeDocument/2006/relationships/tags" Target="../tags/tag57.xml"/><Relationship Id="rId9" Type="http://schemas.openxmlformats.org/officeDocument/2006/relationships/tags" Target="../tags/tag62.xml"/><Relationship Id="rId14" Type="http://schemas.openxmlformats.org/officeDocument/2006/relationships/tags" Target="../tags/tag67.xml"/></Relationships>
</file>

<file path=ppt/slides/_rels/slide10.xml.rels><?xml version="1.0" encoding="UTF-8" standalone="yes"?>
<Relationships xmlns="http://schemas.openxmlformats.org/package/2006/relationships"><Relationship Id="rId8" Type="http://schemas.openxmlformats.org/officeDocument/2006/relationships/tags" Target="../tags/tag75.xml"/><Relationship Id="rId13" Type="http://schemas.openxmlformats.org/officeDocument/2006/relationships/tags" Target="../tags/tag80.xml"/><Relationship Id="rId18" Type="http://schemas.openxmlformats.org/officeDocument/2006/relationships/tags" Target="../tags/tag85.xml"/><Relationship Id="rId26" Type="http://schemas.openxmlformats.org/officeDocument/2006/relationships/tags" Target="../tags/tag93.xml"/><Relationship Id="rId3" Type="http://schemas.openxmlformats.org/officeDocument/2006/relationships/tags" Target="../tags/tag70.xml"/><Relationship Id="rId21" Type="http://schemas.openxmlformats.org/officeDocument/2006/relationships/tags" Target="../tags/tag88.xml"/><Relationship Id="rId7" Type="http://schemas.openxmlformats.org/officeDocument/2006/relationships/tags" Target="../tags/tag74.xml"/><Relationship Id="rId12" Type="http://schemas.openxmlformats.org/officeDocument/2006/relationships/tags" Target="../tags/tag79.xml"/><Relationship Id="rId17" Type="http://schemas.openxmlformats.org/officeDocument/2006/relationships/tags" Target="../tags/tag84.xml"/><Relationship Id="rId25" Type="http://schemas.openxmlformats.org/officeDocument/2006/relationships/tags" Target="../tags/tag92.xml"/><Relationship Id="rId2" Type="http://schemas.openxmlformats.org/officeDocument/2006/relationships/tags" Target="../tags/tag69.xml"/><Relationship Id="rId16" Type="http://schemas.openxmlformats.org/officeDocument/2006/relationships/tags" Target="../tags/tag83.xml"/><Relationship Id="rId20" Type="http://schemas.openxmlformats.org/officeDocument/2006/relationships/tags" Target="../tags/tag87.xml"/><Relationship Id="rId1" Type="http://schemas.openxmlformats.org/officeDocument/2006/relationships/tags" Target="../tags/tag68.xml"/><Relationship Id="rId6" Type="http://schemas.openxmlformats.org/officeDocument/2006/relationships/tags" Target="../tags/tag73.xml"/><Relationship Id="rId11" Type="http://schemas.openxmlformats.org/officeDocument/2006/relationships/tags" Target="../tags/tag78.xml"/><Relationship Id="rId24" Type="http://schemas.openxmlformats.org/officeDocument/2006/relationships/tags" Target="../tags/tag91.xml"/><Relationship Id="rId5" Type="http://schemas.openxmlformats.org/officeDocument/2006/relationships/tags" Target="../tags/tag72.xml"/><Relationship Id="rId15" Type="http://schemas.openxmlformats.org/officeDocument/2006/relationships/tags" Target="../tags/tag82.xml"/><Relationship Id="rId23" Type="http://schemas.openxmlformats.org/officeDocument/2006/relationships/tags" Target="../tags/tag90.xml"/><Relationship Id="rId28" Type="http://schemas.openxmlformats.org/officeDocument/2006/relationships/notesSlide" Target="../notesSlides/notesSlide10.xml"/><Relationship Id="rId10" Type="http://schemas.openxmlformats.org/officeDocument/2006/relationships/tags" Target="../tags/tag77.xml"/><Relationship Id="rId19" Type="http://schemas.openxmlformats.org/officeDocument/2006/relationships/tags" Target="../tags/tag86.xml"/><Relationship Id="rId4" Type="http://schemas.openxmlformats.org/officeDocument/2006/relationships/tags" Target="../tags/tag71.xml"/><Relationship Id="rId9" Type="http://schemas.openxmlformats.org/officeDocument/2006/relationships/tags" Target="../tags/tag76.xml"/><Relationship Id="rId14" Type="http://schemas.openxmlformats.org/officeDocument/2006/relationships/tags" Target="../tags/tag81.xml"/><Relationship Id="rId22" Type="http://schemas.openxmlformats.org/officeDocument/2006/relationships/tags" Target="../tags/tag89.xml"/><Relationship Id="rId27"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8" Type="http://schemas.openxmlformats.org/officeDocument/2006/relationships/tags" Target="../tags/tag101.xml"/><Relationship Id="rId13" Type="http://schemas.openxmlformats.org/officeDocument/2006/relationships/tags" Target="../tags/tag106.xml"/><Relationship Id="rId18" Type="http://schemas.openxmlformats.org/officeDocument/2006/relationships/tags" Target="../tags/tag111.xml"/><Relationship Id="rId3" Type="http://schemas.openxmlformats.org/officeDocument/2006/relationships/tags" Target="../tags/tag96.xml"/><Relationship Id="rId21" Type="http://schemas.openxmlformats.org/officeDocument/2006/relationships/tags" Target="../tags/tag114.xml"/><Relationship Id="rId7" Type="http://schemas.openxmlformats.org/officeDocument/2006/relationships/tags" Target="../tags/tag100.xml"/><Relationship Id="rId12" Type="http://schemas.openxmlformats.org/officeDocument/2006/relationships/tags" Target="../tags/tag105.xml"/><Relationship Id="rId17" Type="http://schemas.openxmlformats.org/officeDocument/2006/relationships/tags" Target="../tags/tag110.xml"/><Relationship Id="rId25" Type="http://schemas.openxmlformats.org/officeDocument/2006/relationships/notesSlide" Target="../notesSlides/notesSlide11.xml"/><Relationship Id="rId2" Type="http://schemas.openxmlformats.org/officeDocument/2006/relationships/tags" Target="../tags/tag95.xml"/><Relationship Id="rId16" Type="http://schemas.openxmlformats.org/officeDocument/2006/relationships/tags" Target="../tags/tag109.xml"/><Relationship Id="rId20" Type="http://schemas.openxmlformats.org/officeDocument/2006/relationships/tags" Target="../tags/tag113.xml"/><Relationship Id="rId1" Type="http://schemas.openxmlformats.org/officeDocument/2006/relationships/tags" Target="../tags/tag94.xml"/><Relationship Id="rId6" Type="http://schemas.openxmlformats.org/officeDocument/2006/relationships/tags" Target="../tags/tag99.xml"/><Relationship Id="rId11" Type="http://schemas.openxmlformats.org/officeDocument/2006/relationships/tags" Target="../tags/tag104.xml"/><Relationship Id="rId24" Type="http://schemas.openxmlformats.org/officeDocument/2006/relationships/slideLayout" Target="../slideLayouts/slideLayout6.xml"/><Relationship Id="rId5" Type="http://schemas.openxmlformats.org/officeDocument/2006/relationships/tags" Target="../tags/tag98.xml"/><Relationship Id="rId15" Type="http://schemas.openxmlformats.org/officeDocument/2006/relationships/tags" Target="../tags/tag108.xml"/><Relationship Id="rId23" Type="http://schemas.openxmlformats.org/officeDocument/2006/relationships/tags" Target="../tags/tag116.xml"/><Relationship Id="rId10" Type="http://schemas.openxmlformats.org/officeDocument/2006/relationships/tags" Target="../tags/tag103.xml"/><Relationship Id="rId19" Type="http://schemas.openxmlformats.org/officeDocument/2006/relationships/tags" Target="../tags/tag112.xml"/><Relationship Id="rId4" Type="http://schemas.openxmlformats.org/officeDocument/2006/relationships/tags" Target="../tags/tag97.xml"/><Relationship Id="rId9" Type="http://schemas.openxmlformats.org/officeDocument/2006/relationships/tags" Target="../tags/tag102.xml"/><Relationship Id="rId14" Type="http://schemas.openxmlformats.org/officeDocument/2006/relationships/tags" Target="../tags/tag107.xml"/><Relationship Id="rId22" Type="http://schemas.openxmlformats.org/officeDocument/2006/relationships/tags" Target="../tags/tag115.xml"/></Relationships>
</file>

<file path=ppt/slides/_rels/slide12.xml.rels><?xml version="1.0" encoding="UTF-8" standalone="yes"?>
<Relationships xmlns="http://schemas.openxmlformats.org/package/2006/relationships"><Relationship Id="rId8" Type="http://schemas.openxmlformats.org/officeDocument/2006/relationships/tags" Target="../tags/tag124.xml"/><Relationship Id="rId13" Type="http://schemas.openxmlformats.org/officeDocument/2006/relationships/tags" Target="../tags/tag129.xml"/><Relationship Id="rId18" Type="http://schemas.openxmlformats.org/officeDocument/2006/relationships/tags" Target="../tags/tag134.xml"/><Relationship Id="rId3" Type="http://schemas.openxmlformats.org/officeDocument/2006/relationships/tags" Target="../tags/tag119.xml"/><Relationship Id="rId21" Type="http://schemas.openxmlformats.org/officeDocument/2006/relationships/image" Target="../media/image3.png"/><Relationship Id="rId7" Type="http://schemas.openxmlformats.org/officeDocument/2006/relationships/tags" Target="../tags/tag123.xml"/><Relationship Id="rId12" Type="http://schemas.openxmlformats.org/officeDocument/2006/relationships/tags" Target="../tags/tag128.xml"/><Relationship Id="rId17" Type="http://schemas.openxmlformats.org/officeDocument/2006/relationships/tags" Target="../tags/tag133.xml"/><Relationship Id="rId2" Type="http://schemas.openxmlformats.org/officeDocument/2006/relationships/tags" Target="../tags/tag118.xml"/><Relationship Id="rId16" Type="http://schemas.openxmlformats.org/officeDocument/2006/relationships/tags" Target="../tags/tag132.xml"/><Relationship Id="rId20" Type="http://schemas.openxmlformats.org/officeDocument/2006/relationships/notesSlide" Target="../notesSlides/notesSlide12.xml"/><Relationship Id="rId1" Type="http://schemas.openxmlformats.org/officeDocument/2006/relationships/tags" Target="../tags/tag117.xml"/><Relationship Id="rId6" Type="http://schemas.openxmlformats.org/officeDocument/2006/relationships/tags" Target="../tags/tag122.xml"/><Relationship Id="rId11" Type="http://schemas.openxmlformats.org/officeDocument/2006/relationships/tags" Target="../tags/tag127.xml"/><Relationship Id="rId5" Type="http://schemas.openxmlformats.org/officeDocument/2006/relationships/tags" Target="../tags/tag121.xml"/><Relationship Id="rId15" Type="http://schemas.openxmlformats.org/officeDocument/2006/relationships/tags" Target="../tags/tag131.xml"/><Relationship Id="rId10" Type="http://schemas.openxmlformats.org/officeDocument/2006/relationships/tags" Target="../tags/tag126.xml"/><Relationship Id="rId19" Type="http://schemas.openxmlformats.org/officeDocument/2006/relationships/slideLayout" Target="../slideLayouts/slideLayout6.xml"/><Relationship Id="rId4" Type="http://schemas.openxmlformats.org/officeDocument/2006/relationships/tags" Target="../tags/tag120.xml"/><Relationship Id="rId9" Type="http://schemas.openxmlformats.org/officeDocument/2006/relationships/tags" Target="../tags/tag125.xml"/><Relationship Id="rId14" Type="http://schemas.openxmlformats.org/officeDocument/2006/relationships/tags" Target="../tags/tag130.xml"/></Relationships>
</file>

<file path=ppt/slides/_rels/slide13.xml.rels><?xml version="1.0" encoding="UTF-8" standalone="yes"?>
<Relationships xmlns="http://schemas.openxmlformats.org/package/2006/relationships"><Relationship Id="rId8" Type="http://schemas.openxmlformats.org/officeDocument/2006/relationships/tags" Target="../tags/tag142.xml"/><Relationship Id="rId13" Type="http://schemas.openxmlformats.org/officeDocument/2006/relationships/tags" Target="../tags/tag147.xml"/><Relationship Id="rId18" Type="http://schemas.openxmlformats.org/officeDocument/2006/relationships/tags" Target="../tags/tag152.xml"/><Relationship Id="rId3" Type="http://schemas.openxmlformats.org/officeDocument/2006/relationships/tags" Target="../tags/tag137.xml"/><Relationship Id="rId21" Type="http://schemas.openxmlformats.org/officeDocument/2006/relationships/tags" Target="../tags/tag155.xml"/><Relationship Id="rId7" Type="http://schemas.openxmlformats.org/officeDocument/2006/relationships/tags" Target="../tags/tag141.xml"/><Relationship Id="rId12" Type="http://schemas.openxmlformats.org/officeDocument/2006/relationships/tags" Target="../tags/tag146.xml"/><Relationship Id="rId17" Type="http://schemas.openxmlformats.org/officeDocument/2006/relationships/tags" Target="../tags/tag151.xml"/><Relationship Id="rId2" Type="http://schemas.openxmlformats.org/officeDocument/2006/relationships/tags" Target="../tags/tag136.xml"/><Relationship Id="rId16" Type="http://schemas.openxmlformats.org/officeDocument/2006/relationships/tags" Target="../tags/tag150.xml"/><Relationship Id="rId20" Type="http://schemas.openxmlformats.org/officeDocument/2006/relationships/tags" Target="../tags/tag154.xml"/><Relationship Id="rId1" Type="http://schemas.openxmlformats.org/officeDocument/2006/relationships/tags" Target="../tags/tag135.xml"/><Relationship Id="rId6" Type="http://schemas.openxmlformats.org/officeDocument/2006/relationships/tags" Target="../tags/tag140.xml"/><Relationship Id="rId11" Type="http://schemas.openxmlformats.org/officeDocument/2006/relationships/tags" Target="../tags/tag145.xml"/><Relationship Id="rId24" Type="http://schemas.openxmlformats.org/officeDocument/2006/relationships/notesSlide" Target="../notesSlides/notesSlide13.xml"/><Relationship Id="rId5" Type="http://schemas.openxmlformats.org/officeDocument/2006/relationships/tags" Target="../tags/tag139.xml"/><Relationship Id="rId15" Type="http://schemas.openxmlformats.org/officeDocument/2006/relationships/tags" Target="../tags/tag149.xml"/><Relationship Id="rId23" Type="http://schemas.openxmlformats.org/officeDocument/2006/relationships/slideLayout" Target="../slideLayouts/slideLayout6.xml"/><Relationship Id="rId10" Type="http://schemas.openxmlformats.org/officeDocument/2006/relationships/tags" Target="../tags/tag144.xml"/><Relationship Id="rId19" Type="http://schemas.openxmlformats.org/officeDocument/2006/relationships/tags" Target="../tags/tag153.xml"/><Relationship Id="rId4" Type="http://schemas.openxmlformats.org/officeDocument/2006/relationships/tags" Target="../tags/tag138.xml"/><Relationship Id="rId9" Type="http://schemas.openxmlformats.org/officeDocument/2006/relationships/tags" Target="../tags/tag143.xml"/><Relationship Id="rId14" Type="http://schemas.openxmlformats.org/officeDocument/2006/relationships/tags" Target="../tags/tag148.xml"/><Relationship Id="rId22" Type="http://schemas.openxmlformats.org/officeDocument/2006/relationships/tags" Target="../tags/tag15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tags" Target="../tags/tag164.xml"/><Relationship Id="rId13" Type="http://schemas.openxmlformats.org/officeDocument/2006/relationships/image" Target="../media/image9.png"/><Relationship Id="rId3" Type="http://schemas.openxmlformats.org/officeDocument/2006/relationships/tags" Target="../tags/tag159.xml"/><Relationship Id="rId7" Type="http://schemas.openxmlformats.org/officeDocument/2006/relationships/tags" Target="../tags/tag163.xml"/><Relationship Id="rId12" Type="http://schemas.openxmlformats.org/officeDocument/2006/relationships/notesSlide" Target="../notesSlides/notesSlide15.xml"/><Relationship Id="rId2" Type="http://schemas.openxmlformats.org/officeDocument/2006/relationships/tags" Target="../tags/tag158.xml"/><Relationship Id="rId1" Type="http://schemas.openxmlformats.org/officeDocument/2006/relationships/tags" Target="../tags/tag157.xml"/><Relationship Id="rId6" Type="http://schemas.openxmlformats.org/officeDocument/2006/relationships/tags" Target="../tags/tag162.xml"/><Relationship Id="rId11" Type="http://schemas.openxmlformats.org/officeDocument/2006/relationships/slideLayout" Target="../slideLayouts/slideLayout6.xml"/><Relationship Id="rId5" Type="http://schemas.openxmlformats.org/officeDocument/2006/relationships/tags" Target="../tags/tag161.xml"/><Relationship Id="rId10" Type="http://schemas.openxmlformats.org/officeDocument/2006/relationships/tags" Target="../tags/tag166.xml"/><Relationship Id="rId4" Type="http://schemas.openxmlformats.org/officeDocument/2006/relationships/tags" Target="../tags/tag160.xml"/><Relationship Id="rId9" Type="http://schemas.openxmlformats.org/officeDocument/2006/relationships/tags" Target="../tags/tag165.xml"/></Relationships>
</file>

<file path=ppt/slides/_rels/slide16.xml.rels><?xml version="1.0" encoding="UTF-8" standalone="yes"?>
<Relationships xmlns="http://schemas.openxmlformats.org/package/2006/relationships"><Relationship Id="rId3" Type="http://schemas.openxmlformats.org/officeDocument/2006/relationships/tags" Target="../tags/tag169.xml"/><Relationship Id="rId7" Type="http://schemas.openxmlformats.org/officeDocument/2006/relationships/image" Target="../media/image10.png"/><Relationship Id="rId2" Type="http://schemas.openxmlformats.org/officeDocument/2006/relationships/tags" Target="../tags/tag168.xml"/><Relationship Id="rId1" Type="http://schemas.openxmlformats.org/officeDocument/2006/relationships/tags" Target="../tags/tag167.xml"/><Relationship Id="rId6" Type="http://schemas.openxmlformats.org/officeDocument/2006/relationships/notesSlide" Target="../notesSlides/notesSlide16.xml"/><Relationship Id="rId5" Type="http://schemas.openxmlformats.org/officeDocument/2006/relationships/slideLayout" Target="../slideLayouts/slideLayout6.xml"/><Relationship Id="rId4" Type="http://schemas.openxmlformats.org/officeDocument/2006/relationships/tags" Target="../tags/tag170.xml"/></Relationships>
</file>

<file path=ppt/slides/_rels/slide17.xml.rels><?xml version="1.0" encoding="UTF-8" standalone="yes"?>
<Relationships xmlns="http://schemas.openxmlformats.org/package/2006/relationships"><Relationship Id="rId8" Type="http://schemas.openxmlformats.org/officeDocument/2006/relationships/slideLayout" Target="../slideLayouts/slideLayout6.xml"/><Relationship Id="rId3" Type="http://schemas.openxmlformats.org/officeDocument/2006/relationships/tags" Target="../tags/tag173.xml"/><Relationship Id="rId7" Type="http://schemas.openxmlformats.org/officeDocument/2006/relationships/tags" Target="../tags/tag177.xml"/><Relationship Id="rId2" Type="http://schemas.openxmlformats.org/officeDocument/2006/relationships/tags" Target="../tags/tag172.xml"/><Relationship Id="rId1" Type="http://schemas.openxmlformats.org/officeDocument/2006/relationships/tags" Target="../tags/tag171.xml"/><Relationship Id="rId6" Type="http://schemas.openxmlformats.org/officeDocument/2006/relationships/tags" Target="../tags/tag176.xml"/><Relationship Id="rId5" Type="http://schemas.openxmlformats.org/officeDocument/2006/relationships/tags" Target="../tags/tag175.xml"/><Relationship Id="rId10" Type="http://schemas.openxmlformats.org/officeDocument/2006/relationships/image" Target="../media/image11.png"/><Relationship Id="rId4" Type="http://schemas.openxmlformats.org/officeDocument/2006/relationships/tags" Target="../tags/tag174.xml"/><Relationship Id="rId9"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8" Type="http://schemas.openxmlformats.org/officeDocument/2006/relationships/tags" Target="../tags/tag185.xml"/><Relationship Id="rId13" Type="http://schemas.openxmlformats.org/officeDocument/2006/relationships/tags" Target="../tags/tag190.xml"/><Relationship Id="rId18" Type="http://schemas.openxmlformats.org/officeDocument/2006/relationships/tags" Target="../tags/tag195.xml"/><Relationship Id="rId26" Type="http://schemas.openxmlformats.org/officeDocument/2006/relationships/tags" Target="../tags/tag203.xml"/><Relationship Id="rId3" Type="http://schemas.openxmlformats.org/officeDocument/2006/relationships/tags" Target="../tags/tag180.xml"/><Relationship Id="rId21" Type="http://schemas.openxmlformats.org/officeDocument/2006/relationships/tags" Target="../tags/tag198.xml"/><Relationship Id="rId7" Type="http://schemas.openxmlformats.org/officeDocument/2006/relationships/tags" Target="../tags/tag184.xml"/><Relationship Id="rId12" Type="http://schemas.openxmlformats.org/officeDocument/2006/relationships/tags" Target="../tags/tag189.xml"/><Relationship Id="rId17" Type="http://schemas.openxmlformats.org/officeDocument/2006/relationships/tags" Target="../tags/tag194.xml"/><Relationship Id="rId25" Type="http://schemas.openxmlformats.org/officeDocument/2006/relationships/tags" Target="../tags/tag202.xml"/><Relationship Id="rId2" Type="http://schemas.openxmlformats.org/officeDocument/2006/relationships/tags" Target="../tags/tag179.xml"/><Relationship Id="rId16" Type="http://schemas.openxmlformats.org/officeDocument/2006/relationships/tags" Target="../tags/tag193.xml"/><Relationship Id="rId20" Type="http://schemas.openxmlformats.org/officeDocument/2006/relationships/tags" Target="../tags/tag197.xml"/><Relationship Id="rId1" Type="http://schemas.openxmlformats.org/officeDocument/2006/relationships/tags" Target="../tags/tag178.xml"/><Relationship Id="rId6" Type="http://schemas.openxmlformats.org/officeDocument/2006/relationships/tags" Target="../tags/tag183.xml"/><Relationship Id="rId11" Type="http://schemas.openxmlformats.org/officeDocument/2006/relationships/tags" Target="../tags/tag188.xml"/><Relationship Id="rId24" Type="http://schemas.openxmlformats.org/officeDocument/2006/relationships/tags" Target="../tags/tag201.xml"/><Relationship Id="rId5" Type="http://schemas.openxmlformats.org/officeDocument/2006/relationships/tags" Target="../tags/tag182.xml"/><Relationship Id="rId15" Type="http://schemas.openxmlformats.org/officeDocument/2006/relationships/tags" Target="../tags/tag192.xml"/><Relationship Id="rId23" Type="http://schemas.openxmlformats.org/officeDocument/2006/relationships/tags" Target="../tags/tag200.xml"/><Relationship Id="rId28" Type="http://schemas.openxmlformats.org/officeDocument/2006/relationships/notesSlide" Target="../notesSlides/notesSlide18.xml"/><Relationship Id="rId10" Type="http://schemas.openxmlformats.org/officeDocument/2006/relationships/tags" Target="../tags/tag187.xml"/><Relationship Id="rId19" Type="http://schemas.openxmlformats.org/officeDocument/2006/relationships/tags" Target="../tags/tag196.xml"/><Relationship Id="rId4" Type="http://schemas.openxmlformats.org/officeDocument/2006/relationships/tags" Target="../tags/tag181.xml"/><Relationship Id="rId9" Type="http://schemas.openxmlformats.org/officeDocument/2006/relationships/tags" Target="../tags/tag186.xml"/><Relationship Id="rId14" Type="http://schemas.openxmlformats.org/officeDocument/2006/relationships/tags" Target="../tags/tag191.xml"/><Relationship Id="rId22" Type="http://schemas.openxmlformats.org/officeDocument/2006/relationships/tags" Target="../tags/tag199.xml"/><Relationship Id="rId27"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17" Type="http://schemas.openxmlformats.org/officeDocument/2006/relationships/tags" Target="../tags/tag320.xml"/><Relationship Id="rId21" Type="http://schemas.openxmlformats.org/officeDocument/2006/relationships/tags" Target="../tags/tag224.xml"/><Relationship Id="rId324" Type="http://schemas.openxmlformats.org/officeDocument/2006/relationships/tags" Target="../tags/tag527.xml"/><Relationship Id="rId170" Type="http://schemas.openxmlformats.org/officeDocument/2006/relationships/tags" Target="../tags/tag373.xml"/><Relationship Id="rId268" Type="http://schemas.openxmlformats.org/officeDocument/2006/relationships/tags" Target="../tags/tag471.xml"/><Relationship Id="rId475" Type="http://schemas.openxmlformats.org/officeDocument/2006/relationships/tags" Target="../tags/tag678.xml"/><Relationship Id="rId32" Type="http://schemas.openxmlformats.org/officeDocument/2006/relationships/tags" Target="../tags/tag235.xml"/><Relationship Id="rId74" Type="http://schemas.openxmlformats.org/officeDocument/2006/relationships/tags" Target="../tags/tag277.xml"/><Relationship Id="rId128" Type="http://schemas.openxmlformats.org/officeDocument/2006/relationships/tags" Target="../tags/tag331.xml"/><Relationship Id="rId335" Type="http://schemas.openxmlformats.org/officeDocument/2006/relationships/tags" Target="../tags/tag538.xml"/><Relationship Id="rId377" Type="http://schemas.openxmlformats.org/officeDocument/2006/relationships/tags" Target="../tags/tag580.xml"/><Relationship Id="rId500" Type="http://schemas.openxmlformats.org/officeDocument/2006/relationships/tags" Target="../tags/tag703.xml"/><Relationship Id="rId5" Type="http://schemas.openxmlformats.org/officeDocument/2006/relationships/tags" Target="../tags/tag208.xml"/><Relationship Id="rId181" Type="http://schemas.openxmlformats.org/officeDocument/2006/relationships/tags" Target="../tags/tag384.xml"/><Relationship Id="rId237" Type="http://schemas.openxmlformats.org/officeDocument/2006/relationships/tags" Target="../tags/tag440.xml"/><Relationship Id="rId402" Type="http://schemas.openxmlformats.org/officeDocument/2006/relationships/tags" Target="../tags/tag605.xml"/><Relationship Id="rId279" Type="http://schemas.openxmlformats.org/officeDocument/2006/relationships/tags" Target="../tags/tag482.xml"/><Relationship Id="rId444" Type="http://schemas.openxmlformats.org/officeDocument/2006/relationships/tags" Target="../tags/tag647.xml"/><Relationship Id="rId486" Type="http://schemas.openxmlformats.org/officeDocument/2006/relationships/tags" Target="../tags/tag689.xml"/><Relationship Id="rId43" Type="http://schemas.openxmlformats.org/officeDocument/2006/relationships/tags" Target="../tags/tag246.xml"/><Relationship Id="rId139" Type="http://schemas.openxmlformats.org/officeDocument/2006/relationships/tags" Target="../tags/tag342.xml"/><Relationship Id="rId290" Type="http://schemas.openxmlformats.org/officeDocument/2006/relationships/tags" Target="../tags/tag493.xml"/><Relationship Id="rId304" Type="http://schemas.openxmlformats.org/officeDocument/2006/relationships/tags" Target="../tags/tag507.xml"/><Relationship Id="rId346" Type="http://schemas.openxmlformats.org/officeDocument/2006/relationships/tags" Target="../tags/tag549.xml"/><Relationship Id="rId388" Type="http://schemas.openxmlformats.org/officeDocument/2006/relationships/tags" Target="../tags/tag591.xml"/><Relationship Id="rId511" Type="http://schemas.openxmlformats.org/officeDocument/2006/relationships/tags" Target="../tags/tag714.xml"/><Relationship Id="rId85" Type="http://schemas.openxmlformats.org/officeDocument/2006/relationships/tags" Target="../tags/tag288.xml"/><Relationship Id="rId150" Type="http://schemas.openxmlformats.org/officeDocument/2006/relationships/tags" Target="../tags/tag353.xml"/><Relationship Id="rId192" Type="http://schemas.openxmlformats.org/officeDocument/2006/relationships/tags" Target="../tags/tag395.xml"/><Relationship Id="rId206" Type="http://schemas.openxmlformats.org/officeDocument/2006/relationships/tags" Target="../tags/tag409.xml"/><Relationship Id="rId413" Type="http://schemas.openxmlformats.org/officeDocument/2006/relationships/tags" Target="../tags/tag616.xml"/><Relationship Id="rId248" Type="http://schemas.openxmlformats.org/officeDocument/2006/relationships/tags" Target="../tags/tag451.xml"/><Relationship Id="rId455" Type="http://schemas.openxmlformats.org/officeDocument/2006/relationships/tags" Target="../tags/tag658.xml"/><Relationship Id="rId497" Type="http://schemas.openxmlformats.org/officeDocument/2006/relationships/tags" Target="../tags/tag700.xml"/><Relationship Id="rId12" Type="http://schemas.openxmlformats.org/officeDocument/2006/relationships/tags" Target="../tags/tag215.xml"/><Relationship Id="rId108" Type="http://schemas.openxmlformats.org/officeDocument/2006/relationships/tags" Target="../tags/tag311.xml"/><Relationship Id="rId315" Type="http://schemas.openxmlformats.org/officeDocument/2006/relationships/tags" Target="../tags/tag518.xml"/><Relationship Id="rId357" Type="http://schemas.openxmlformats.org/officeDocument/2006/relationships/tags" Target="../tags/tag560.xml"/><Relationship Id="rId522" Type="http://schemas.openxmlformats.org/officeDocument/2006/relationships/tags" Target="../tags/tag725.xml"/><Relationship Id="rId54" Type="http://schemas.openxmlformats.org/officeDocument/2006/relationships/tags" Target="../tags/tag257.xml"/><Relationship Id="rId96" Type="http://schemas.openxmlformats.org/officeDocument/2006/relationships/tags" Target="../tags/tag299.xml"/><Relationship Id="rId161" Type="http://schemas.openxmlformats.org/officeDocument/2006/relationships/tags" Target="../tags/tag364.xml"/><Relationship Id="rId217" Type="http://schemas.openxmlformats.org/officeDocument/2006/relationships/tags" Target="../tags/tag420.xml"/><Relationship Id="rId399" Type="http://schemas.openxmlformats.org/officeDocument/2006/relationships/tags" Target="../tags/tag602.xml"/><Relationship Id="rId259" Type="http://schemas.openxmlformats.org/officeDocument/2006/relationships/tags" Target="../tags/tag462.xml"/><Relationship Id="rId424" Type="http://schemas.openxmlformats.org/officeDocument/2006/relationships/tags" Target="../tags/tag627.xml"/><Relationship Id="rId466" Type="http://schemas.openxmlformats.org/officeDocument/2006/relationships/tags" Target="../tags/tag669.xml"/><Relationship Id="rId23" Type="http://schemas.openxmlformats.org/officeDocument/2006/relationships/tags" Target="../tags/tag226.xml"/><Relationship Id="rId119" Type="http://schemas.openxmlformats.org/officeDocument/2006/relationships/tags" Target="../tags/tag322.xml"/><Relationship Id="rId270" Type="http://schemas.openxmlformats.org/officeDocument/2006/relationships/tags" Target="../tags/tag473.xml"/><Relationship Id="rId326" Type="http://schemas.openxmlformats.org/officeDocument/2006/relationships/tags" Target="../tags/tag529.xml"/><Relationship Id="rId65" Type="http://schemas.openxmlformats.org/officeDocument/2006/relationships/tags" Target="../tags/tag268.xml"/><Relationship Id="rId130" Type="http://schemas.openxmlformats.org/officeDocument/2006/relationships/tags" Target="../tags/tag333.xml"/><Relationship Id="rId368" Type="http://schemas.openxmlformats.org/officeDocument/2006/relationships/tags" Target="../tags/tag571.xml"/><Relationship Id="rId172" Type="http://schemas.openxmlformats.org/officeDocument/2006/relationships/tags" Target="../tags/tag375.xml"/><Relationship Id="rId228" Type="http://schemas.openxmlformats.org/officeDocument/2006/relationships/tags" Target="../tags/tag431.xml"/><Relationship Id="rId435" Type="http://schemas.openxmlformats.org/officeDocument/2006/relationships/tags" Target="../tags/tag638.xml"/><Relationship Id="rId477" Type="http://schemas.openxmlformats.org/officeDocument/2006/relationships/tags" Target="../tags/tag680.xml"/><Relationship Id="rId281" Type="http://schemas.openxmlformats.org/officeDocument/2006/relationships/tags" Target="../tags/tag484.xml"/><Relationship Id="rId337" Type="http://schemas.openxmlformats.org/officeDocument/2006/relationships/tags" Target="../tags/tag540.xml"/><Relationship Id="rId502" Type="http://schemas.openxmlformats.org/officeDocument/2006/relationships/tags" Target="../tags/tag705.xml"/><Relationship Id="rId34" Type="http://schemas.openxmlformats.org/officeDocument/2006/relationships/tags" Target="../tags/tag237.xml"/><Relationship Id="rId76" Type="http://schemas.openxmlformats.org/officeDocument/2006/relationships/tags" Target="../tags/tag279.xml"/><Relationship Id="rId141" Type="http://schemas.openxmlformats.org/officeDocument/2006/relationships/tags" Target="../tags/tag344.xml"/><Relationship Id="rId379" Type="http://schemas.openxmlformats.org/officeDocument/2006/relationships/tags" Target="../tags/tag582.xml"/><Relationship Id="rId7" Type="http://schemas.openxmlformats.org/officeDocument/2006/relationships/tags" Target="../tags/tag210.xml"/><Relationship Id="rId183" Type="http://schemas.openxmlformats.org/officeDocument/2006/relationships/tags" Target="../tags/tag386.xml"/><Relationship Id="rId239" Type="http://schemas.openxmlformats.org/officeDocument/2006/relationships/tags" Target="../tags/tag442.xml"/><Relationship Id="rId390" Type="http://schemas.openxmlformats.org/officeDocument/2006/relationships/tags" Target="../tags/tag593.xml"/><Relationship Id="rId404" Type="http://schemas.openxmlformats.org/officeDocument/2006/relationships/tags" Target="../tags/tag607.xml"/><Relationship Id="rId446" Type="http://schemas.openxmlformats.org/officeDocument/2006/relationships/tags" Target="../tags/tag649.xml"/><Relationship Id="rId250" Type="http://schemas.openxmlformats.org/officeDocument/2006/relationships/tags" Target="../tags/tag453.xml"/><Relationship Id="rId292" Type="http://schemas.openxmlformats.org/officeDocument/2006/relationships/tags" Target="../tags/tag495.xml"/><Relationship Id="rId306" Type="http://schemas.openxmlformats.org/officeDocument/2006/relationships/tags" Target="../tags/tag509.xml"/><Relationship Id="rId488" Type="http://schemas.openxmlformats.org/officeDocument/2006/relationships/tags" Target="../tags/tag691.xml"/><Relationship Id="rId45" Type="http://schemas.openxmlformats.org/officeDocument/2006/relationships/tags" Target="../tags/tag248.xml"/><Relationship Id="rId87" Type="http://schemas.openxmlformats.org/officeDocument/2006/relationships/tags" Target="../tags/tag290.xml"/><Relationship Id="rId110" Type="http://schemas.openxmlformats.org/officeDocument/2006/relationships/tags" Target="../tags/tag313.xml"/><Relationship Id="rId348" Type="http://schemas.openxmlformats.org/officeDocument/2006/relationships/tags" Target="../tags/tag551.xml"/><Relationship Id="rId513" Type="http://schemas.openxmlformats.org/officeDocument/2006/relationships/tags" Target="../tags/tag716.xml"/><Relationship Id="rId152" Type="http://schemas.openxmlformats.org/officeDocument/2006/relationships/tags" Target="../tags/tag355.xml"/><Relationship Id="rId194" Type="http://schemas.openxmlformats.org/officeDocument/2006/relationships/tags" Target="../tags/tag397.xml"/><Relationship Id="rId208" Type="http://schemas.openxmlformats.org/officeDocument/2006/relationships/tags" Target="../tags/tag411.xml"/><Relationship Id="rId415" Type="http://schemas.openxmlformats.org/officeDocument/2006/relationships/tags" Target="../tags/tag618.xml"/><Relationship Id="rId457" Type="http://schemas.openxmlformats.org/officeDocument/2006/relationships/tags" Target="../tags/tag660.xml"/><Relationship Id="rId261" Type="http://schemas.openxmlformats.org/officeDocument/2006/relationships/tags" Target="../tags/tag464.xml"/><Relationship Id="rId499" Type="http://schemas.openxmlformats.org/officeDocument/2006/relationships/tags" Target="../tags/tag702.xml"/><Relationship Id="rId14" Type="http://schemas.openxmlformats.org/officeDocument/2006/relationships/tags" Target="../tags/tag217.xml"/><Relationship Id="rId56" Type="http://schemas.openxmlformats.org/officeDocument/2006/relationships/tags" Target="../tags/tag259.xml"/><Relationship Id="rId317" Type="http://schemas.openxmlformats.org/officeDocument/2006/relationships/tags" Target="../tags/tag520.xml"/><Relationship Id="rId359" Type="http://schemas.openxmlformats.org/officeDocument/2006/relationships/tags" Target="../tags/tag562.xml"/><Relationship Id="rId524" Type="http://schemas.openxmlformats.org/officeDocument/2006/relationships/tags" Target="../tags/tag727.xml"/><Relationship Id="rId98" Type="http://schemas.openxmlformats.org/officeDocument/2006/relationships/tags" Target="../tags/tag301.xml"/><Relationship Id="rId121" Type="http://schemas.openxmlformats.org/officeDocument/2006/relationships/tags" Target="../tags/tag324.xml"/><Relationship Id="rId163" Type="http://schemas.openxmlformats.org/officeDocument/2006/relationships/tags" Target="../tags/tag366.xml"/><Relationship Id="rId219" Type="http://schemas.openxmlformats.org/officeDocument/2006/relationships/tags" Target="../tags/tag422.xml"/><Relationship Id="rId370" Type="http://schemas.openxmlformats.org/officeDocument/2006/relationships/tags" Target="../tags/tag573.xml"/><Relationship Id="rId426" Type="http://schemas.openxmlformats.org/officeDocument/2006/relationships/tags" Target="../tags/tag629.xml"/><Relationship Id="rId230" Type="http://schemas.openxmlformats.org/officeDocument/2006/relationships/tags" Target="../tags/tag433.xml"/><Relationship Id="rId468" Type="http://schemas.openxmlformats.org/officeDocument/2006/relationships/tags" Target="../tags/tag671.xml"/><Relationship Id="rId25" Type="http://schemas.openxmlformats.org/officeDocument/2006/relationships/tags" Target="../tags/tag228.xml"/><Relationship Id="rId67" Type="http://schemas.openxmlformats.org/officeDocument/2006/relationships/tags" Target="../tags/tag270.xml"/><Relationship Id="rId272" Type="http://schemas.openxmlformats.org/officeDocument/2006/relationships/tags" Target="../tags/tag475.xml"/><Relationship Id="rId328" Type="http://schemas.openxmlformats.org/officeDocument/2006/relationships/tags" Target="../tags/tag531.xml"/><Relationship Id="rId132" Type="http://schemas.openxmlformats.org/officeDocument/2006/relationships/tags" Target="../tags/tag335.xml"/><Relationship Id="rId174" Type="http://schemas.openxmlformats.org/officeDocument/2006/relationships/tags" Target="../tags/tag377.xml"/><Relationship Id="rId381" Type="http://schemas.openxmlformats.org/officeDocument/2006/relationships/tags" Target="../tags/tag584.xml"/><Relationship Id="rId241" Type="http://schemas.openxmlformats.org/officeDocument/2006/relationships/tags" Target="../tags/tag444.xml"/><Relationship Id="rId437" Type="http://schemas.openxmlformats.org/officeDocument/2006/relationships/tags" Target="../tags/tag640.xml"/><Relationship Id="rId479" Type="http://schemas.openxmlformats.org/officeDocument/2006/relationships/tags" Target="../tags/tag682.xml"/><Relationship Id="rId36" Type="http://schemas.openxmlformats.org/officeDocument/2006/relationships/tags" Target="../tags/tag239.xml"/><Relationship Id="rId283" Type="http://schemas.openxmlformats.org/officeDocument/2006/relationships/tags" Target="../tags/tag486.xml"/><Relationship Id="rId339" Type="http://schemas.openxmlformats.org/officeDocument/2006/relationships/tags" Target="../tags/tag542.xml"/><Relationship Id="rId490" Type="http://schemas.openxmlformats.org/officeDocument/2006/relationships/tags" Target="../tags/tag693.xml"/><Relationship Id="rId504" Type="http://schemas.openxmlformats.org/officeDocument/2006/relationships/tags" Target="../tags/tag707.xml"/><Relationship Id="rId78" Type="http://schemas.openxmlformats.org/officeDocument/2006/relationships/tags" Target="../tags/tag281.xml"/><Relationship Id="rId101" Type="http://schemas.openxmlformats.org/officeDocument/2006/relationships/tags" Target="../tags/tag304.xml"/><Relationship Id="rId143" Type="http://schemas.openxmlformats.org/officeDocument/2006/relationships/tags" Target="../tags/tag346.xml"/><Relationship Id="rId185" Type="http://schemas.openxmlformats.org/officeDocument/2006/relationships/tags" Target="../tags/tag388.xml"/><Relationship Id="rId350" Type="http://schemas.openxmlformats.org/officeDocument/2006/relationships/tags" Target="../tags/tag553.xml"/><Relationship Id="rId406" Type="http://schemas.openxmlformats.org/officeDocument/2006/relationships/tags" Target="../tags/tag609.xml"/><Relationship Id="rId9" Type="http://schemas.openxmlformats.org/officeDocument/2006/relationships/tags" Target="../tags/tag212.xml"/><Relationship Id="rId210" Type="http://schemas.openxmlformats.org/officeDocument/2006/relationships/tags" Target="../tags/tag413.xml"/><Relationship Id="rId392" Type="http://schemas.openxmlformats.org/officeDocument/2006/relationships/tags" Target="../tags/tag595.xml"/><Relationship Id="rId448" Type="http://schemas.openxmlformats.org/officeDocument/2006/relationships/tags" Target="../tags/tag651.xml"/><Relationship Id="rId252" Type="http://schemas.openxmlformats.org/officeDocument/2006/relationships/tags" Target="../tags/tag455.xml"/><Relationship Id="rId294" Type="http://schemas.openxmlformats.org/officeDocument/2006/relationships/tags" Target="../tags/tag497.xml"/><Relationship Id="rId308" Type="http://schemas.openxmlformats.org/officeDocument/2006/relationships/tags" Target="../tags/tag511.xml"/><Relationship Id="rId515" Type="http://schemas.openxmlformats.org/officeDocument/2006/relationships/tags" Target="../tags/tag718.xml"/><Relationship Id="rId47" Type="http://schemas.openxmlformats.org/officeDocument/2006/relationships/tags" Target="../tags/tag250.xml"/><Relationship Id="rId89" Type="http://schemas.openxmlformats.org/officeDocument/2006/relationships/tags" Target="../tags/tag292.xml"/><Relationship Id="rId112" Type="http://schemas.openxmlformats.org/officeDocument/2006/relationships/tags" Target="../tags/tag315.xml"/><Relationship Id="rId154" Type="http://schemas.openxmlformats.org/officeDocument/2006/relationships/tags" Target="../tags/tag357.xml"/><Relationship Id="rId361" Type="http://schemas.openxmlformats.org/officeDocument/2006/relationships/tags" Target="../tags/tag564.xml"/><Relationship Id="rId196" Type="http://schemas.openxmlformats.org/officeDocument/2006/relationships/tags" Target="../tags/tag399.xml"/><Relationship Id="rId417" Type="http://schemas.openxmlformats.org/officeDocument/2006/relationships/tags" Target="../tags/tag620.xml"/><Relationship Id="rId459" Type="http://schemas.openxmlformats.org/officeDocument/2006/relationships/tags" Target="../tags/tag662.xml"/><Relationship Id="rId16" Type="http://schemas.openxmlformats.org/officeDocument/2006/relationships/tags" Target="../tags/tag219.xml"/><Relationship Id="rId221" Type="http://schemas.openxmlformats.org/officeDocument/2006/relationships/tags" Target="../tags/tag424.xml"/><Relationship Id="rId263" Type="http://schemas.openxmlformats.org/officeDocument/2006/relationships/tags" Target="../tags/tag466.xml"/><Relationship Id="rId319" Type="http://schemas.openxmlformats.org/officeDocument/2006/relationships/tags" Target="../tags/tag522.xml"/><Relationship Id="rId470" Type="http://schemas.openxmlformats.org/officeDocument/2006/relationships/tags" Target="../tags/tag673.xml"/><Relationship Id="rId526" Type="http://schemas.openxmlformats.org/officeDocument/2006/relationships/tags" Target="../tags/tag729.xml"/><Relationship Id="rId58" Type="http://schemas.openxmlformats.org/officeDocument/2006/relationships/tags" Target="../tags/tag261.xml"/><Relationship Id="rId123" Type="http://schemas.openxmlformats.org/officeDocument/2006/relationships/tags" Target="../tags/tag326.xml"/><Relationship Id="rId330" Type="http://schemas.openxmlformats.org/officeDocument/2006/relationships/tags" Target="../tags/tag533.xml"/><Relationship Id="rId165" Type="http://schemas.openxmlformats.org/officeDocument/2006/relationships/tags" Target="../tags/tag368.xml"/><Relationship Id="rId372" Type="http://schemas.openxmlformats.org/officeDocument/2006/relationships/tags" Target="../tags/tag575.xml"/><Relationship Id="rId428" Type="http://schemas.openxmlformats.org/officeDocument/2006/relationships/tags" Target="../tags/tag631.xml"/><Relationship Id="rId232" Type="http://schemas.openxmlformats.org/officeDocument/2006/relationships/tags" Target="../tags/tag435.xml"/><Relationship Id="rId274" Type="http://schemas.openxmlformats.org/officeDocument/2006/relationships/tags" Target="../tags/tag477.xml"/><Relationship Id="rId481" Type="http://schemas.openxmlformats.org/officeDocument/2006/relationships/tags" Target="../tags/tag684.xml"/><Relationship Id="rId27" Type="http://schemas.openxmlformats.org/officeDocument/2006/relationships/tags" Target="../tags/tag230.xml"/><Relationship Id="rId69" Type="http://schemas.openxmlformats.org/officeDocument/2006/relationships/tags" Target="../tags/tag272.xml"/><Relationship Id="rId134" Type="http://schemas.openxmlformats.org/officeDocument/2006/relationships/tags" Target="../tags/tag337.xml"/><Relationship Id="rId80" Type="http://schemas.openxmlformats.org/officeDocument/2006/relationships/tags" Target="../tags/tag283.xml"/><Relationship Id="rId176" Type="http://schemas.openxmlformats.org/officeDocument/2006/relationships/tags" Target="../tags/tag379.xml"/><Relationship Id="rId341" Type="http://schemas.openxmlformats.org/officeDocument/2006/relationships/tags" Target="../tags/tag544.xml"/><Relationship Id="rId383" Type="http://schemas.openxmlformats.org/officeDocument/2006/relationships/tags" Target="../tags/tag586.xml"/><Relationship Id="rId439" Type="http://schemas.openxmlformats.org/officeDocument/2006/relationships/tags" Target="../tags/tag642.xml"/><Relationship Id="rId201" Type="http://schemas.openxmlformats.org/officeDocument/2006/relationships/tags" Target="../tags/tag404.xml"/><Relationship Id="rId243" Type="http://schemas.openxmlformats.org/officeDocument/2006/relationships/tags" Target="../tags/tag446.xml"/><Relationship Id="rId285" Type="http://schemas.openxmlformats.org/officeDocument/2006/relationships/tags" Target="../tags/tag488.xml"/><Relationship Id="rId450" Type="http://schemas.openxmlformats.org/officeDocument/2006/relationships/tags" Target="../tags/tag653.xml"/><Relationship Id="rId506" Type="http://schemas.openxmlformats.org/officeDocument/2006/relationships/tags" Target="../tags/tag709.xml"/><Relationship Id="rId38" Type="http://schemas.openxmlformats.org/officeDocument/2006/relationships/tags" Target="../tags/tag241.xml"/><Relationship Id="rId103" Type="http://schemas.openxmlformats.org/officeDocument/2006/relationships/tags" Target="../tags/tag306.xml"/><Relationship Id="rId310" Type="http://schemas.openxmlformats.org/officeDocument/2006/relationships/tags" Target="../tags/tag513.xml"/><Relationship Id="rId492" Type="http://schemas.openxmlformats.org/officeDocument/2006/relationships/tags" Target="../tags/tag695.xml"/><Relationship Id="rId91" Type="http://schemas.openxmlformats.org/officeDocument/2006/relationships/tags" Target="../tags/tag294.xml"/><Relationship Id="rId145" Type="http://schemas.openxmlformats.org/officeDocument/2006/relationships/tags" Target="../tags/tag348.xml"/><Relationship Id="rId187" Type="http://schemas.openxmlformats.org/officeDocument/2006/relationships/tags" Target="../tags/tag390.xml"/><Relationship Id="rId352" Type="http://schemas.openxmlformats.org/officeDocument/2006/relationships/tags" Target="../tags/tag555.xml"/><Relationship Id="rId394" Type="http://schemas.openxmlformats.org/officeDocument/2006/relationships/tags" Target="../tags/tag597.xml"/><Relationship Id="rId408" Type="http://schemas.openxmlformats.org/officeDocument/2006/relationships/tags" Target="../tags/tag611.xml"/><Relationship Id="rId212" Type="http://schemas.openxmlformats.org/officeDocument/2006/relationships/tags" Target="../tags/tag415.xml"/><Relationship Id="rId254" Type="http://schemas.openxmlformats.org/officeDocument/2006/relationships/tags" Target="../tags/tag457.xml"/><Relationship Id="rId49" Type="http://schemas.openxmlformats.org/officeDocument/2006/relationships/tags" Target="../tags/tag252.xml"/><Relationship Id="rId114" Type="http://schemas.openxmlformats.org/officeDocument/2006/relationships/tags" Target="../tags/tag317.xml"/><Relationship Id="rId296" Type="http://schemas.openxmlformats.org/officeDocument/2006/relationships/tags" Target="../tags/tag499.xml"/><Relationship Id="rId461" Type="http://schemas.openxmlformats.org/officeDocument/2006/relationships/tags" Target="../tags/tag664.xml"/><Relationship Id="rId517" Type="http://schemas.openxmlformats.org/officeDocument/2006/relationships/tags" Target="../tags/tag720.xml"/><Relationship Id="rId60" Type="http://schemas.openxmlformats.org/officeDocument/2006/relationships/tags" Target="../tags/tag263.xml"/><Relationship Id="rId156" Type="http://schemas.openxmlformats.org/officeDocument/2006/relationships/tags" Target="../tags/tag359.xml"/><Relationship Id="rId198" Type="http://schemas.openxmlformats.org/officeDocument/2006/relationships/tags" Target="../tags/tag401.xml"/><Relationship Id="rId321" Type="http://schemas.openxmlformats.org/officeDocument/2006/relationships/tags" Target="../tags/tag524.xml"/><Relationship Id="rId363" Type="http://schemas.openxmlformats.org/officeDocument/2006/relationships/tags" Target="../tags/tag566.xml"/><Relationship Id="rId419" Type="http://schemas.openxmlformats.org/officeDocument/2006/relationships/tags" Target="../tags/tag622.xml"/><Relationship Id="rId223" Type="http://schemas.openxmlformats.org/officeDocument/2006/relationships/tags" Target="../tags/tag426.xml"/><Relationship Id="rId430" Type="http://schemas.openxmlformats.org/officeDocument/2006/relationships/tags" Target="../tags/tag633.xml"/><Relationship Id="rId18" Type="http://schemas.openxmlformats.org/officeDocument/2006/relationships/tags" Target="../tags/tag221.xml"/><Relationship Id="rId265" Type="http://schemas.openxmlformats.org/officeDocument/2006/relationships/tags" Target="../tags/tag468.xml"/><Relationship Id="rId472" Type="http://schemas.openxmlformats.org/officeDocument/2006/relationships/tags" Target="../tags/tag675.xml"/><Relationship Id="rId528" Type="http://schemas.openxmlformats.org/officeDocument/2006/relationships/notesSlide" Target="../notesSlides/notesSlide19.xml"/><Relationship Id="rId125" Type="http://schemas.openxmlformats.org/officeDocument/2006/relationships/tags" Target="../tags/tag328.xml"/><Relationship Id="rId167" Type="http://schemas.openxmlformats.org/officeDocument/2006/relationships/tags" Target="../tags/tag370.xml"/><Relationship Id="rId332" Type="http://schemas.openxmlformats.org/officeDocument/2006/relationships/tags" Target="../tags/tag535.xml"/><Relationship Id="rId374" Type="http://schemas.openxmlformats.org/officeDocument/2006/relationships/tags" Target="../tags/tag577.xml"/><Relationship Id="rId71" Type="http://schemas.openxmlformats.org/officeDocument/2006/relationships/tags" Target="../tags/tag274.xml"/><Relationship Id="rId234" Type="http://schemas.openxmlformats.org/officeDocument/2006/relationships/tags" Target="../tags/tag437.xml"/><Relationship Id="rId2" Type="http://schemas.openxmlformats.org/officeDocument/2006/relationships/tags" Target="../tags/tag205.xml"/><Relationship Id="rId29" Type="http://schemas.openxmlformats.org/officeDocument/2006/relationships/tags" Target="../tags/tag232.xml"/><Relationship Id="rId276" Type="http://schemas.openxmlformats.org/officeDocument/2006/relationships/tags" Target="../tags/tag479.xml"/><Relationship Id="rId441" Type="http://schemas.openxmlformats.org/officeDocument/2006/relationships/tags" Target="../tags/tag644.xml"/><Relationship Id="rId483" Type="http://schemas.openxmlformats.org/officeDocument/2006/relationships/tags" Target="../tags/tag686.xml"/><Relationship Id="rId40" Type="http://schemas.openxmlformats.org/officeDocument/2006/relationships/tags" Target="../tags/tag243.xml"/><Relationship Id="rId136" Type="http://schemas.openxmlformats.org/officeDocument/2006/relationships/tags" Target="../tags/tag339.xml"/><Relationship Id="rId178" Type="http://schemas.openxmlformats.org/officeDocument/2006/relationships/tags" Target="../tags/tag381.xml"/><Relationship Id="rId301" Type="http://schemas.openxmlformats.org/officeDocument/2006/relationships/tags" Target="../tags/tag504.xml"/><Relationship Id="rId343" Type="http://schemas.openxmlformats.org/officeDocument/2006/relationships/tags" Target="../tags/tag546.xml"/><Relationship Id="rId82" Type="http://schemas.openxmlformats.org/officeDocument/2006/relationships/tags" Target="../tags/tag285.xml"/><Relationship Id="rId203" Type="http://schemas.openxmlformats.org/officeDocument/2006/relationships/tags" Target="../tags/tag406.xml"/><Relationship Id="rId385" Type="http://schemas.openxmlformats.org/officeDocument/2006/relationships/tags" Target="../tags/tag588.xml"/><Relationship Id="rId245" Type="http://schemas.openxmlformats.org/officeDocument/2006/relationships/tags" Target="../tags/tag448.xml"/><Relationship Id="rId287" Type="http://schemas.openxmlformats.org/officeDocument/2006/relationships/tags" Target="../tags/tag490.xml"/><Relationship Id="rId410" Type="http://schemas.openxmlformats.org/officeDocument/2006/relationships/tags" Target="../tags/tag613.xml"/><Relationship Id="rId452" Type="http://schemas.openxmlformats.org/officeDocument/2006/relationships/tags" Target="../tags/tag655.xml"/><Relationship Id="rId494" Type="http://schemas.openxmlformats.org/officeDocument/2006/relationships/tags" Target="../tags/tag697.xml"/><Relationship Id="rId508" Type="http://schemas.openxmlformats.org/officeDocument/2006/relationships/tags" Target="../tags/tag711.xml"/><Relationship Id="rId105" Type="http://schemas.openxmlformats.org/officeDocument/2006/relationships/tags" Target="../tags/tag308.xml"/><Relationship Id="rId147" Type="http://schemas.openxmlformats.org/officeDocument/2006/relationships/tags" Target="../tags/tag350.xml"/><Relationship Id="rId312" Type="http://schemas.openxmlformats.org/officeDocument/2006/relationships/tags" Target="../tags/tag515.xml"/><Relationship Id="rId354" Type="http://schemas.openxmlformats.org/officeDocument/2006/relationships/tags" Target="../tags/tag557.xml"/><Relationship Id="rId51" Type="http://schemas.openxmlformats.org/officeDocument/2006/relationships/tags" Target="../tags/tag254.xml"/><Relationship Id="rId93" Type="http://schemas.openxmlformats.org/officeDocument/2006/relationships/tags" Target="../tags/tag296.xml"/><Relationship Id="rId189" Type="http://schemas.openxmlformats.org/officeDocument/2006/relationships/tags" Target="../tags/tag392.xml"/><Relationship Id="rId396" Type="http://schemas.openxmlformats.org/officeDocument/2006/relationships/tags" Target="../tags/tag599.xml"/><Relationship Id="rId214" Type="http://schemas.openxmlformats.org/officeDocument/2006/relationships/tags" Target="../tags/tag417.xml"/><Relationship Id="rId256" Type="http://schemas.openxmlformats.org/officeDocument/2006/relationships/tags" Target="../tags/tag459.xml"/><Relationship Id="rId298" Type="http://schemas.openxmlformats.org/officeDocument/2006/relationships/tags" Target="../tags/tag501.xml"/><Relationship Id="rId421" Type="http://schemas.openxmlformats.org/officeDocument/2006/relationships/tags" Target="../tags/tag624.xml"/><Relationship Id="rId463" Type="http://schemas.openxmlformats.org/officeDocument/2006/relationships/tags" Target="../tags/tag666.xml"/><Relationship Id="rId519" Type="http://schemas.openxmlformats.org/officeDocument/2006/relationships/tags" Target="../tags/tag722.xml"/><Relationship Id="rId116" Type="http://schemas.openxmlformats.org/officeDocument/2006/relationships/tags" Target="../tags/tag319.xml"/><Relationship Id="rId158" Type="http://schemas.openxmlformats.org/officeDocument/2006/relationships/tags" Target="../tags/tag361.xml"/><Relationship Id="rId323" Type="http://schemas.openxmlformats.org/officeDocument/2006/relationships/tags" Target="../tags/tag526.xml"/><Relationship Id="rId20" Type="http://schemas.openxmlformats.org/officeDocument/2006/relationships/tags" Target="../tags/tag223.xml"/><Relationship Id="rId62" Type="http://schemas.openxmlformats.org/officeDocument/2006/relationships/tags" Target="../tags/tag265.xml"/><Relationship Id="rId365" Type="http://schemas.openxmlformats.org/officeDocument/2006/relationships/tags" Target="../tags/tag568.xml"/><Relationship Id="rId225" Type="http://schemas.openxmlformats.org/officeDocument/2006/relationships/tags" Target="../tags/tag428.xml"/><Relationship Id="rId267" Type="http://schemas.openxmlformats.org/officeDocument/2006/relationships/tags" Target="../tags/tag470.xml"/><Relationship Id="rId432" Type="http://schemas.openxmlformats.org/officeDocument/2006/relationships/tags" Target="../tags/tag635.xml"/><Relationship Id="rId474" Type="http://schemas.openxmlformats.org/officeDocument/2006/relationships/tags" Target="../tags/tag677.xml"/><Relationship Id="rId127" Type="http://schemas.openxmlformats.org/officeDocument/2006/relationships/tags" Target="../tags/tag330.xml"/><Relationship Id="rId31" Type="http://schemas.openxmlformats.org/officeDocument/2006/relationships/tags" Target="../tags/tag234.xml"/><Relationship Id="rId73" Type="http://schemas.openxmlformats.org/officeDocument/2006/relationships/tags" Target="../tags/tag276.xml"/><Relationship Id="rId169" Type="http://schemas.openxmlformats.org/officeDocument/2006/relationships/tags" Target="../tags/tag372.xml"/><Relationship Id="rId334" Type="http://schemas.openxmlformats.org/officeDocument/2006/relationships/tags" Target="../tags/tag537.xml"/><Relationship Id="rId376" Type="http://schemas.openxmlformats.org/officeDocument/2006/relationships/tags" Target="../tags/tag579.xml"/><Relationship Id="rId4" Type="http://schemas.openxmlformats.org/officeDocument/2006/relationships/tags" Target="../tags/tag207.xml"/><Relationship Id="rId180" Type="http://schemas.openxmlformats.org/officeDocument/2006/relationships/tags" Target="../tags/tag383.xml"/><Relationship Id="rId236" Type="http://schemas.openxmlformats.org/officeDocument/2006/relationships/tags" Target="../tags/tag439.xml"/><Relationship Id="rId278" Type="http://schemas.openxmlformats.org/officeDocument/2006/relationships/tags" Target="../tags/tag481.xml"/><Relationship Id="rId401" Type="http://schemas.openxmlformats.org/officeDocument/2006/relationships/tags" Target="../tags/tag604.xml"/><Relationship Id="rId443" Type="http://schemas.openxmlformats.org/officeDocument/2006/relationships/tags" Target="../tags/tag646.xml"/><Relationship Id="rId303" Type="http://schemas.openxmlformats.org/officeDocument/2006/relationships/tags" Target="../tags/tag506.xml"/><Relationship Id="rId485" Type="http://schemas.openxmlformats.org/officeDocument/2006/relationships/tags" Target="../tags/tag688.xml"/><Relationship Id="rId42" Type="http://schemas.openxmlformats.org/officeDocument/2006/relationships/tags" Target="../tags/tag245.xml"/><Relationship Id="rId84" Type="http://schemas.openxmlformats.org/officeDocument/2006/relationships/tags" Target="../tags/tag287.xml"/><Relationship Id="rId138" Type="http://schemas.openxmlformats.org/officeDocument/2006/relationships/tags" Target="../tags/tag341.xml"/><Relationship Id="rId345" Type="http://schemas.openxmlformats.org/officeDocument/2006/relationships/tags" Target="../tags/tag548.xml"/><Relationship Id="rId387" Type="http://schemas.openxmlformats.org/officeDocument/2006/relationships/tags" Target="../tags/tag590.xml"/><Relationship Id="rId510" Type="http://schemas.openxmlformats.org/officeDocument/2006/relationships/tags" Target="../tags/tag713.xml"/><Relationship Id="rId191" Type="http://schemas.openxmlformats.org/officeDocument/2006/relationships/tags" Target="../tags/tag394.xml"/><Relationship Id="rId205" Type="http://schemas.openxmlformats.org/officeDocument/2006/relationships/tags" Target="../tags/tag408.xml"/><Relationship Id="rId247" Type="http://schemas.openxmlformats.org/officeDocument/2006/relationships/tags" Target="../tags/tag450.xml"/><Relationship Id="rId412" Type="http://schemas.openxmlformats.org/officeDocument/2006/relationships/tags" Target="../tags/tag615.xml"/><Relationship Id="rId107" Type="http://schemas.openxmlformats.org/officeDocument/2006/relationships/tags" Target="../tags/tag310.xml"/><Relationship Id="rId289" Type="http://schemas.openxmlformats.org/officeDocument/2006/relationships/tags" Target="../tags/tag492.xml"/><Relationship Id="rId454" Type="http://schemas.openxmlformats.org/officeDocument/2006/relationships/tags" Target="../tags/tag657.xml"/><Relationship Id="rId496" Type="http://schemas.openxmlformats.org/officeDocument/2006/relationships/tags" Target="../tags/tag699.xml"/><Relationship Id="rId11" Type="http://schemas.openxmlformats.org/officeDocument/2006/relationships/tags" Target="../tags/tag214.xml"/><Relationship Id="rId53" Type="http://schemas.openxmlformats.org/officeDocument/2006/relationships/tags" Target="../tags/tag256.xml"/><Relationship Id="rId149" Type="http://schemas.openxmlformats.org/officeDocument/2006/relationships/tags" Target="../tags/tag352.xml"/><Relationship Id="rId314" Type="http://schemas.openxmlformats.org/officeDocument/2006/relationships/tags" Target="../tags/tag517.xml"/><Relationship Id="rId356" Type="http://schemas.openxmlformats.org/officeDocument/2006/relationships/tags" Target="../tags/tag559.xml"/><Relationship Id="rId398" Type="http://schemas.openxmlformats.org/officeDocument/2006/relationships/tags" Target="../tags/tag601.xml"/><Relationship Id="rId521" Type="http://schemas.openxmlformats.org/officeDocument/2006/relationships/tags" Target="../tags/tag724.xml"/><Relationship Id="rId95" Type="http://schemas.openxmlformats.org/officeDocument/2006/relationships/tags" Target="../tags/tag298.xml"/><Relationship Id="rId160" Type="http://schemas.openxmlformats.org/officeDocument/2006/relationships/tags" Target="../tags/tag363.xml"/><Relationship Id="rId216" Type="http://schemas.openxmlformats.org/officeDocument/2006/relationships/tags" Target="../tags/tag419.xml"/><Relationship Id="rId423" Type="http://schemas.openxmlformats.org/officeDocument/2006/relationships/tags" Target="../tags/tag626.xml"/><Relationship Id="rId258" Type="http://schemas.openxmlformats.org/officeDocument/2006/relationships/tags" Target="../tags/tag461.xml"/><Relationship Id="rId465" Type="http://schemas.openxmlformats.org/officeDocument/2006/relationships/tags" Target="../tags/tag668.xml"/><Relationship Id="rId22" Type="http://schemas.openxmlformats.org/officeDocument/2006/relationships/tags" Target="../tags/tag225.xml"/><Relationship Id="rId64" Type="http://schemas.openxmlformats.org/officeDocument/2006/relationships/tags" Target="../tags/tag267.xml"/><Relationship Id="rId118" Type="http://schemas.openxmlformats.org/officeDocument/2006/relationships/tags" Target="../tags/tag321.xml"/><Relationship Id="rId325" Type="http://schemas.openxmlformats.org/officeDocument/2006/relationships/tags" Target="../tags/tag528.xml"/><Relationship Id="rId367" Type="http://schemas.openxmlformats.org/officeDocument/2006/relationships/tags" Target="../tags/tag570.xml"/><Relationship Id="rId171" Type="http://schemas.openxmlformats.org/officeDocument/2006/relationships/tags" Target="../tags/tag374.xml"/><Relationship Id="rId227" Type="http://schemas.openxmlformats.org/officeDocument/2006/relationships/tags" Target="../tags/tag430.xml"/><Relationship Id="rId269" Type="http://schemas.openxmlformats.org/officeDocument/2006/relationships/tags" Target="../tags/tag472.xml"/><Relationship Id="rId434" Type="http://schemas.openxmlformats.org/officeDocument/2006/relationships/tags" Target="../tags/tag637.xml"/><Relationship Id="rId476" Type="http://schemas.openxmlformats.org/officeDocument/2006/relationships/tags" Target="../tags/tag679.xml"/><Relationship Id="rId33" Type="http://schemas.openxmlformats.org/officeDocument/2006/relationships/tags" Target="../tags/tag236.xml"/><Relationship Id="rId129" Type="http://schemas.openxmlformats.org/officeDocument/2006/relationships/tags" Target="../tags/tag332.xml"/><Relationship Id="rId280" Type="http://schemas.openxmlformats.org/officeDocument/2006/relationships/tags" Target="../tags/tag483.xml"/><Relationship Id="rId336" Type="http://schemas.openxmlformats.org/officeDocument/2006/relationships/tags" Target="../tags/tag539.xml"/><Relationship Id="rId501" Type="http://schemas.openxmlformats.org/officeDocument/2006/relationships/tags" Target="../tags/tag704.xml"/><Relationship Id="rId75" Type="http://schemas.openxmlformats.org/officeDocument/2006/relationships/tags" Target="../tags/tag278.xml"/><Relationship Id="rId140" Type="http://schemas.openxmlformats.org/officeDocument/2006/relationships/tags" Target="../tags/tag343.xml"/><Relationship Id="rId182" Type="http://schemas.openxmlformats.org/officeDocument/2006/relationships/tags" Target="../tags/tag385.xml"/><Relationship Id="rId378" Type="http://schemas.openxmlformats.org/officeDocument/2006/relationships/tags" Target="../tags/tag581.xml"/><Relationship Id="rId403" Type="http://schemas.openxmlformats.org/officeDocument/2006/relationships/tags" Target="../tags/tag606.xml"/><Relationship Id="rId6" Type="http://schemas.openxmlformats.org/officeDocument/2006/relationships/tags" Target="../tags/tag209.xml"/><Relationship Id="rId238" Type="http://schemas.openxmlformats.org/officeDocument/2006/relationships/tags" Target="../tags/tag441.xml"/><Relationship Id="rId445" Type="http://schemas.openxmlformats.org/officeDocument/2006/relationships/tags" Target="../tags/tag648.xml"/><Relationship Id="rId487" Type="http://schemas.openxmlformats.org/officeDocument/2006/relationships/tags" Target="../tags/tag690.xml"/><Relationship Id="rId291" Type="http://schemas.openxmlformats.org/officeDocument/2006/relationships/tags" Target="../tags/tag494.xml"/><Relationship Id="rId305" Type="http://schemas.openxmlformats.org/officeDocument/2006/relationships/tags" Target="../tags/tag508.xml"/><Relationship Id="rId347" Type="http://schemas.openxmlformats.org/officeDocument/2006/relationships/tags" Target="../tags/tag550.xml"/><Relationship Id="rId512" Type="http://schemas.openxmlformats.org/officeDocument/2006/relationships/tags" Target="../tags/tag715.xml"/><Relationship Id="rId44" Type="http://schemas.openxmlformats.org/officeDocument/2006/relationships/tags" Target="../tags/tag247.xml"/><Relationship Id="rId86" Type="http://schemas.openxmlformats.org/officeDocument/2006/relationships/tags" Target="../tags/tag289.xml"/><Relationship Id="rId151" Type="http://schemas.openxmlformats.org/officeDocument/2006/relationships/tags" Target="../tags/tag354.xml"/><Relationship Id="rId389" Type="http://schemas.openxmlformats.org/officeDocument/2006/relationships/tags" Target="../tags/tag592.xml"/><Relationship Id="rId193" Type="http://schemas.openxmlformats.org/officeDocument/2006/relationships/tags" Target="../tags/tag396.xml"/><Relationship Id="rId207" Type="http://schemas.openxmlformats.org/officeDocument/2006/relationships/tags" Target="../tags/tag410.xml"/><Relationship Id="rId249" Type="http://schemas.openxmlformats.org/officeDocument/2006/relationships/tags" Target="../tags/tag452.xml"/><Relationship Id="rId414" Type="http://schemas.openxmlformats.org/officeDocument/2006/relationships/tags" Target="../tags/tag617.xml"/><Relationship Id="rId456" Type="http://schemas.openxmlformats.org/officeDocument/2006/relationships/tags" Target="../tags/tag659.xml"/><Relationship Id="rId498" Type="http://schemas.openxmlformats.org/officeDocument/2006/relationships/tags" Target="../tags/tag701.xml"/><Relationship Id="rId13" Type="http://schemas.openxmlformats.org/officeDocument/2006/relationships/tags" Target="../tags/tag216.xml"/><Relationship Id="rId109" Type="http://schemas.openxmlformats.org/officeDocument/2006/relationships/tags" Target="../tags/tag312.xml"/><Relationship Id="rId260" Type="http://schemas.openxmlformats.org/officeDocument/2006/relationships/tags" Target="../tags/tag463.xml"/><Relationship Id="rId316" Type="http://schemas.openxmlformats.org/officeDocument/2006/relationships/tags" Target="../tags/tag519.xml"/><Relationship Id="rId523" Type="http://schemas.openxmlformats.org/officeDocument/2006/relationships/tags" Target="../tags/tag726.xml"/><Relationship Id="rId55" Type="http://schemas.openxmlformats.org/officeDocument/2006/relationships/tags" Target="../tags/tag258.xml"/><Relationship Id="rId97" Type="http://schemas.openxmlformats.org/officeDocument/2006/relationships/tags" Target="../tags/tag300.xml"/><Relationship Id="rId120" Type="http://schemas.openxmlformats.org/officeDocument/2006/relationships/tags" Target="../tags/tag323.xml"/><Relationship Id="rId358" Type="http://schemas.openxmlformats.org/officeDocument/2006/relationships/tags" Target="../tags/tag561.xml"/><Relationship Id="rId162" Type="http://schemas.openxmlformats.org/officeDocument/2006/relationships/tags" Target="../tags/tag365.xml"/><Relationship Id="rId218" Type="http://schemas.openxmlformats.org/officeDocument/2006/relationships/tags" Target="../tags/tag421.xml"/><Relationship Id="rId425" Type="http://schemas.openxmlformats.org/officeDocument/2006/relationships/tags" Target="../tags/tag628.xml"/><Relationship Id="rId467" Type="http://schemas.openxmlformats.org/officeDocument/2006/relationships/tags" Target="../tags/tag670.xml"/><Relationship Id="rId271" Type="http://schemas.openxmlformats.org/officeDocument/2006/relationships/tags" Target="../tags/tag474.xml"/><Relationship Id="rId24" Type="http://schemas.openxmlformats.org/officeDocument/2006/relationships/tags" Target="../tags/tag227.xml"/><Relationship Id="rId66" Type="http://schemas.openxmlformats.org/officeDocument/2006/relationships/tags" Target="../tags/tag269.xml"/><Relationship Id="rId131" Type="http://schemas.openxmlformats.org/officeDocument/2006/relationships/tags" Target="../tags/tag334.xml"/><Relationship Id="rId327" Type="http://schemas.openxmlformats.org/officeDocument/2006/relationships/tags" Target="../tags/tag530.xml"/><Relationship Id="rId369" Type="http://schemas.openxmlformats.org/officeDocument/2006/relationships/tags" Target="../tags/tag572.xml"/><Relationship Id="rId173" Type="http://schemas.openxmlformats.org/officeDocument/2006/relationships/tags" Target="../tags/tag376.xml"/><Relationship Id="rId229" Type="http://schemas.openxmlformats.org/officeDocument/2006/relationships/tags" Target="../tags/tag432.xml"/><Relationship Id="rId380" Type="http://schemas.openxmlformats.org/officeDocument/2006/relationships/tags" Target="../tags/tag583.xml"/><Relationship Id="rId436" Type="http://schemas.openxmlformats.org/officeDocument/2006/relationships/tags" Target="../tags/tag639.xml"/><Relationship Id="rId240" Type="http://schemas.openxmlformats.org/officeDocument/2006/relationships/tags" Target="../tags/tag443.xml"/><Relationship Id="rId478" Type="http://schemas.openxmlformats.org/officeDocument/2006/relationships/tags" Target="../tags/tag681.xml"/><Relationship Id="rId35" Type="http://schemas.openxmlformats.org/officeDocument/2006/relationships/tags" Target="../tags/tag238.xml"/><Relationship Id="rId77" Type="http://schemas.openxmlformats.org/officeDocument/2006/relationships/tags" Target="../tags/tag280.xml"/><Relationship Id="rId100" Type="http://schemas.openxmlformats.org/officeDocument/2006/relationships/tags" Target="../tags/tag303.xml"/><Relationship Id="rId282" Type="http://schemas.openxmlformats.org/officeDocument/2006/relationships/tags" Target="../tags/tag485.xml"/><Relationship Id="rId338" Type="http://schemas.openxmlformats.org/officeDocument/2006/relationships/tags" Target="../tags/tag541.xml"/><Relationship Id="rId503" Type="http://schemas.openxmlformats.org/officeDocument/2006/relationships/tags" Target="../tags/tag706.xml"/><Relationship Id="rId8" Type="http://schemas.openxmlformats.org/officeDocument/2006/relationships/tags" Target="../tags/tag211.xml"/><Relationship Id="rId142" Type="http://schemas.openxmlformats.org/officeDocument/2006/relationships/tags" Target="../tags/tag345.xml"/><Relationship Id="rId184" Type="http://schemas.openxmlformats.org/officeDocument/2006/relationships/tags" Target="../tags/tag387.xml"/><Relationship Id="rId391" Type="http://schemas.openxmlformats.org/officeDocument/2006/relationships/tags" Target="../tags/tag594.xml"/><Relationship Id="rId405" Type="http://schemas.openxmlformats.org/officeDocument/2006/relationships/tags" Target="../tags/tag608.xml"/><Relationship Id="rId447" Type="http://schemas.openxmlformats.org/officeDocument/2006/relationships/tags" Target="../tags/tag650.xml"/><Relationship Id="rId251" Type="http://schemas.openxmlformats.org/officeDocument/2006/relationships/tags" Target="../tags/tag454.xml"/><Relationship Id="rId489" Type="http://schemas.openxmlformats.org/officeDocument/2006/relationships/tags" Target="../tags/tag692.xml"/><Relationship Id="rId46" Type="http://schemas.openxmlformats.org/officeDocument/2006/relationships/tags" Target="../tags/tag249.xml"/><Relationship Id="rId293" Type="http://schemas.openxmlformats.org/officeDocument/2006/relationships/tags" Target="../tags/tag496.xml"/><Relationship Id="rId307" Type="http://schemas.openxmlformats.org/officeDocument/2006/relationships/tags" Target="../tags/tag510.xml"/><Relationship Id="rId349" Type="http://schemas.openxmlformats.org/officeDocument/2006/relationships/tags" Target="../tags/tag552.xml"/><Relationship Id="rId514" Type="http://schemas.openxmlformats.org/officeDocument/2006/relationships/tags" Target="../tags/tag717.xml"/><Relationship Id="rId88" Type="http://schemas.openxmlformats.org/officeDocument/2006/relationships/tags" Target="../tags/tag291.xml"/><Relationship Id="rId111" Type="http://schemas.openxmlformats.org/officeDocument/2006/relationships/tags" Target="../tags/tag314.xml"/><Relationship Id="rId153" Type="http://schemas.openxmlformats.org/officeDocument/2006/relationships/tags" Target="../tags/tag356.xml"/><Relationship Id="rId195" Type="http://schemas.openxmlformats.org/officeDocument/2006/relationships/tags" Target="../tags/tag398.xml"/><Relationship Id="rId209" Type="http://schemas.openxmlformats.org/officeDocument/2006/relationships/tags" Target="../tags/tag412.xml"/><Relationship Id="rId360" Type="http://schemas.openxmlformats.org/officeDocument/2006/relationships/tags" Target="../tags/tag563.xml"/><Relationship Id="rId416" Type="http://schemas.openxmlformats.org/officeDocument/2006/relationships/tags" Target="../tags/tag619.xml"/><Relationship Id="rId220" Type="http://schemas.openxmlformats.org/officeDocument/2006/relationships/tags" Target="../tags/tag423.xml"/><Relationship Id="rId458" Type="http://schemas.openxmlformats.org/officeDocument/2006/relationships/tags" Target="../tags/tag661.xml"/><Relationship Id="rId15" Type="http://schemas.openxmlformats.org/officeDocument/2006/relationships/tags" Target="../tags/tag218.xml"/><Relationship Id="rId57" Type="http://schemas.openxmlformats.org/officeDocument/2006/relationships/tags" Target="../tags/tag260.xml"/><Relationship Id="rId262" Type="http://schemas.openxmlformats.org/officeDocument/2006/relationships/tags" Target="../tags/tag465.xml"/><Relationship Id="rId318" Type="http://schemas.openxmlformats.org/officeDocument/2006/relationships/tags" Target="../tags/tag521.xml"/><Relationship Id="rId525" Type="http://schemas.openxmlformats.org/officeDocument/2006/relationships/tags" Target="../tags/tag728.xml"/><Relationship Id="rId99" Type="http://schemas.openxmlformats.org/officeDocument/2006/relationships/tags" Target="../tags/tag302.xml"/><Relationship Id="rId122" Type="http://schemas.openxmlformats.org/officeDocument/2006/relationships/tags" Target="../tags/tag325.xml"/><Relationship Id="rId164" Type="http://schemas.openxmlformats.org/officeDocument/2006/relationships/tags" Target="../tags/tag367.xml"/><Relationship Id="rId371" Type="http://schemas.openxmlformats.org/officeDocument/2006/relationships/tags" Target="../tags/tag574.xml"/><Relationship Id="rId427" Type="http://schemas.openxmlformats.org/officeDocument/2006/relationships/tags" Target="../tags/tag630.xml"/><Relationship Id="rId469" Type="http://schemas.openxmlformats.org/officeDocument/2006/relationships/tags" Target="../tags/tag672.xml"/><Relationship Id="rId26" Type="http://schemas.openxmlformats.org/officeDocument/2006/relationships/tags" Target="../tags/tag229.xml"/><Relationship Id="rId231" Type="http://schemas.openxmlformats.org/officeDocument/2006/relationships/tags" Target="../tags/tag434.xml"/><Relationship Id="rId273" Type="http://schemas.openxmlformats.org/officeDocument/2006/relationships/tags" Target="../tags/tag476.xml"/><Relationship Id="rId329" Type="http://schemas.openxmlformats.org/officeDocument/2006/relationships/tags" Target="../tags/tag532.xml"/><Relationship Id="rId480" Type="http://schemas.openxmlformats.org/officeDocument/2006/relationships/tags" Target="../tags/tag683.xml"/><Relationship Id="rId68" Type="http://schemas.openxmlformats.org/officeDocument/2006/relationships/tags" Target="../tags/tag271.xml"/><Relationship Id="rId133" Type="http://schemas.openxmlformats.org/officeDocument/2006/relationships/tags" Target="../tags/tag336.xml"/><Relationship Id="rId175" Type="http://schemas.openxmlformats.org/officeDocument/2006/relationships/tags" Target="../tags/tag378.xml"/><Relationship Id="rId340" Type="http://schemas.openxmlformats.org/officeDocument/2006/relationships/tags" Target="../tags/tag543.xml"/><Relationship Id="rId200" Type="http://schemas.openxmlformats.org/officeDocument/2006/relationships/tags" Target="../tags/tag403.xml"/><Relationship Id="rId382" Type="http://schemas.openxmlformats.org/officeDocument/2006/relationships/tags" Target="../tags/tag585.xml"/><Relationship Id="rId438" Type="http://schemas.openxmlformats.org/officeDocument/2006/relationships/tags" Target="../tags/tag641.xml"/><Relationship Id="rId242" Type="http://schemas.openxmlformats.org/officeDocument/2006/relationships/tags" Target="../tags/tag445.xml"/><Relationship Id="rId284" Type="http://schemas.openxmlformats.org/officeDocument/2006/relationships/tags" Target="../tags/tag487.xml"/><Relationship Id="rId491" Type="http://schemas.openxmlformats.org/officeDocument/2006/relationships/tags" Target="../tags/tag694.xml"/><Relationship Id="rId505" Type="http://schemas.openxmlformats.org/officeDocument/2006/relationships/tags" Target="../tags/tag708.xml"/><Relationship Id="rId37" Type="http://schemas.openxmlformats.org/officeDocument/2006/relationships/tags" Target="../tags/tag240.xml"/><Relationship Id="rId79" Type="http://schemas.openxmlformats.org/officeDocument/2006/relationships/tags" Target="../tags/tag282.xml"/><Relationship Id="rId102" Type="http://schemas.openxmlformats.org/officeDocument/2006/relationships/tags" Target="../tags/tag305.xml"/><Relationship Id="rId144" Type="http://schemas.openxmlformats.org/officeDocument/2006/relationships/tags" Target="../tags/tag347.xml"/><Relationship Id="rId90" Type="http://schemas.openxmlformats.org/officeDocument/2006/relationships/tags" Target="../tags/tag293.xml"/><Relationship Id="rId186" Type="http://schemas.openxmlformats.org/officeDocument/2006/relationships/tags" Target="../tags/tag389.xml"/><Relationship Id="rId351" Type="http://schemas.openxmlformats.org/officeDocument/2006/relationships/tags" Target="../tags/tag554.xml"/><Relationship Id="rId393" Type="http://schemas.openxmlformats.org/officeDocument/2006/relationships/tags" Target="../tags/tag596.xml"/><Relationship Id="rId407" Type="http://schemas.openxmlformats.org/officeDocument/2006/relationships/tags" Target="../tags/tag610.xml"/><Relationship Id="rId449" Type="http://schemas.openxmlformats.org/officeDocument/2006/relationships/tags" Target="../tags/tag652.xml"/><Relationship Id="rId211" Type="http://schemas.openxmlformats.org/officeDocument/2006/relationships/tags" Target="../tags/tag414.xml"/><Relationship Id="rId253" Type="http://schemas.openxmlformats.org/officeDocument/2006/relationships/tags" Target="../tags/tag456.xml"/><Relationship Id="rId295" Type="http://schemas.openxmlformats.org/officeDocument/2006/relationships/tags" Target="../tags/tag498.xml"/><Relationship Id="rId309" Type="http://schemas.openxmlformats.org/officeDocument/2006/relationships/tags" Target="../tags/tag512.xml"/><Relationship Id="rId460" Type="http://schemas.openxmlformats.org/officeDocument/2006/relationships/tags" Target="../tags/tag663.xml"/><Relationship Id="rId516" Type="http://schemas.openxmlformats.org/officeDocument/2006/relationships/tags" Target="../tags/tag719.xml"/><Relationship Id="rId48" Type="http://schemas.openxmlformats.org/officeDocument/2006/relationships/tags" Target="../tags/tag251.xml"/><Relationship Id="rId113" Type="http://schemas.openxmlformats.org/officeDocument/2006/relationships/tags" Target="../tags/tag316.xml"/><Relationship Id="rId320" Type="http://schemas.openxmlformats.org/officeDocument/2006/relationships/tags" Target="../tags/tag523.xml"/><Relationship Id="rId155" Type="http://schemas.openxmlformats.org/officeDocument/2006/relationships/tags" Target="../tags/tag358.xml"/><Relationship Id="rId197" Type="http://schemas.openxmlformats.org/officeDocument/2006/relationships/tags" Target="../tags/tag400.xml"/><Relationship Id="rId362" Type="http://schemas.openxmlformats.org/officeDocument/2006/relationships/tags" Target="../tags/tag565.xml"/><Relationship Id="rId418" Type="http://schemas.openxmlformats.org/officeDocument/2006/relationships/tags" Target="../tags/tag621.xml"/><Relationship Id="rId222" Type="http://schemas.openxmlformats.org/officeDocument/2006/relationships/tags" Target="../tags/tag425.xml"/><Relationship Id="rId264" Type="http://schemas.openxmlformats.org/officeDocument/2006/relationships/tags" Target="../tags/tag467.xml"/><Relationship Id="rId471" Type="http://schemas.openxmlformats.org/officeDocument/2006/relationships/tags" Target="../tags/tag674.xml"/><Relationship Id="rId17" Type="http://schemas.openxmlformats.org/officeDocument/2006/relationships/tags" Target="../tags/tag220.xml"/><Relationship Id="rId59" Type="http://schemas.openxmlformats.org/officeDocument/2006/relationships/tags" Target="../tags/tag262.xml"/><Relationship Id="rId124" Type="http://schemas.openxmlformats.org/officeDocument/2006/relationships/tags" Target="../tags/tag327.xml"/><Relationship Id="rId527" Type="http://schemas.openxmlformats.org/officeDocument/2006/relationships/slideLayout" Target="../slideLayouts/slideLayout6.xml"/><Relationship Id="rId70" Type="http://schemas.openxmlformats.org/officeDocument/2006/relationships/tags" Target="../tags/tag273.xml"/><Relationship Id="rId166" Type="http://schemas.openxmlformats.org/officeDocument/2006/relationships/tags" Target="../tags/tag369.xml"/><Relationship Id="rId331" Type="http://schemas.openxmlformats.org/officeDocument/2006/relationships/tags" Target="../tags/tag534.xml"/><Relationship Id="rId373" Type="http://schemas.openxmlformats.org/officeDocument/2006/relationships/tags" Target="../tags/tag576.xml"/><Relationship Id="rId429" Type="http://schemas.openxmlformats.org/officeDocument/2006/relationships/tags" Target="../tags/tag632.xml"/><Relationship Id="rId1" Type="http://schemas.openxmlformats.org/officeDocument/2006/relationships/tags" Target="../tags/tag204.xml"/><Relationship Id="rId233" Type="http://schemas.openxmlformats.org/officeDocument/2006/relationships/tags" Target="../tags/tag436.xml"/><Relationship Id="rId440" Type="http://schemas.openxmlformats.org/officeDocument/2006/relationships/tags" Target="../tags/tag643.xml"/><Relationship Id="rId28" Type="http://schemas.openxmlformats.org/officeDocument/2006/relationships/tags" Target="../tags/tag231.xml"/><Relationship Id="rId275" Type="http://schemas.openxmlformats.org/officeDocument/2006/relationships/tags" Target="../tags/tag478.xml"/><Relationship Id="rId300" Type="http://schemas.openxmlformats.org/officeDocument/2006/relationships/tags" Target="../tags/tag503.xml"/><Relationship Id="rId482" Type="http://schemas.openxmlformats.org/officeDocument/2006/relationships/tags" Target="../tags/tag685.xml"/><Relationship Id="rId81" Type="http://schemas.openxmlformats.org/officeDocument/2006/relationships/tags" Target="../tags/tag284.xml"/><Relationship Id="rId135" Type="http://schemas.openxmlformats.org/officeDocument/2006/relationships/tags" Target="../tags/tag338.xml"/><Relationship Id="rId177" Type="http://schemas.openxmlformats.org/officeDocument/2006/relationships/tags" Target="../tags/tag380.xml"/><Relationship Id="rId342" Type="http://schemas.openxmlformats.org/officeDocument/2006/relationships/tags" Target="../tags/tag545.xml"/><Relationship Id="rId384" Type="http://schemas.openxmlformats.org/officeDocument/2006/relationships/tags" Target="../tags/tag587.xml"/><Relationship Id="rId202" Type="http://schemas.openxmlformats.org/officeDocument/2006/relationships/tags" Target="../tags/tag405.xml"/><Relationship Id="rId244" Type="http://schemas.openxmlformats.org/officeDocument/2006/relationships/tags" Target="../tags/tag447.xml"/><Relationship Id="rId39" Type="http://schemas.openxmlformats.org/officeDocument/2006/relationships/tags" Target="../tags/tag242.xml"/><Relationship Id="rId286" Type="http://schemas.openxmlformats.org/officeDocument/2006/relationships/tags" Target="../tags/tag489.xml"/><Relationship Id="rId451" Type="http://schemas.openxmlformats.org/officeDocument/2006/relationships/tags" Target="../tags/tag654.xml"/><Relationship Id="rId493" Type="http://schemas.openxmlformats.org/officeDocument/2006/relationships/tags" Target="../tags/tag696.xml"/><Relationship Id="rId507" Type="http://schemas.openxmlformats.org/officeDocument/2006/relationships/tags" Target="../tags/tag710.xml"/><Relationship Id="rId50" Type="http://schemas.openxmlformats.org/officeDocument/2006/relationships/tags" Target="../tags/tag253.xml"/><Relationship Id="rId104" Type="http://schemas.openxmlformats.org/officeDocument/2006/relationships/tags" Target="../tags/tag307.xml"/><Relationship Id="rId146" Type="http://schemas.openxmlformats.org/officeDocument/2006/relationships/tags" Target="../tags/tag349.xml"/><Relationship Id="rId188" Type="http://schemas.openxmlformats.org/officeDocument/2006/relationships/tags" Target="../tags/tag391.xml"/><Relationship Id="rId311" Type="http://schemas.openxmlformats.org/officeDocument/2006/relationships/tags" Target="../tags/tag514.xml"/><Relationship Id="rId353" Type="http://schemas.openxmlformats.org/officeDocument/2006/relationships/tags" Target="../tags/tag556.xml"/><Relationship Id="rId395" Type="http://schemas.openxmlformats.org/officeDocument/2006/relationships/tags" Target="../tags/tag598.xml"/><Relationship Id="rId409" Type="http://schemas.openxmlformats.org/officeDocument/2006/relationships/tags" Target="../tags/tag612.xml"/><Relationship Id="rId92" Type="http://schemas.openxmlformats.org/officeDocument/2006/relationships/tags" Target="../tags/tag295.xml"/><Relationship Id="rId213" Type="http://schemas.openxmlformats.org/officeDocument/2006/relationships/tags" Target="../tags/tag416.xml"/><Relationship Id="rId420" Type="http://schemas.openxmlformats.org/officeDocument/2006/relationships/tags" Target="../tags/tag623.xml"/><Relationship Id="rId255" Type="http://schemas.openxmlformats.org/officeDocument/2006/relationships/tags" Target="../tags/tag458.xml"/><Relationship Id="rId297" Type="http://schemas.openxmlformats.org/officeDocument/2006/relationships/tags" Target="../tags/tag500.xml"/><Relationship Id="rId462" Type="http://schemas.openxmlformats.org/officeDocument/2006/relationships/tags" Target="../tags/tag665.xml"/><Relationship Id="rId518" Type="http://schemas.openxmlformats.org/officeDocument/2006/relationships/tags" Target="../tags/tag721.xml"/><Relationship Id="rId115" Type="http://schemas.openxmlformats.org/officeDocument/2006/relationships/tags" Target="../tags/tag318.xml"/><Relationship Id="rId157" Type="http://schemas.openxmlformats.org/officeDocument/2006/relationships/tags" Target="../tags/tag360.xml"/><Relationship Id="rId322" Type="http://schemas.openxmlformats.org/officeDocument/2006/relationships/tags" Target="../tags/tag525.xml"/><Relationship Id="rId364" Type="http://schemas.openxmlformats.org/officeDocument/2006/relationships/tags" Target="../tags/tag567.xml"/><Relationship Id="rId61" Type="http://schemas.openxmlformats.org/officeDocument/2006/relationships/tags" Target="../tags/tag264.xml"/><Relationship Id="rId199" Type="http://schemas.openxmlformats.org/officeDocument/2006/relationships/tags" Target="../tags/tag402.xml"/><Relationship Id="rId19" Type="http://schemas.openxmlformats.org/officeDocument/2006/relationships/tags" Target="../tags/tag222.xml"/><Relationship Id="rId224" Type="http://schemas.openxmlformats.org/officeDocument/2006/relationships/tags" Target="../tags/tag427.xml"/><Relationship Id="rId266" Type="http://schemas.openxmlformats.org/officeDocument/2006/relationships/tags" Target="../tags/tag469.xml"/><Relationship Id="rId431" Type="http://schemas.openxmlformats.org/officeDocument/2006/relationships/tags" Target="../tags/tag634.xml"/><Relationship Id="rId473" Type="http://schemas.openxmlformats.org/officeDocument/2006/relationships/tags" Target="../tags/tag676.xml"/><Relationship Id="rId30" Type="http://schemas.openxmlformats.org/officeDocument/2006/relationships/tags" Target="../tags/tag233.xml"/><Relationship Id="rId126" Type="http://schemas.openxmlformats.org/officeDocument/2006/relationships/tags" Target="../tags/tag329.xml"/><Relationship Id="rId168" Type="http://schemas.openxmlformats.org/officeDocument/2006/relationships/tags" Target="../tags/tag371.xml"/><Relationship Id="rId333" Type="http://schemas.openxmlformats.org/officeDocument/2006/relationships/tags" Target="../tags/tag536.xml"/><Relationship Id="rId72" Type="http://schemas.openxmlformats.org/officeDocument/2006/relationships/tags" Target="../tags/tag275.xml"/><Relationship Id="rId375" Type="http://schemas.openxmlformats.org/officeDocument/2006/relationships/tags" Target="../tags/tag578.xml"/><Relationship Id="rId3" Type="http://schemas.openxmlformats.org/officeDocument/2006/relationships/tags" Target="../tags/tag206.xml"/><Relationship Id="rId235" Type="http://schemas.openxmlformats.org/officeDocument/2006/relationships/tags" Target="../tags/tag438.xml"/><Relationship Id="rId277" Type="http://schemas.openxmlformats.org/officeDocument/2006/relationships/tags" Target="../tags/tag480.xml"/><Relationship Id="rId400" Type="http://schemas.openxmlformats.org/officeDocument/2006/relationships/tags" Target="../tags/tag603.xml"/><Relationship Id="rId442" Type="http://schemas.openxmlformats.org/officeDocument/2006/relationships/tags" Target="../tags/tag645.xml"/><Relationship Id="rId484" Type="http://schemas.openxmlformats.org/officeDocument/2006/relationships/tags" Target="../tags/tag687.xml"/><Relationship Id="rId137" Type="http://schemas.openxmlformats.org/officeDocument/2006/relationships/tags" Target="../tags/tag340.xml"/><Relationship Id="rId302" Type="http://schemas.openxmlformats.org/officeDocument/2006/relationships/tags" Target="../tags/tag505.xml"/><Relationship Id="rId344" Type="http://schemas.openxmlformats.org/officeDocument/2006/relationships/tags" Target="../tags/tag547.xml"/><Relationship Id="rId41" Type="http://schemas.openxmlformats.org/officeDocument/2006/relationships/tags" Target="../tags/tag244.xml"/><Relationship Id="rId83" Type="http://schemas.openxmlformats.org/officeDocument/2006/relationships/tags" Target="../tags/tag286.xml"/><Relationship Id="rId179" Type="http://schemas.openxmlformats.org/officeDocument/2006/relationships/tags" Target="../tags/tag382.xml"/><Relationship Id="rId386" Type="http://schemas.openxmlformats.org/officeDocument/2006/relationships/tags" Target="../tags/tag589.xml"/><Relationship Id="rId190" Type="http://schemas.openxmlformats.org/officeDocument/2006/relationships/tags" Target="../tags/tag393.xml"/><Relationship Id="rId204" Type="http://schemas.openxmlformats.org/officeDocument/2006/relationships/tags" Target="../tags/tag407.xml"/><Relationship Id="rId246" Type="http://schemas.openxmlformats.org/officeDocument/2006/relationships/tags" Target="../tags/tag449.xml"/><Relationship Id="rId288" Type="http://schemas.openxmlformats.org/officeDocument/2006/relationships/tags" Target="../tags/tag491.xml"/><Relationship Id="rId411" Type="http://schemas.openxmlformats.org/officeDocument/2006/relationships/tags" Target="../tags/tag614.xml"/><Relationship Id="rId453" Type="http://schemas.openxmlformats.org/officeDocument/2006/relationships/tags" Target="../tags/tag656.xml"/><Relationship Id="rId509" Type="http://schemas.openxmlformats.org/officeDocument/2006/relationships/tags" Target="../tags/tag712.xml"/><Relationship Id="rId106" Type="http://schemas.openxmlformats.org/officeDocument/2006/relationships/tags" Target="../tags/tag309.xml"/><Relationship Id="rId313" Type="http://schemas.openxmlformats.org/officeDocument/2006/relationships/tags" Target="../tags/tag516.xml"/><Relationship Id="rId495" Type="http://schemas.openxmlformats.org/officeDocument/2006/relationships/tags" Target="../tags/tag698.xml"/><Relationship Id="rId10" Type="http://schemas.openxmlformats.org/officeDocument/2006/relationships/tags" Target="../tags/tag213.xml"/><Relationship Id="rId52" Type="http://schemas.openxmlformats.org/officeDocument/2006/relationships/tags" Target="../tags/tag255.xml"/><Relationship Id="rId94" Type="http://schemas.openxmlformats.org/officeDocument/2006/relationships/tags" Target="../tags/tag297.xml"/><Relationship Id="rId148" Type="http://schemas.openxmlformats.org/officeDocument/2006/relationships/tags" Target="../tags/tag351.xml"/><Relationship Id="rId355" Type="http://schemas.openxmlformats.org/officeDocument/2006/relationships/tags" Target="../tags/tag558.xml"/><Relationship Id="rId397" Type="http://schemas.openxmlformats.org/officeDocument/2006/relationships/tags" Target="../tags/tag600.xml"/><Relationship Id="rId520" Type="http://schemas.openxmlformats.org/officeDocument/2006/relationships/tags" Target="../tags/tag723.xml"/><Relationship Id="rId215" Type="http://schemas.openxmlformats.org/officeDocument/2006/relationships/tags" Target="../tags/tag418.xml"/><Relationship Id="rId257" Type="http://schemas.openxmlformats.org/officeDocument/2006/relationships/tags" Target="../tags/tag460.xml"/><Relationship Id="rId422" Type="http://schemas.openxmlformats.org/officeDocument/2006/relationships/tags" Target="../tags/tag625.xml"/><Relationship Id="rId464" Type="http://schemas.openxmlformats.org/officeDocument/2006/relationships/tags" Target="../tags/tag667.xml"/><Relationship Id="rId299" Type="http://schemas.openxmlformats.org/officeDocument/2006/relationships/tags" Target="../tags/tag502.xml"/><Relationship Id="rId63" Type="http://schemas.openxmlformats.org/officeDocument/2006/relationships/tags" Target="../tags/tag266.xml"/><Relationship Id="rId159" Type="http://schemas.openxmlformats.org/officeDocument/2006/relationships/tags" Target="../tags/tag362.xml"/><Relationship Id="rId366" Type="http://schemas.openxmlformats.org/officeDocument/2006/relationships/tags" Target="../tags/tag569.xml"/><Relationship Id="rId226" Type="http://schemas.openxmlformats.org/officeDocument/2006/relationships/tags" Target="../tags/tag429.xml"/><Relationship Id="rId433" Type="http://schemas.openxmlformats.org/officeDocument/2006/relationships/tags" Target="../tags/tag636.xml"/></Relationships>
</file>

<file path=ppt/slides/_rels/slide20.xml.rels><?xml version="1.0" encoding="UTF-8" standalone="yes"?>
<Relationships xmlns="http://schemas.openxmlformats.org/package/2006/relationships"><Relationship Id="rId8" Type="http://schemas.openxmlformats.org/officeDocument/2006/relationships/tags" Target="../tags/tag737.xml"/><Relationship Id="rId13" Type="http://schemas.openxmlformats.org/officeDocument/2006/relationships/image" Target="../media/image12.png"/><Relationship Id="rId3" Type="http://schemas.openxmlformats.org/officeDocument/2006/relationships/tags" Target="../tags/tag732.xml"/><Relationship Id="rId7" Type="http://schemas.openxmlformats.org/officeDocument/2006/relationships/tags" Target="../tags/tag736.xml"/><Relationship Id="rId12" Type="http://schemas.openxmlformats.org/officeDocument/2006/relationships/notesSlide" Target="../notesSlides/notesSlide20.xml"/><Relationship Id="rId2" Type="http://schemas.openxmlformats.org/officeDocument/2006/relationships/tags" Target="../tags/tag731.xml"/><Relationship Id="rId1" Type="http://schemas.openxmlformats.org/officeDocument/2006/relationships/tags" Target="../tags/tag730.xml"/><Relationship Id="rId6" Type="http://schemas.openxmlformats.org/officeDocument/2006/relationships/tags" Target="../tags/tag735.xml"/><Relationship Id="rId11" Type="http://schemas.openxmlformats.org/officeDocument/2006/relationships/slideLayout" Target="../slideLayouts/slideLayout6.xml"/><Relationship Id="rId5" Type="http://schemas.openxmlformats.org/officeDocument/2006/relationships/tags" Target="../tags/tag734.xml"/><Relationship Id="rId10" Type="http://schemas.openxmlformats.org/officeDocument/2006/relationships/tags" Target="../tags/tag739.xml"/><Relationship Id="rId4" Type="http://schemas.openxmlformats.org/officeDocument/2006/relationships/tags" Target="../tags/tag733.xml"/><Relationship Id="rId9" Type="http://schemas.openxmlformats.org/officeDocument/2006/relationships/tags" Target="../tags/tag738.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3" Type="http://schemas.openxmlformats.org/officeDocument/2006/relationships/tags" Target="../tags/tag752.xml"/><Relationship Id="rId18" Type="http://schemas.openxmlformats.org/officeDocument/2006/relationships/tags" Target="../tags/tag757.xml"/><Relationship Id="rId26" Type="http://schemas.openxmlformats.org/officeDocument/2006/relationships/tags" Target="../tags/tag765.xml"/><Relationship Id="rId39" Type="http://schemas.openxmlformats.org/officeDocument/2006/relationships/tags" Target="../tags/tag778.xml"/><Relationship Id="rId21" Type="http://schemas.openxmlformats.org/officeDocument/2006/relationships/tags" Target="../tags/tag760.xml"/><Relationship Id="rId34" Type="http://schemas.openxmlformats.org/officeDocument/2006/relationships/tags" Target="../tags/tag773.xml"/><Relationship Id="rId42" Type="http://schemas.openxmlformats.org/officeDocument/2006/relationships/tags" Target="../tags/tag781.xml"/><Relationship Id="rId7" Type="http://schemas.openxmlformats.org/officeDocument/2006/relationships/tags" Target="../tags/tag746.xml"/><Relationship Id="rId2" Type="http://schemas.openxmlformats.org/officeDocument/2006/relationships/tags" Target="../tags/tag741.xml"/><Relationship Id="rId16" Type="http://schemas.openxmlformats.org/officeDocument/2006/relationships/tags" Target="../tags/tag755.xml"/><Relationship Id="rId20" Type="http://schemas.openxmlformats.org/officeDocument/2006/relationships/tags" Target="../tags/tag759.xml"/><Relationship Id="rId29" Type="http://schemas.openxmlformats.org/officeDocument/2006/relationships/tags" Target="../tags/tag768.xml"/><Relationship Id="rId41" Type="http://schemas.openxmlformats.org/officeDocument/2006/relationships/tags" Target="../tags/tag780.xml"/><Relationship Id="rId1" Type="http://schemas.openxmlformats.org/officeDocument/2006/relationships/tags" Target="../tags/tag740.xml"/><Relationship Id="rId6" Type="http://schemas.openxmlformats.org/officeDocument/2006/relationships/tags" Target="../tags/tag745.xml"/><Relationship Id="rId11" Type="http://schemas.openxmlformats.org/officeDocument/2006/relationships/tags" Target="../tags/tag750.xml"/><Relationship Id="rId24" Type="http://schemas.openxmlformats.org/officeDocument/2006/relationships/tags" Target="../tags/tag763.xml"/><Relationship Id="rId32" Type="http://schemas.openxmlformats.org/officeDocument/2006/relationships/tags" Target="../tags/tag771.xml"/><Relationship Id="rId37" Type="http://schemas.openxmlformats.org/officeDocument/2006/relationships/tags" Target="../tags/tag776.xml"/><Relationship Id="rId40" Type="http://schemas.openxmlformats.org/officeDocument/2006/relationships/tags" Target="../tags/tag779.xml"/><Relationship Id="rId5" Type="http://schemas.openxmlformats.org/officeDocument/2006/relationships/tags" Target="../tags/tag744.xml"/><Relationship Id="rId15" Type="http://schemas.openxmlformats.org/officeDocument/2006/relationships/tags" Target="../tags/tag754.xml"/><Relationship Id="rId23" Type="http://schemas.openxmlformats.org/officeDocument/2006/relationships/tags" Target="../tags/tag762.xml"/><Relationship Id="rId28" Type="http://schemas.openxmlformats.org/officeDocument/2006/relationships/tags" Target="../tags/tag767.xml"/><Relationship Id="rId36" Type="http://schemas.openxmlformats.org/officeDocument/2006/relationships/tags" Target="../tags/tag775.xml"/><Relationship Id="rId10" Type="http://schemas.openxmlformats.org/officeDocument/2006/relationships/tags" Target="../tags/tag749.xml"/><Relationship Id="rId19" Type="http://schemas.openxmlformats.org/officeDocument/2006/relationships/tags" Target="../tags/tag758.xml"/><Relationship Id="rId31" Type="http://schemas.openxmlformats.org/officeDocument/2006/relationships/tags" Target="../tags/tag770.xml"/><Relationship Id="rId44" Type="http://schemas.openxmlformats.org/officeDocument/2006/relationships/notesSlide" Target="../notesSlides/notesSlide22.xml"/><Relationship Id="rId4" Type="http://schemas.openxmlformats.org/officeDocument/2006/relationships/tags" Target="../tags/tag743.xml"/><Relationship Id="rId9" Type="http://schemas.openxmlformats.org/officeDocument/2006/relationships/tags" Target="../tags/tag748.xml"/><Relationship Id="rId14" Type="http://schemas.openxmlformats.org/officeDocument/2006/relationships/tags" Target="../tags/tag753.xml"/><Relationship Id="rId22" Type="http://schemas.openxmlformats.org/officeDocument/2006/relationships/tags" Target="../tags/tag761.xml"/><Relationship Id="rId27" Type="http://schemas.openxmlformats.org/officeDocument/2006/relationships/tags" Target="../tags/tag766.xml"/><Relationship Id="rId30" Type="http://schemas.openxmlformats.org/officeDocument/2006/relationships/tags" Target="../tags/tag769.xml"/><Relationship Id="rId35" Type="http://schemas.openxmlformats.org/officeDocument/2006/relationships/tags" Target="../tags/tag774.xml"/><Relationship Id="rId43" Type="http://schemas.openxmlformats.org/officeDocument/2006/relationships/slideLayout" Target="../slideLayouts/slideLayout6.xml"/><Relationship Id="rId8" Type="http://schemas.openxmlformats.org/officeDocument/2006/relationships/tags" Target="../tags/tag747.xml"/><Relationship Id="rId3" Type="http://schemas.openxmlformats.org/officeDocument/2006/relationships/tags" Target="../tags/tag742.xml"/><Relationship Id="rId12" Type="http://schemas.openxmlformats.org/officeDocument/2006/relationships/tags" Target="../tags/tag751.xml"/><Relationship Id="rId17" Type="http://schemas.openxmlformats.org/officeDocument/2006/relationships/tags" Target="../tags/tag756.xml"/><Relationship Id="rId25" Type="http://schemas.openxmlformats.org/officeDocument/2006/relationships/tags" Target="../tags/tag764.xml"/><Relationship Id="rId33" Type="http://schemas.openxmlformats.org/officeDocument/2006/relationships/tags" Target="../tags/tag772.xml"/><Relationship Id="rId38" Type="http://schemas.openxmlformats.org/officeDocument/2006/relationships/tags" Target="../tags/tag777.xml"/></Relationships>
</file>

<file path=ppt/slides/_rels/slide23.xml.rels><?xml version="1.0" encoding="UTF-8" standalone="yes"?>
<Relationships xmlns="http://schemas.openxmlformats.org/package/2006/relationships"><Relationship Id="rId8" Type="http://schemas.openxmlformats.org/officeDocument/2006/relationships/tags" Target="../tags/tag789.xml"/><Relationship Id="rId13" Type="http://schemas.openxmlformats.org/officeDocument/2006/relationships/tags" Target="../tags/tag794.xml"/><Relationship Id="rId18" Type="http://schemas.openxmlformats.org/officeDocument/2006/relationships/tags" Target="../tags/tag799.xml"/><Relationship Id="rId3" Type="http://schemas.openxmlformats.org/officeDocument/2006/relationships/tags" Target="../tags/tag784.xml"/><Relationship Id="rId21" Type="http://schemas.openxmlformats.org/officeDocument/2006/relationships/tags" Target="../tags/tag802.xml"/><Relationship Id="rId7" Type="http://schemas.openxmlformats.org/officeDocument/2006/relationships/tags" Target="../tags/tag788.xml"/><Relationship Id="rId12" Type="http://schemas.openxmlformats.org/officeDocument/2006/relationships/tags" Target="../tags/tag793.xml"/><Relationship Id="rId17" Type="http://schemas.openxmlformats.org/officeDocument/2006/relationships/tags" Target="../tags/tag798.xml"/><Relationship Id="rId25" Type="http://schemas.openxmlformats.org/officeDocument/2006/relationships/notesSlide" Target="../notesSlides/notesSlide23.xml"/><Relationship Id="rId2" Type="http://schemas.openxmlformats.org/officeDocument/2006/relationships/tags" Target="../tags/tag783.xml"/><Relationship Id="rId16" Type="http://schemas.openxmlformats.org/officeDocument/2006/relationships/tags" Target="../tags/tag797.xml"/><Relationship Id="rId20" Type="http://schemas.openxmlformats.org/officeDocument/2006/relationships/tags" Target="../tags/tag801.xml"/><Relationship Id="rId1" Type="http://schemas.openxmlformats.org/officeDocument/2006/relationships/tags" Target="../tags/tag782.xml"/><Relationship Id="rId6" Type="http://schemas.openxmlformats.org/officeDocument/2006/relationships/tags" Target="../tags/tag787.xml"/><Relationship Id="rId11" Type="http://schemas.openxmlformats.org/officeDocument/2006/relationships/tags" Target="../tags/tag792.xml"/><Relationship Id="rId24" Type="http://schemas.openxmlformats.org/officeDocument/2006/relationships/slideLayout" Target="../slideLayouts/slideLayout6.xml"/><Relationship Id="rId5" Type="http://schemas.openxmlformats.org/officeDocument/2006/relationships/tags" Target="../tags/tag786.xml"/><Relationship Id="rId15" Type="http://schemas.openxmlformats.org/officeDocument/2006/relationships/tags" Target="../tags/tag796.xml"/><Relationship Id="rId23" Type="http://schemas.openxmlformats.org/officeDocument/2006/relationships/tags" Target="../tags/tag804.xml"/><Relationship Id="rId10" Type="http://schemas.openxmlformats.org/officeDocument/2006/relationships/tags" Target="../tags/tag791.xml"/><Relationship Id="rId19" Type="http://schemas.openxmlformats.org/officeDocument/2006/relationships/tags" Target="../tags/tag800.xml"/><Relationship Id="rId4" Type="http://schemas.openxmlformats.org/officeDocument/2006/relationships/tags" Target="../tags/tag785.xml"/><Relationship Id="rId9" Type="http://schemas.openxmlformats.org/officeDocument/2006/relationships/tags" Target="../tags/tag790.xml"/><Relationship Id="rId14" Type="http://schemas.openxmlformats.org/officeDocument/2006/relationships/tags" Target="../tags/tag795.xml"/><Relationship Id="rId22" Type="http://schemas.openxmlformats.org/officeDocument/2006/relationships/tags" Target="../tags/tag803.xml"/></Relationships>
</file>

<file path=ppt/slides/_rels/slide24.xml.rels><?xml version="1.0" encoding="UTF-8" standalone="yes"?>
<Relationships xmlns="http://schemas.openxmlformats.org/package/2006/relationships"><Relationship Id="rId8" Type="http://schemas.openxmlformats.org/officeDocument/2006/relationships/tags" Target="../tags/tag812.xml"/><Relationship Id="rId13" Type="http://schemas.openxmlformats.org/officeDocument/2006/relationships/tags" Target="../tags/tag817.xml"/><Relationship Id="rId18" Type="http://schemas.openxmlformats.org/officeDocument/2006/relationships/tags" Target="../tags/tag822.xml"/><Relationship Id="rId3" Type="http://schemas.openxmlformats.org/officeDocument/2006/relationships/tags" Target="../tags/tag807.xml"/><Relationship Id="rId7" Type="http://schemas.openxmlformats.org/officeDocument/2006/relationships/tags" Target="../tags/tag811.xml"/><Relationship Id="rId12" Type="http://schemas.openxmlformats.org/officeDocument/2006/relationships/tags" Target="../tags/tag816.xml"/><Relationship Id="rId17" Type="http://schemas.openxmlformats.org/officeDocument/2006/relationships/tags" Target="../tags/tag821.xml"/><Relationship Id="rId2" Type="http://schemas.openxmlformats.org/officeDocument/2006/relationships/tags" Target="../tags/tag806.xml"/><Relationship Id="rId16" Type="http://schemas.openxmlformats.org/officeDocument/2006/relationships/tags" Target="../tags/tag820.xml"/><Relationship Id="rId20" Type="http://schemas.openxmlformats.org/officeDocument/2006/relationships/notesSlide" Target="../notesSlides/notesSlide24.xml"/><Relationship Id="rId1" Type="http://schemas.openxmlformats.org/officeDocument/2006/relationships/tags" Target="../tags/tag805.xml"/><Relationship Id="rId6" Type="http://schemas.openxmlformats.org/officeDocument/2006/relationships/tags" Target="../tags/tag810.xml"/><Relationship Id="rId11" Type="http://schemas.openxmlformats.org/officeDocument/2006/relationships/tags" Target="../tags/tag815.xml"/><Relationship Id="rId5" Type="http://schemas.openxmlformats.org/officeDocument/2006/relationships/tags" Target="../tags/tag809.xml"/><Relationship Id="rId15" Type="http://schemas.openxmlformats.org/officeDocument/2006/relationships/tags" Target="../tags/tag819.xml"/><Relationship Id="rId10" Type="http://schemas.openxmlformats.org/officeDocument/2006/relationships/tags" Target="../tags/tag814.xml"/><Relationship Id="rId19" Type="http://schemas.openxmlformats.org/officeDocument/2006/relationships/slideLayout" Target="../slideLayouts/slideLayout6.xml"/><Relationship Id="rId4" Type="http://schemas.openxmlformats.org/officeDocument/2006/relationships/tags" Target="../tags/tag808.xml"/><Relationship Id="rId9" Type="http://schemas.openxmlformats.org/officeDocument/2006/relationships/tags" Target="../tags/tag813.xml"/><Relationship Id="rId14" Type="http://schemas.openxmlformats.org/officeDocument/2006/relationships/tags" Target="../tags/tag818.xml"/></Relationships>
</file>

<file path=ppt/slides/_rels/slide25.xml.rels><?xml version="1.0" encoding="UTF-8" standalone="yes"?>
<Relationships xmlns="http://schemas.openxmlformats.org/package/2006/relationships"><Relationship Id="rId8" Type="http://schemas.openxmlformats.org/officeDocument/2006/relationships/tags" Target="../tags/tag830.xml"/><Relationship Id="rId13" Type="http://schemas.openxmlformats.org/officeDocument/2006/relationships/tags" Target="../tags/tag835.xml"/><Relationship Id="rId3" Type="http://schemas.openxmlformats.org/officeDocument/2006/relationships/tags" Target="../tags/tag825.xml"/><Relationship Id="rId7" Type="http://schemas.openxmlformats.org/officeDocument/2006/relationships/tags" Target="../tags/tag829.xml"/><Relationship Id="rId12" Type="http://schemas.openxmlformats.org/officeDocument/2006/relationships/tags" Target="../tags/tag834.xml"/><Relationship Id="rId2" Type="http://schemas.openxmlformats.org/officeDocument/2006/relationships/tags" Target="../tags/tag824.xml"/><Relationship Id="rId1" Type="http://schemas.openxmlformats.org/officeDocument/2006/relationships/tags" Target="../tags/tag823.xml"/><Relationship Id="rId6" Type="http://schemas.openxmlformats.org/officeDocument/2006/relationships/tags" Target="../tags/tag828.xml"/><Relationship Id="rId11" Type="http://schemas.openxmlformats.org/officeDocument/2006/relationships/tags" Target="../tags/tag833.xml"/><Relationship Id="rId5" Type="http://schemas.openxmlformats.org/officeDocument/2006/relationships/tags" Target="../tags/tag827.xml"/><Relationship Id="rId15" Type="http://schemas.openxmlformats.org/officeDocument/2006/relationships/notesSlide" Target="../notesSlides/notesSlide25.xml"/><Relationship Id="rId10" Type="http://schemas.openxmlformats.org/officeDocument/2006/relationships/tags" Target="../tags/tag832.xml"/><Relationship Id="rId4" Type="http://schemas.openxmlformats.org/officeDocument/2006/relationships/tags" Target="../tags/tag826.xml"/><Relationship Id="rId9" Type="http://schemas.openxmlformats.org/officeDocument/2006/relationships/tags" Target="../tags/tag831.xml"/><Relationship Id="rId14"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8" Type="http://schemas.openxmlformats.org/officeDocument/2006/relationships/tags" Target="../tags/tag843.xml"/><Relationship Id="rId13" Type="http://schemas.openxmlformats.org/officeDocument/2006/relationships/tags" Target="../tags/tag848.xml"/><Relationship Id="rId18" Type="http://schemas.openxmlformats.org/officeDocument/2006/relationships/tags" Target="../tags/tag853.xml"/><Relationship Id="rId26" Type="http://schemas.openxmlformats.org/officeDocument/2006/relationships/tags" Target="../tags/tag861.xml"/><Relationship Id="rId3" Type="http://schemas.openxmlformats.org/officeDocument/2006/relationships/tags" Target="../tags/tag838.xml"/><Relationship Id="rId21" Type="http://schemas.openxmlformats.org/officeDocument/2006/relationships/tags" Target="../tags/tag856.xml"/><Relationship Id="rId7" Type="http://schemas.openxmlformats.org/officeDocument/2006/relationships/tags" Target="../tags/tag842.xml"/><Relationship Id="rId12" Type="http://schemas.openxmlformats.org/officeDocument/2006/relationships/tags" Target="../tags/tag847.xml"/><Relationship Id="rId17" Type="http://schemas.openxmlformats.org/officeDocument/2006/relationships/tags" Target="../tags/tag852.xml"/><Relationship Id="rId25" Type="http://schemas.openxmlformats.org/officeDocument/2006/relationships/tags" Target="../tags/tag860.xml"/><Relationship Id="rId2" Type="http://schemas.openxmlformats.org/officeDocument/2006/relationships/tags" Target="../tags/tag837.xml"/><Relationship Id="rId16" Type="http://schemas.openxmlformats.org/officeDocument/2006/relationships/tags" Target="../tags/tag851.xml"/><Relationship Id="rId20" Type="http://schemas.openxmlformats.org/officeDocument/2006/relationships/tags" Target="../tags/tag855.xml"/><Relationship Id="rId1" Type="http://schemas.openxmlformats.org/officeDocument/2006/relationships/tags" Target="../tags/tag836.xml"/><Relationship Id="rId6" Type="http://schemas.openxmlformats.org/officeDocument/2006/relationships/tags" Target="../tags/tag841.xml"/><Relationship Id="rId11" Type="http://schemas.openxmlformats.org/officeDocument/2006/relationships/tags" Target="../tags/tag846.xml"/><Relationship Id="rId24" Type="http://schemas.openxmlformats.org/officeDocument/2006/relationships/tags" Target="../tags/tag859.xml"/><Relationship Id="rId5" Type="http://schemas.openxmlformats.org/officeDocument/2006/relationships/tags" Target="../tags/tag840.xml"/><Relationship Id="rId15" Type="http://schemas.openxmlformats.org/officeDocument/2006/relationships/tags" Target="../tags/tag850.xml"/><Relationship Id="rId23" Type="http://schemas.openxmlformats.org/officeDocument/2006/relationships/tags" Target="../tags/tag858.xml"/><Relationship Id="rId28" Type="http://schemas.openxmlformats.org/officeDocument/2006/relationships/notesSlide" Target="../notesSlides/notesSlide26.xml"/><Relationship Id="rId10" Type="http://schemas.openxmlformats.org/officeDocument/2006/relationships/tags" Target="../tags/tag845.xml"/><Relationship Id="rId19" Type="http://schemas.openxmlformats.org/officeDocument/2006/relationships/tags" Target="../tags/tag854.xml"/><Relationship Id="rId4" Type="http://schemas.openxmlformats.org/officeDocument/2006/relationships/tags" Target="../tags/tag839.xml"/><Relationship Id="rId9" Type="http://schemas.openxmlformats.org/officeDocument/2006/relationships/tags" Target="../tags/tag844.xml"/><Relationship Id="rId14" Type="http://schemas.openxmlformats.org/officeDocument/2006/relationships/tags" Target="../tags/tag849.xml"/><Relationship Id="rId22" Type="http://schemas.openxmlformats.org/officeDocument/2006/relationships/tags" Target="../tags/tag857.xml"/><Relationship Id="rId27"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8" Type="http://schemas.openxmlformats.org/officeDocument/2006/relationships/tags" Target="../tags/tag869.xml"/><Relationship Id="rId13" Type="http://schemas.openxmlformats.org/officeDocument/2006/relationships/tags" Target="../tags/tag874.xml"/><Relationship Id="rId18" Type="http://schemas.openxmlformats.org/officeDocument/2006/relationships/slideLayout" Target="../slideLayouts/slideLayout6.xml"/><Relationship Id="rId3" Type="http://schemas.openxmlformats.org/officeDocument/2006/relationships/tags" Target="../tags/tag864.xml"/><Relationship Id="rId7" Type="http://schemas.openxmlformats.org/officeDocument/2006/relationships/tags" Target="../tags/tag868.xml"/><Relationship Id="rId12" Type="http://schemas.openxmlformats.org/officeDocument/2006/relationships/tags" Target="../tags/tag873.xml"/><Relationship Id="rId17" Type="http://schemas.openxmlformats.org/officeDocument/2006/relationships/tags" Target="../tags/tag878.xml"/><Relationship Id="rId2" Type="http://schemas.openxmlformats.org/officeDocument/2006/relationships/tags" Target="../tags/tag863.xml"/><Relationship Id="rId16" Type="http://schemas.openxmlformats.org/officeDocument/2006/relationships/tags" Target="../tags/tag877.xml"/><Relationship Id="rId1" Type="http://schemas.openxmlformats.org/officeDocument/2006/relationships/tags" Target="../tags/tag862.xml"/><Relationship Id="rId6" Type="http://schemas.openxmlformats.org/officeDocument/2006/relationships/tags" Target="../tags/tag867.xml"/><Relationship Id="rId11" Type="http://schemas.openxmlformats.org/officeDocument/2006/relationships/tags" Target="../tags/tag872.xml"/><Relationship Id="rId5" Type="http://schemas.openxmlformats.org/officeDocument/2006/relationships/tags" Target="../tags/tag866.xml"/><Relationship Id="rId15" Type="http://schemas.openxmlformats.org/officeDocument/2006/relationships/tags" Target="../tags/tag876.xml"/><Relationship Id="rId10" Type="http://schemas.openxmlformats.org/officeDocument/2006/relationships/tags" Target="../tags/tag871.xml"/><Relationship Id="rId19" Type="http://schemas.openxmlformats.org/officeDocument/2006/relationships/notesSlide" Target="../notesSlides/notesSlide28.xml"/><Relationship Id="rId4" Type="http://schemas.openxmlformats.org/officeDocument/2006/relationships/tags" Target="../tags/tag865.xml"/><Relationship Id="rId9" Type="http://schemas.openxmlformats.org/officeDocument/2006/relationships/tags" Target="../tags/tag870.xml"/><Relationship Id="rId14" Type="http://schemas.openxmlformats.org/officeDocument/2006/relationships/tags" Target="../tags/tag875.xml"/></Relationships>
</file>

<file path=ppt/slides/_rels/slide29.xml.rels><?xml version="1.0" encoding="UTF-8" standalone="yes"?>
<Relationships xmlns="http://schemas.openxmlformats.org/package/2006/relationships"><Relationship Id="rId8" Type="http://schemas.openxmlformats.org/officeDocument/2006/relationships/slideLayout" Target="../slideLayouts/slideLayout6.xml"/><Relationship Id="rId3" Type="http://schemas.openxmlformats.org/officeDocument/2006/relationships/tags" Target="../tags/tag881.xml"/><Relationship Id="rId7" Type="http://schemas.openxmlformats.org/officeDocument/2006/relationships/tags" Target="../tags/tag885.xml"/><Relationship Id="rId2" Type="http://schemas.openxmlformats.org/officeDocument/2006/relationships/tags" Target="../tags/tag880.xml"/><Relationship Id="rId1" Type="http://schemas.openxmlformats.org/officeDocument/2006/relationships/tags" Target="../tags/tag879.xml"/><Relationship Id="rId6" Type="http://schemas.openxmlformats.org/officeDocument/2006/relationships/tags" Target="../tags/tag884.xml"/><Relationship Id="rId11" Type="http://schemas.openxmlformats.org/officeDocument/2006/relationships/image" Target="../media/image14.png"/><Relationship Id="rId5" Type="http://schemas.openxmlformats.org/officeDocument/2006/relationships/tags" Target="../tags/tag883.xml"/><Relationship Id="rId10" Type="http://schemas.openxmlformats.org/officeDocument/2006/relationships/image" Target="../media/image13.png"/><Relationship Id="rId4" Type="http://schemas.openxmlformats.org/officeDocument/2006/relationships/tags" Target="../tags/tag882.xml"/><Relationship Id="rId9"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8" Type="http://schemas.openxmlformats.org/officeDocument/2006/relationships/tags" Target="../tags/tag893.xml"/><Relationship Id="rId13" Type="http://schemas.openxmlformats.org/officeDocument/2006/relationships/notesSlide" Target="../notesSlides/notesSlide30.xml"/><Relationship Id="rId3" Type="http://schemas.openxmlformats.org/officeDocument/2006/relationships/tags" Target="../tags/tag888.xml"/><Relationship Id="rId7" Type="http://schemas.openxmlformats.org/officeDocument/2006/relationships/tags" Target="../tags/tag892.xml"/><Relationship Id="rId12" Type="http://schemas.openxmlformats.org/officeDocument/2006/relationships/slideLayout" Target="../slideLayouts/slideLayout6.xml"/><Relationship Id="rId2" Type="http://schemas.openxmlformats.org/officeDocument/2006/relationships/tags" Target="../tags/tag887.xml"/><Relationship Id="rId1" Type="http://schemas.openxmlformats.org/officeDocument/2006/relationships/tags" Target="../tags/tag886.xml"/><Relationship Id="rId6" Type="http://schemas.openxmlformats.org/officeDocument/2006/relationships/tags" Target="../tags/tag891.xml"/><Relationship Id="rId11" Type="http://schemas.openxmlformats.org/officeDocument/2006/relationships/tags" Target="../tags/tag896.xml"/><Relationship Id="rId5" Type="http://schemas.openxmlformats.org/officeDocument/2006/relationships/tags" Target="../tags/tag890.xml"/><Relationship Id="rId10" Type="http://schemas.openxmlformats.org/officeDocument/2006/relationships/tags" Target="../tags/tag895.xml"/><Relationship Id="rId4" Type="http://schemas.openxmlformats.org/officeDocument/2006/relationships/tags" Target="../tags/tag889.xml"/><Relationship Id="rId9" Type="http://schemas.openxmlformats.org/officeDocument/2006/relationships/tags" Target="../tags/tag894.xml"/><Relationship Id="rId14" Type="http://schemas.openxmlformats.org/officeDocument/2006/relationships/image" Target="../media/image15.png"/></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2.png"/><Relationship Id="rId4" Type="http://schemas.openxmlformats.org/officeDocument/2006/relationships/notesSlide" Target="../notesSlides/notesSlide3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val 7"/>
          <p:cNvSpPr>
            <a:spLocks noChangeArrowheads="1"/>
          </p:cNvSpPr>
          <p:nvPr/>
        </p:nvSpPr>
        <p:spPr bwMode="auto">
          <a:xfrm>
            <a:off x="6540501" y="-1077594"/>
            <a:ext cx="2523067" cy="2527300"/>
          </a:xfrm>
          <a:prstGeom prst="ellipse">
            <a:avLst/>
          </a:prstGeom>
          <a:solidFill>
            <a:schemeClr val="accent5">
              <a:lumMod val="40000"/>
              <a:lumOff val="60000"/>
            </a:schemeClr>
          </a:soli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8" name="Oval 8"/>
          <p:cNvSpPr>
            <a:spLocks noChangeArrowheads="1"/>
          </p:cNvSpPr>
          <p:nvPr/>
        </p:nvSpPr>
        <p:spPr bwMode="auto">
          <a:xfrm>
            <a:off x="8775702" y="63288"/>
            <a:ext cx="245533" cy="245533"/>
          </a:xfrm>
          <a:prstGeom prst="ellipse">
            <a:avLst/>
          </a:prstGeom>
          <a:solidFill>
            <a:srgbClr val="6EAB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9" name="Oval 9"/>
          <p:cNvSpPr>
            <a:spLocks noChangeArrowheads="1"/>
          </p:cNvSpPr>
          <p:nvPr/>
        </p:nvSpPr>
        <p:spPr bwMode="auto">
          <a:xfrm>
            <a:off x="5867400" y="907839"/>
            <a:ext cx="1701800" cy="1708151"/>
          </a:xfrm>
          <a:prstGeom prst="ellipse">
            <a:avLst/>
          </a:prstGeom>
          <a:solidFill>
            <a:srgbClr val="B9DBDD">
              <a:alpha val="80000"/>
            </a:srgbClr>
          </a:soli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0" name="Oval 10"/>
          <p:cNvSpPr>
            <a:spLocks noChangeArrowheads="1"/>
          </p:cNvSpPr>
          <p:nvPr/>
        </p:nvSpPr>
        <p:spPr bwMode="auto">
          <a:xfrm>
            <a:off x="7755468" y="954405"/>
            <a:ext cx="1041400" cy="1041400"/>
          </a:xfrm>
          <a:prstGeom prst="ellipse">
            <a:avLst/>
          </a:prstGeom>
          <a:solidFill>
            <a:srgbClr val="ED9B38">
              <a:alpha val="80000"/>
            </a:srgbClr>
          </a:soli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1" name="Oval 11"/>
          <p:cNvSpPr>
            <a:spLocks noChangeArrowheads="1"/>
          </p:cNvSpPr>
          <p:nvPr/>
        </p:nvSpPr>
        <p:spPr bwMode="auto">
          <a:xfrm>
            <a:off x="9093201" y="211457"/>
            <a:ext cx="508000" cy="503767"/>
          </a:xfrm>
          <a:prstGeom prst="ellipse">
            <a:avLst/>
          </a:prstGeom>
          <a:solidFill>
            <a:srgbClr val="229EC7"/>
          </a:solidFill>
          <a:ln>
            <a:noFill/>
          </a:ln>
          <a:extLst/>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2" name="Oval 12"/>
          <p:cNvSpPr>
            <a:spLocks noChangeArrowheads="1"/>
          </p:cNvSpPr>
          <p:nvPr/>
        </p:nvSpPr>
        <p:spPr bwMode="auto">
          <a:xfrm>
            <a:off x="9783236" y="-1314662"/>
            <a:ext cx="2671233" cy="2675467"/>
          </a:xfrm>
          <a:prstGeom prst="ellipse">
            <a:avLst/>
          </a:prstGeom>
          <a:solidFill>
            <a:srgbClr val="229EC7">
              <a:alpha val="80000"/>
            </a:srgbClr>
          </a:soli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3" name="Oval 13"/>
          <p:cNvSpPr>
            <a:spLocks noChangeArrowheads="1"/>
          </p:cNvSpPr>
          <p:nvPr/>
        </p:nvSpPr>
        <p:spPr bwMode="auto">
          <a:xfrm>
            <a:off x="8720668" y="857039"/>
            <a:ext cx="2387600" cy="2393951"/>
          </a:xfrm>
          <a:prstGeom prst="ellipse">
            <a:avLst/>
          </a:prstGeom>
          <a:solidFill>
            <a:srgbClr val="92A181">
              <a:alpha val="80000"/>
            </a:srgbClr>
          </a:soli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4" name="Oval 14"/>
          <p:cNvSpPr>
            <a:spLocks noChangeArrowheads="1"/>
          </p:cNvSpPr>
          <p:nvPr/>
        </p:nvSpPr>
        <p:spPr bwMode="auto">
          <a:xfrm>
            <a:off x="10668002" y="2400090"/>
            <a:ext cx="952500" cy="952500"/>
          </a:xfrm>
          <a:prstGeom prst="ellipse">
            <a:avLst/>
          </a:prstGeom>
          <a:solidFill>
            <a:srgbClr val="99CED2">
              <a:alpha val="80000"/>
            </a:srgbClr>
          </a:soli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5" name="Oval 15"/>
          <p:cNvSpPr>
            <a:spLocks noChangeArrowheads="1"/>
          </p:cNvSpPr>
          <p:nvPr/>
        </p:nvSpPr>
        <p:spPr bwMode="auto">
          <a:xfrm>
            <a:off x="11188702" y="1437006"/>
            <a:ext cx="486833" cy="486833"/>
          </a:xfrm>
          <a:prstGeom prst="ellipse">
            <a:avLst/>
          </a:prstGeom>
          <a:solidFill>
            <a:srgbClr val="CB99CC">
              <a:alpha val="80000"/>
            </a:srgbClr>
          </a:soli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6" name="Oval 16"/>
          <p:cNvSpPr>
            <a:spLocks noChangeArrowheads="1"/>
          </p:cNvSpPr>
          <p:nvPr/>
        </p:nvSpPr>
        <p:spPr bwMode="auto">
          <a:xfrm>
            <a:off x="9605435" y="3187489"/>
            <a:ext cx="846667" cy="848784"/>
          </a:xfrm>
          <a:prstGeom prst="ellipse">
            <a:avLst/>
          </a:prstGeom>
          <a:solidFill>
            <a:srgbClr val="E78A47">
              <a:alpha val="80000"/>
            </a:srgbClr>
          </a:soli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7" name="Oval 17"/>
          <p:cNvSpPr>
            <a:spLocks noChangeArrowheads="1"/>
          </p:cNvSpPr>
          <p:nvPr/>
        </p:nvSpPr>
        <p:spPr bwMode="auto">
          <a:xfrm>
            <a:off x="8568268" y="3752639"/>
            <a:ext cx="1354667" cy="1356784"/>
          </a:xfrm>
          <a:prstGeom prst="ellipse">
            <a:avLst/>
          </a:prstGeom>
          <a:solidFill>
            <a:schemeClr val="accent5">
              <a:lumMod val="40000"/>
              <a:lumOff val="60000"/>
            </a:schemeClr>
          </a:solidFill>
          <a:ln>
            <a:noFill/>
          </a:ln>
          <a:extLst/>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8" name="Oval 18"/>
          <p:cNvSpPr>
            <a:spLocks noChangeArrowheads="1"/>
          </p:cNvSpPr>
          <p:nvPr/>
        </p:nvSpPr>
        <p:spPr bwMode="auto">
          <a:xfrm>
            <a:off x="10282768" y="3208656"/>
            <a:ext cx="287867" cy="287867"/>
          </a:xfrm>
          <a:prstGeom prst="ellipse">
            <a:avLst/>
          </a:prstGeom>
          <a:solidFill>
            <a:srgbClr val="BDED63">
              <a:alpha val="80000"/>
            </a:srgbClr>
          </a:soli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9" name="Oval 19"/>
          <p:cNvSpPr>
            <a:spLocks noChangeArrowheads="1"/>
          </p:cNvSpPr>
          <p:nvPr/>
        </p:nvSpPr>
        <p:spPr bwMode="auto">
          <a:xfrm>
            <a:off x="9275235" y="2988523"/>
            <a:ext cx="287867" cy="287867"/>
          </a:xfrm>
          <a:prstGeom prst="ellipse">
            <a:avLst/>
          </a:prstGeom>
          <a:solidFill>
            <a:srgbClr val="BCED61">
              <a:alpha val="80000"/>
            </a:srgbClr>
          </a:soli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0" name="Oval 20"/>
          <p:cNvSpPr>
            <a:spLocks noChangeArrowheads="1"/>
          </p:cNvSpPr>
          <p:nvPr/>
        </p:nvSpPr>
        <p:spPr bwMode="auto">
          <a:xfrm>
            <a:off x="8898469" y="3217123"/>
            <a:ext cx="503767" cy="505884"/>
          </a:xfrm>
          <a:prstGeom prst="ellipse">
            <a:avLst/>
          </a:prstGeom>
          <a:solidFill>
            <a:srgbClr val="CB99CC">
              <a:alpha val="80000"/>
            </a:srgbClr>
          </a:soli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1" name="Oval 21"/>
          <p:cNvSpPr>
            <a:spLocks noChangeArrowheads="1"/>
          </p:cNvSpPr>
          <p:nvPr/>
        </p:nvSpPr>
        <p:spPr bwMode="auto">
          <a:xfrm>
            <a:off x="7827435" y="2459356"/>
            <a:ext cx="1346200" cy="1348317"/>
          </a:xfrm>
          <a:prstGeom prst="ellipse">
            <a:avLst/>
          </a:prstGeom>
          <a:solidFill>
            <a:srgbClr val="229EC7"/>
          </a:soli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2" name="Oval 22"/>
          <p:cNvSpPr>
            <a:spLocks noChangeArrowheads="1"/>
          </p:cNvSpPr>
          <p:nvPr/>
        </p:nvSpPr>
        <p:spPr bwMode="auto">
          <a:xfrm>
            <a:off x="7200902" y="2084706"/>
            <a:ext cx="740833" cy="742951"/>
          </a:xfrm>
          <a:prstGeom prst="ellipse">
            <a:avLst/>
          </a:prstGeom>
          <a:solidFill>
            <a:srgbClr val="229EC7"/>
          </a:soli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3" name="Oval 23"/>
          <p:cNvSpPr>
            <a:spLocks noChangeArrowheads="1"/>
          </p:cNvSpPr>
          <p:nvPr/>
        </p:nvSpPr>
        <p:spPr bwMode="auto">
          <a:xfrm>
            <a:off x="6756401" y="2726056"/>
            <a:ext cx="685800" cy="685800"/>
          </a:xfrm>
          <a:prstGeom prst="ellipse">
            <a:avLst/>
          </a:prstGeom>
          <a:solidFill>
            <a:schemeClr val="accent5">
              <a:lumMod val="40000"/>
              <a:lumOff val="60000"/>
            </a:schemeClr>
          </a:soli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4" name="Oval 24"/>
          <p:cNvSpPr>
            <a:spLocks noChangeArrowheads="1"/>
          </p:cNvSpPr>
          <p:nvPr/>
        </p:nvSpPr>
        <p:spPr bwMode="auto">
          <a:xfrm>
            <a:off x="6286501" y="2988523"/>
            <a:ext cx="186267" cy="186267"/>
          </a:xfrm>
          <a:prstGeom prst="ellipse">
            <a:avLst/>
          </a:prstGeom>
          <a:solidFill>
            <a:srgbClr val="E9B915">
              <a:alpha val="80000"/>
            </a:srgbClr>
          </a:soli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5" name="Oval 25"/>
          <p:cNvSpPr>
            <a:spLocks noChangeArrowheads="1"/>
          </p:cNvSpPr>
          <p:nvPr/>
        </p:nvSpPr>
        <p:spPr bwMode="auto">
          <a:xfrm>
            <a:off x="8115302" y="4755939"/>
            <a:ext cx="194733" cy="196851"/>
          </a:xfrm>
          <a:prstGeom prst="ellipse">
            <a:avLst/>
          </a:prstGeom>
          <a:solidFill>
            <a:srgbClr val="BCED60">
              <a:alpha val="80000"/>
            </a:srgbClr>
          </a:soli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6" name="Oval 26"/>
          <p:cNvSpPr>
            <a:spLocks noChangeArrowheads="1"/>
          </p:cNvSpPr>
          <p:nvPr/>
        </p:nvSpPr>
        <p:spPr bwMode="auto">
          <a:xfrm>
            <a:off x="8106835" y="5316857"/>
            <a:ext cx="194733" cy="198967"/>
          </a:xfrm>
          <a:prstGeom prst="ellipse">
            <a:avLst/>
          </a:prstGeom>
          <a:solidFill>
            <a:srgbClr val="B03896">
              <a:alpha val="80000"/>
            </a:srgbClr>
          </a:soli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7" name="Oval 27"/>
          <p:cNvSpPr>
            <a:spLocks noChangeArrowheads="1"/>
          </p:cNvSpPr>
          <p:nvPr/>
        </p:nvSpPr>
        <p:spPr bwMode="auto">
          <a:xfrm>
            <a:off x="8072968" y="5685156"/>
            <a:ext cx="321733" cy="321733"/>
          </a:xfrm>
          <a:prstGeom prst="ellipse">
            <a:avLst/>
          </a:prstGeom>
          <a:solidFill>
            <a:srgbClr val="F0CA6C">
              <a:alpha val="80000"/>
            </a:srgbClr>
          </a:soli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8" name="Oval 28"/>
          <p:cNvSpPr>
            <a:spLocks noChangeArrowheads="1"/>
          </p:cNvSpPr>
          <p:nvPr/>
        </p:nvSpPr>
        <p:spPr bwMode="auto">
          <a:xfrm>
            <a:off x="7768169" y="6231257"/>
            <a:ext cx="139700" cy="141817"/>
          </a:xfrm>
          <a:prstGeom prst="ellipse">
            <a:avLst/>
          </a:prstGeom>
          <a:solidFill>
            <a:srgbClr val="F0CA6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9" name="Oval 29"/>
          <p:cNvSpPr>
            <a:spLocks noChangeArrowheads="1"/>
          </p:cNvSpPr>
          <p:nvPr/>
        </p:nvSpPr>
        <p:spPr bwMode="auto">
          <a:xfrm>
            <a:off x="8030635" y="6720206"/>
            <a:ext cx="194733" cy="194733"/>
          </a:xfrm>
          <a:prstGeom prst="ellipse">
            <a:avLst/>
          </a:prstGeom>
          <a:solidFill>
            <a:srgbClr val="7BBFAA">
              <a:alpha val="80000"/>
            </a:srgbClr>
          </a:soli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30" name="Oval 30"/>
          <p:cNvSpPr>
            <a:spLocks noChangeArrowheads="1"/>
          </p:cNvSpPr>
          <p:nvPr/>
        </p:nvSpPr>
        <p:spPr bwMode="auto">
          <a:xfrm>
            <a:off x="8026402" y="6231256"/>
            <a:ext cx="351367" cy="349251"/>
          </a:xfrm>
          <a:prstGeom prst="ellipse">
            <a:avLst/>
          </a:prstGeom>
          <a:solidFill>
            <a:srgbClr val="EB4544">
              <a:alpha val="80000"/>
            </a:srgbClr>
          </a:soli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31" name="Oval 31"/>
          <p:cNvSpPr>
            <a:spLocks noChangeArrowheads="1"/>
          </p:cNvSpPr>
          <p:nvPr/>
        </p:nvSpPr>
        <p:spPr bwMode="auto">
          <a:xfrm>
            <a:off x="7929035" y="6483139"/>
            <a:ext cx="198967" cy="198967"/>
          </a:xfrm>
          <a:prstGeom prst="ellipse">
            <a:avLst/>
          </a:prstGeom>
          <a:solidFill>
            <a:srgbClr val="8DC65B">
              <a:alpha val="80000"/>
            </a:srgbClr>
          </a:soli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024" name="Oval 32"/>
          <p:cNvSpPr>
            <a:spLocks noChangeArrowheads="1"/>
          </p:cNvSpPr>
          <p:nvPr/>
        </p:nvSpPr>
        <p:spPr bwMode="auto">
          <a:xfrm>
            <a:off x="7789335" y="5786757"/>
            <a:ext cx="444500" cy="444500"/>
          </a:xfrm>
          <a:prstGeom prst="ellipse">
            <a:avLst/>
          </a:prstGeom>
          <a:solidFill>
            <a:srgbClr val="98D2E3">
              <a:alpha val="80000"/>
            </a:srgbClr>
          </a:soli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025" name="Oval 33"/>
          <p:cNvSpPr>
            <a:spLocks noChangeArrowheads="1"/>
          </p:cNvSpPr>
          <p:nvPr/>
        </p:nvSpPr>
        <p:spPr bwMode="auto">
          <a:xfrm>
            <a:off x="7882468" y="2209589"/>
            <a:ext cx="618067" cy="618067"/>
          </a:xfrm>
          <a:prstGeom prst="ellipse">
            <a:avLst/>
          </a:prstGeom>
          <a:solidFill>
            <a:srgbClr val="B9DBDD">
              <a:alpha val="80000"/>
            </a:srgbClr>
          </a:soli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027" name="Oval 34"/>
          <p:cNvSpPr>
            <a:spLocks noChangeArrowheads="1"/>
          </p:cNvSpPr>
          <p:nvPr/>
        </p:nvSpPr>
        <p:spPr bwMode="auto">
          <a:xfrm>
            <a:off x="8250768" y="4730539"/>
            <a:ext cx="829733" cy="831851"/>
          </a:xfrm>
          <a:prstGeom prst="ellipse">
            <a:avLst/>
          </a:prstGeom>
          <a:solidFill>
            <a:srgbClr val="98D2E3">
              <a:alpha val="80000"/>
            </a:srgbClr>
          </a:soli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028" name="Oval 35"/>
          <p:cNvSpPr>
            <a:spLocks noChangeArrowheads="1"/>
          </p:cNvSpPr>
          <p:nvPr/>
        </p:nvSpPr>
        <p:spPr bwMode="auto">
          <a:xfrm>
            <a:off x="7603069" y="4552739"/>
            <a:ext cx="563033" cy="560917"/>
          </a:xfrm>
          <a:prstGeom prst="ellipse">
            <a:avLst/>
          </a:prstGeom>
          <a:solidFill>
            <a:srgbClr val="E27902">
              <a:alpha val="80000"/>
            </a:srgbClr>
          </a:soli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029" name="Oval 36"/>
          <p:cNvSpPr>
            <a:spLocks noChangeArrowheads="1"/>
          </p:cNvSpPr>
          <p:nvPr/>
        </p:nvSpPr>
        <p:spPr bwMode="auto">
          <a:xfrm>
            <a:off x="7247469" y="4978189"/>
            <a:ext cx="766233" cy="762000"/>
          </a:xfrm>
          <a:prstGeom prst="ellipse">
            <a:avLst/>
          </a:prstGeom>
          <a:solidFill>
            <a:schemeClr val="accent5">
              <a:lumMod val="40000"/>
              <a:lumOff val="60000"/>
            </a:schemeClr>
          </a:soli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031" name="Rectangle 38"/>
          <p:cNvSpPr>
            <a:spLocks noChangeArrowheads="1"/>
          </p:cNvSpPr>
          <p:nvPr/>
        </p:nvSpPr>
        <p:spPr bwMode="auto">
          <a:xfrm>
            <a:off x="4035461" y="3068723"/>
            <a:ext cx="2487861" cy="14927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pPr defTabSz="1219170"/>
            <a:r>
              <a:rPr lang="zh-CN" altLang="en-US" sz="9700" b="1" dirty="0">
                <a:solidFill>
                  <a:srgbClr val="92A181"/>
                </a:solidFill>
                <a:latin typeface="+mn-lt"/>
                <a:ea typeface="+mn-ea"/>
                <a:cs typeface="+mn-ea"/>
                <a:sym typeface="+mn-lt"/>
              </a:rPr>
              <a:t>用电</a:t>
            </a:r>
            <a:endParaRPr lang="zh-CN" altLang="zh-CN" sz="9700" b="1" dirty="0">
              <a:solidFill>
                <a:srgbClr val="92A181"/>
              </a:solidFill>
              <a:latin typeface="+mn-lt"/>
              <a:ea typeface="+mn-ea"/>
              <a:cs typeface="+mn-ea"/>
              <a:sym typeface="+mn-lt"/>
            </a:endParaRPr>
          </a:p>
        </p:txBody>
      </p:sp>
      <p:sp>
        <p:nvSpPr>
          <p:cNvPr id="1033" name="Rectangle 40"/>
          <p:cNvSpPr>
            <a:spLocks noChangeArrowheads="1"/>
          </p:cNvSpPr>
          <p:nvPr/>
        </p:nvSpPr>
        <p:spPr bwMode="auto">
          <a:xfrm>
            <a:off x="1309078" y="2498195"/>
            <a:ext cx="5726445"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pPr defTabSz="1219170"/>
            <a:r>
              <a:rPr lang="zh-CN" altLang="en-US" sz="3200" dirty="0">
                <a:latin typeface="+mn-lt"/>
                <a:ea typeface="+mn-ea"/>
                <a:cs typeface="+mn-ea"/>
                <a:sym typeface="+mn-lt"/>
              </a:rPr>
              <a:t>工程技术培训类</a:t>
            </a:r>
            <a:r>
              <a:rPr lang="en-US" altLang="zh-CN" sz="3200" dirty="0" err="1">
                <a:latin typeface="+mn-lt"/>
                <a:ea typeface="+mn-ea"/>
                <a:cs typeface="+mn-ea"/>
                <a:sym typeface="+mn-lt"/>
              </a:rPr>
              <a:t>ppt</a:t>
            </a:r>
            <a:r>
              <a:rPr lang="zh-CN" altLang="en-US" sz="3200" dirty="0">
                <a:latin typeface="+mn-lt"/>
                <a:ea typeface="+mn-ea"/>
                <a:cs typeface="+mn-ea"/>
                <a:sym typeface="+mn-lt"/>
              </a:rPr>
              <a:t>模板</a:t>
            </a:r>
            <a:endParaRPr lang="zh-CN" altLang="zh-CN" sz="3200" dirty="0">
              <a:solidFill>
                <a:schemeClr val="bg1"/>
              </a:solidFill>
              <a:latin typeface="+mn-lt"/>
              <a:ea typeface="+mn-ea"/>
              <a:cs typeface="+mn-ea"/>
              <a:sym typeface="+mn-lt"/>
            </a:endParaRPr>
          </a:p>
        </p:txBody>
      </p:sp>
      <p:sp>
        <p:nvSpPr>
          <p:cNvPr id="1034" name="Rectangle 41"/>
          <p:cNvSpPr>
            <a:spLocks noChangeArrowheads="1"/>
          </p:cNvSpPr>
          <p:nvPr/>
        </p:nvSpPr>
        <p:spPr bwMode="auto">
          <a:xfrm>
            <a:off x="1352551" y="3116959"/>
            <a:ext cx="2497479" cy="14977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pPr lvl="0"/>
            <a:r>
              <a:rPr lang="zh-CN" altLang="en-US" sz="9733" b="1" dirty="0">
                <a:solidFill>
                  <a:srgbClr val="229EC7"/>
                </a:solidFill>
                <a:latin typeface="+mn-lt"/>
                <a:ea typeface="+mn-ea"/>
                <a:cs typeface="+mn-ea"/>
                <a:sym typeface="+mn-lt"/>
              </a:rPr>
              <a:t>安全</a:t>
            </a:r>
            <a:endParaRPr lang="zh-CN" altLang="zh-CN" sz="2400" dirty="0">
              <a:solidFill>
                <a:srgbClr val="229EC7"/>
              </a:solidFill>
              <a:latin typeface="+mn-lt"/>
              <a:ea typeface="+mn-ea"/>
              <a:cs typeface="+mn-ea"/>
              <a:sym typeface="+mn-lt"/>
            </a:endParaRPr>
          </a:p>
        </p:txBody>
      </p:sp>
      <p:sp>
        <p:nvSpPr>
          <p:cNvPr id="48" name="Rectangle 40"/>
          <p:cNvSpPr>
            <a:spLocks noChangeArrowheads="1"/>
          </p:cNvSpPr>
          <p:nvPr/>
        </p:nvSpPr>
        <p:spPr bwMode="auto">
          <a:xfrm>
            <a:off x="1189980" y="1913029"/>
            <a:ext cx="4010669"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pPr algn="r" defTabSz="1219170"/>
            <a:r>
              <a:rPr lang="en-US" altLang="zh-CN" sz="3200" b="1" dirty="0">
                <a:solidFill>
                  <a:srgbClr val="92A181"/>
                </a:solidFill>
                <a:latin typeface="+mn-lt"/>
                <a:ea typeface="+mn-ea"/>
                <a:cs typeface="+mn-ea"/>
                <a:sym typeface="+mn-lt"/>
              </a:rPr>
              <a:t>BUSINESS REPORT</a:t>
            </a:r>
            <a:endParaRPr lang="zh-CN" altLang="zh-CN" sz="2400" b="1" dirty="0">
              <a:solidFill>
                <a:srgbClr val="92A181"/>
              </a:solidFill>
              <a:latin typeface="+mn-lt"/>
              <a:ea typeface="+mn-ea"/>
              <a:cs typeface="+mn-ea"/>
              <a:sym typeface="+mn-lt"/>
            </a:endParaRPr>
          </a:p>
        </p:txBody>
      </p:sp>
      <p:sp>
        <p:nvSpPr>
          <p:cNvPr id="1040" name="圆角矩形 1039"/>
          <p:cNvSpPr/>
          <p:nvPr/>
        </p:nvSpPr>
        <p:spPr>
          <a:xfrm>
            <a:off x="3521943" y="5064768"/>
            <a:ext cx="1300713" cy="343429"/>
          </a:xfrm>
          <a:prstGeom prst="roundRect">
            <a:avLst>
              <a:gd name="adj" fmla="val 50000"/>
            </a:avLst>
          </a:prstGeom>
          <a:solidFill>
            <a:srgbClr val="92A1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dirty="0" smtClean="0">
                <a:cs typeface="+mn-ea"/>
                <a:sym typeface="+mn-lt"/>
              </a:rPr>
              <a:t>Start </a:t>
            </a:r>
            <a:endParaRPr lang="zh-CN" altLang="en-US" sz="1400" dirty="0">
              <a:cs typeface="+mn-ea"/>
              <a:sym typeface="+mn-lt"/>
            </a:endParaRPr>
          </a:p>
        </p:txBody>
      </p:sp>
      <p:pic>
        <p:nvPicPr>
          <p:cNvPr id="2" name="7940372.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763579" y="-1315720"/>
            <a:ext cx="812800" cy="812800"/>
          </a:xfrm>
          <a:prstGeom prst="rect">
            <a:avLst/>
          </a:prstGeom>
        </p:spPr>
      </p:pic>
      <p:pic>
        <p:nvPicPr>
          <p:cNvPr id="3" name="图片 2"/>
          <p:cNvPicPr>
            <a:picLocks noChangeAspect="1"/>
          </p:cNvPicPr>
          <p:nvPr/>
        </p:nvPicPr>
        <p:blipFill rotWithShape="1">
          <a:blip r:embed="rId6">
            <a:extLst>
              <a:ext uri="{28A0092B-C50C-407E-A947-70E740481C1C}">
                <a14:useLocalDpi xmlns:a14="http://schemas.microsoft.com/office/drawing/2010/main" val="0"/>
              </a:ext>
            </a:extLst>
          </a:blip>
          <a:srcRect b="15492"/>
          <a:stretch/>
        </p:blipFill>
        <p:spPr>
          <a:xfrm>
            <a:off x="6614012" y="668380"/>
            <a:ext cx="4574690" cy="5795591"/>
          </a:xfrm>
          <a:prstGeom prst="rect">
            <a:avLst/>
          </a:prstGeom>
        </p:spPr>
      </p:pic>
    </p:spTree>
    <p:extLst>
      <p:ext uri="{BB962C8B-B14F-4D97-AF65-F5344CB8AC3E}">
        <p14:creationId xmlns:p14="http://schemas.microsoft.com/office/powerpoint/2010/main" val="2965924097"/>
      </p:ext>
    </p:extLst>
  </p:cSld>
  <p:clrMapOvr>
    <a:masterClrMapping/>
  </p:clrMapOvr>
  <mc:AlternateContent xmlns:mc="http://schemas.openxmlformats.org/markup-compatibility/2006" xmlns:p14="http://schemas.microsoft.com/office/powerpoint/2010/main">
    <mc:Choice Requires="p14">
      <p:transition spd="slow" p14:dur="1500" advTm="5000">
        <p:random/>
      </p:transition>
    </mc:Choice>
    <mc:Fallback xmlns="">
      <p:transition spd="slow" advTm="500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
                                            </p:tgtEl>
                                          </p:cBhvr>
                                        </p:cmd>
                                      </p:childTnLst>
                                    </p:cTn>
                                  </p:par>
                                  <p:par>
                                    <p:cTn id="7" presetID="53" presetClass="entr" presetSubtype="16" fill="hold" grpId="0" nodeType="withEffect">
                                      <p:stCondLst>
                                        <p:cond delay="200"/>
                                      </p:stCondLst>
                                      <p:childTnLst>
                                        <p:set>
                                          <p:cBhvr>
                                            <p:cTn id="8" dur="1" fill="hold">
                                              <p:stCondLst>
                                                <p:cond delay="0"/>
                                              </p:stCondLst>
                                            </p:cTn>
                                            <p:tgtEl>
                                              <p:spTgt spid="7"/>
                                            </p:tgtEl>
                                            <p:attrNameLst>
                                              <p:attrName>style.visibility</p:attrName>
                                            </p:attrNameLst>
                                          </p:cBhvr>
                                          <p:to>
                                            <p:strVal val="visible"/>
                                          </p:to>
                                        </p:set>
                                        <p:anim calcmode="lin" valueType="num">
                                          <p:cBhvr>
                                            <p:cTn id="9" dur="300" fill="hold"/>
                                            <p:tgtEl>
                                              <p:spTgt spid="7"/>
                                            </p:tgtEl>
                                            <p:attrNameLst>
                                              <p:attrName>ppt_w</p:attrName>
                                            </p:attrNameLst>
                                          </p:cBhvr>
                                          <p:tavLst>
                                            <p:tav tm="0">
                                              <p:val>
                                                <p:fltVal val="0"/>
                                              </p:val>
                                            </p:tav>
                                            <p:tav tm="100000">
                                              <p:val>
                                                <p:strVal val="#ppt_w"/>
                                              </p:val>
                                            </p:tav>
                                          </p:tavLst>
                                        </p:anim>
                                        <p:anim calcmode="lin" valueType="num">
                                          <p:cBhvr>
                                            <p:cTn id="10" dur="300" fill="hold"/>
                                            <p:tgtEl>
                                              <p:spTgt spid="7"/>
                                            </p:tgtEl>
                                            <p:attrNameLst>
                                              <p:attrName>ppt_h</p:attrName>
                                            </p:attrNameLst>
                                          </p:cBhvr>
                                          <p:tavLst>
                                            <p:tav tm="0">
                                              <p:val>
                                                <p:fltVal val="0"/>
                                              </p:val>
                                            </p:tav>
                                            <p:tav tm="100000">
                                              <p:val>
                                                <p:strVal val="#ppt_h"/>
                                              </p:val>
                                            </p:tav>
                                          </p:tavLst>
                                        </p:anim>
                                        <p:animEffect transition="in" filter="fade">
                                          <p:cBhvr>
                                            <p:cTn id="11" dur="300"/>
                                            <p:tgtEl>
                                              <p:spTgt spid="7"/>
                                            </p:tgtEl>
                                          </p:cBhvr>
                                        </p:animEffect>
                                      </p:childTnLst>
                                    </p:cTn>
                                  </p:par>
                                  <p:par>
                                    <p:cTn id="12" presetID="22" presetClass="exit" presetSubtype="4" fill="hold" grpId="1" nodeType="withEffect">
                                      <p:stCondLst>
                                        <p:cond delay="500"/>
                                      </p:stCondLst>
                                      <p:childTnLst>
                                        <p:animEffect transition="out" filter="wipe(down)">
                                          <p:cBhvr>
                                            <p:cTn id="13" dur="500"/>
                                            <p:tgtEl>
                                              <p:spTgt spid="7"/>
                                            </p:tgtEl>
                                          </p:cBhvr>
                                        </p:animEffect>
                                        <p:set>
                                          <p:cBhvr>
                                            <p:cTn id="14" dur="1" fill="hold">
                                              <p:stCondLst>
                                                <p:cond delay="499"/>
                                              </p:stCondLst>
                                            </p:cTn>
                                            <p:tgtEl>
                                              <p:spTgt spid="7"/>
                                            </p:tgtEl>
                                            <p:attrNameLst>
                                              <p:attrName>style.visibility</p:attrName>
                                            </p:attrNameLst>
                                          </p:cBhvr>
                                          <p:to>
                                            <p:strVal val="hidden"/>
                                          </p:to>
                                        </p:set>
                                      </p:childTnLst>
                                    </p:cTn>
                                  </p:par>
                                  <p:par>
                                    <p:cTn id="15" presetID="53" presetClass="entr" presetSubtype="16"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p:cTn id="17" dur="300" fill="hold"/>
                                            <p:tgtEl>
                                              <p:spTgt spid="8"/>
                                            </p:tgtEl>
                                            <p:attrNameLst>
                                              <p:attrName>ppt_w</p:attrName>
                                            </p:attrNameLst>
                                          </p:cBhvr>
                                          <p:tavLst>
                                            <p:tav tm="0">
                                              <p:val>
                                                <p:fltVal val="0"/>
                                              </p:val>
                                            </p:tav>
                                            <p:tav tm="100000">
                                              <p:val>
                                                <p:strVal val="#ppt_w"/>
                                              </p:val>
                                            </p:tav>
                                          </p:tavLst>
                                        </p:anim>
                                        <p:anim calcmode="lin" valueType="num">
                                          <p:cBhvr>
                                            <p:cTn id="18" dur="300" fill="hold"/>
                                            <p:tgtEl>
                                              <p:spTgt spid="8"/>
                                            </p:tgtEl>
                                            <p:attrNameLst>
                                              <p:attrName>ppt_h</p:attrName>
                                            </p:attrNameLst>
                                          </p:cBhvr>
                                          <p:tavLst>
                                            <p:tav tm="0">
                                              <p:val>
                                                <p:fltVal val="0"/>
                                              </p:val>
                                            </p:tav>
                                            <p:tav tm="100000">
                                              <p:val>
                                                <p:strVal val="#ppt_h"/>
                                              </p:val>
                                            </p:tav>
                                          </p:tavLst>
                                        </p:anim>
                                        <p:animEffect transition="in" filter="fade">
                                          <p:cBhvr>
                                            <p:cTn id="19" dur="300"/>
                                            <p:tgtEl>
                                              <p:spTgt spid="8"/>
                                            </p:tgtEl>
                                          </p:cBhvr>
                                        </p:animEffect>
                                      </p:childTnLst>
                                    </p:cTn>
                                  </p:par>
                                  <p:par>
                                    <p:cTn id="20" presetID="22" presetClass="exit" presetSubtype="4" fill="hold" grpId="1" nodeType="withEffect">
                                      <p:stCondLst>
                                        <p:cond delay="300"/>
                                      </p:stCondLst>
                                      <p:childTnLst>
                                        <p:animEffect transition="out" filter="wipe(down)">
                                          <p:cBhvr>
                                            <p:cTn id="21" dur="500"/>
                                            <p:tgtEl>
                                              <p:spTgt spid="8"/>
                                            </p:tgtEl>
                                          </p:cBhvr>
                                        </p:animEffect>
                                        <p:set>
                                          <p:cBhvr>
                                            <p:cTn id="22" dur="1" fill="hold">
                                              <p:stCondLst>
                                                <p:cond delay="499"/>
                                              </p:stCondLst>
                                            </p:cTn>
                                            <p:tgtEl>
                                              <p:spTgt spid="8"/>
                                            </p:tgtEl>
                                            <p:attrNameLst>
                                              <p:attrName>style.visibility</p:attrName>
                                            </p:attrNameLst>
                                          </p:cBhvr>
                                          <p:to>
                                            <p:strVal val="hidden"/>
                                          </p:to>
                                        </p:set>
                                      </p:childTnLst>
                                    </p:cTn>
                                  </p:par>
                                  <p:par>
                                    <p:cTn id="23" presetID="53" presetClass="entr" presetSubtype="16"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p:cTn id="25" dur="300" fill="hold"/>
                                            <p:tgtEl>
                                              <p:spTgt spid="11"/>
                                            </p:tgtEl>
                                            <p:attrNameLst>
                                              <p:attrName>ppt_w</p:attrName>
                                            </p:attrNameLst>
                                          </p:cBhvr>
                                          <p:tavLst>
                                            <p:tav tm="0">
                                              <p:val>
                                                <p:fltVal val="0"/>
                                              </p:val>
                                            </p:tav>
                                            <p:tav tm="100000">
                                              <p:val>
                                                <p:strVal val="#ppt_w"/>
                                              </p:val>
                                            </p:tav>
                                          </p:tavLst>
                                        </p:anim>
                                        <p:anim calcmode="lin" valueType="num">
                                          <p:cBhvr>
                                            <p:cTn id="26" dur="300" fill="hold"/>
                                            <p:tgtEl>
                                              <p:spTgt spid="11"/>
                                            </p:tgtEl>
                                            <p:attrNameLst>
                                              <p:attrName>ppt_h</p:attrName>
                                            </p:attrNameLst>
                                          </p:cBhvr>
                                          <p:tavLst>
                                            <p:tav tm="0">
                                              <p:val>
                                                <p:fltVal val="0"/>
                                              </p:val>
                                            </p:tav>
                                            <p:tav tm="100000">
                                              <p:val>
                                                <p:strVal val="#ppt_h"/>
                                              </p:val>
                                            </p:tav>
                                          </p:tavLst>
                                        </p:anim>
                                        <p:animEffect transition="in" filter="fade">
                                          <p:cBhvr>
                                            <p:cTn id="27" dur="300"/>
                                            <p:tgtEl>
                                              <p:spTgt spid="11"/>
                                            </p:tgtEl>
                                          </p:cBhvr>
                                        </p:animEffect>
                                      </p:childTnLst>
                                    </p:cTn>
                                  </p:par>
                                  <p:par>
                                    <p:cTn id="28" presetID="22" presetClass="exit" presetSubtype="4" fill="hold" grpId="1" nodeType="withEffect">
                                      <p:stCondLst>
                                        <p:cond delay="300"/>
                                      </p:stCondLst>
                                      <p:childTnLst>
                                        <p:animEffect transition="out" filter="wipe(down)">
                                          <p:cBhvr>
                                            <p:cTn id="29" dur="500"/>
                                            <p:tgtEl>
                                              <p:spTgt spid="11"/>
                                            </p:tgtEl>
                                          </p:cBhvr>
                                        </p:animEffect>
                                        <p:set>
                                          <p:cBhvr>
                                            <p:cTn id="30" dur="1" fill="hold">
                                              <p:stCondLst>
                                                <p:cond delay="499"/>
                                              </p:stCondLst>
                                            </p:cTn>
                                            <p:tgtEl>
                                              <p:spTgt spid="11"/>
                                            </p:tgtEl>
                                            <p:attrNameLst>
                                              <p:attrName>style.visibility</p:attrName>
                                            </p:attrNameLst>
                                          </p:cBhvr>
                                          <p:to>
                                            <p:strVal val="hidden"/>
                                          </p:to>
                                        </p:set>
                                      </p:childTnLst>
                                    </p:cTn>
                                  </p:par>
                                  <p:par>
                                    <p:cTn id="31" presetID="53" presetClass="entr" presetSubtype="16" fill="hold" grpId="0" nodeType="withEffect">
                                      <p:stCondLst>
                                        <p:cond delay="500"/>
                                      </p:stCondLst>
                                      <p:childTnLst>
                                        <p:set>
                                          <p:cBhvr>
                                            <p:cTn id="32" dur="1" fill="hold">
                                              <p:stCondLst>
                                                <p:cond delay="0"/>
                                              </p:stCondLst>
                                            </p:cTn>
                                            <p:tgtEl>
                                              <p:spTgt spid="12"/>
                                            </p:tgtEl>
                                            <p:attrNameLst>
                                              <p:attrName>style.visibility</p:attrName>
                                            </p:attrNameLst>
                                          </p:cBhvr>
                                          <p:to>
                                            <p:strVal val="visible"/>
                                          </p:to>
                                        </p:set>
                                        <p:anim calcmode="lin" valueType="num">
                                          <p:cBhvr>
                                            <p:cTn id="33" dur="300" fill="hold"/>
                                            <p:tgtEl>
                                              <p:spTgt spid="12"/>
                                            </p:tgtEl>
                                            <p:attrNameLst>
                                              <p:attrName>ppt_w</p:attrName>
                                            </p:attrNameLst>
                                          </p:cBhvr>
                                          <p:tavLst>
                                            <p:tav tm="0">
                                              <p:val>
                                                <p:fltVal val="0"/>
                                              </p:val>
                                            </p:tav>
                                            <p:tav tm="100000">
                                              <p:val>
                                                <p:strVal val="#ppt_w"/>
                                              </p:val>
                                            </p:tav>
                                          </p:tavLst>
                                        </p:anim>
                                        <p:anim calcmode="lin" valueType="num">
                                          <p:cBhvr>
                                            <p:cTn id="34" dur="300" fill="hold"/>
                                            <p:tgtEl>
                                              <p:spTgt spid="12"/>
                                            </p:tgtEl>
                                            <p:attrNameLst>
                                              <p:attrName>ppt_h</p:attrName>
                                            </p:attrNameLst>
                                          </p:cBhvr>
                                          <p:tavLst>
                                            <p:tav tm="0">
                                              <p:val>
                                                <p:fltVal val="0"/>
                                              </p:val>
                                            </p:tav>
                                            <p:tav tm="100000">
                                              <p:val>
                                                <p:strVal val="#ppt_h"/>
                                              </p:val>
                                            </p:tav>
                                          </p:tavLst>
                                        </p:anim>
                                        <p:animEffect transition="in" filter="fade">
                                          <p:cBhvr>
                                            <p:cTn id="35" dur="300"/>
                                            <p:tgtEl>
                                              <p:spTgt spid="12"/>
                                            </p:tgtEl>
                                          </p:cBhvr>
                                        </p:animEffect>
                                      </p:childTnLst>
                                    </p:cTn>
                                  </p:par>
                                  <p:par>
                                    <p:cTn id="36" presetID="22" presetClass="exit" presetSubtype="4" fill="hold" grpId="1" nodeType="withEffect">
                                      <p:stCondLst>
                                        <p:cond delay="800"/>
                                      </p:stCondLst>
                                      <p:childTnLst>
                                        <p:animEffect transition="out" filter="wipe(down)">
                                          <p:cBhvr>
                                            <p:cTn id="37" dur="500"/>
                                            <p:tgtEl>
                                              <p:spTgt spid="12"/>
                                            </p:tgtEl>
                                          </p:cBhvr>
                                        </p:animEffect>
                                        <p:set>
                                          <p:cBhvr>
                                            <p:cTn id="38" dur="1" fill="hold">
                                              <p:stCondLst>
                                                <p:cond delay="499"/>
                                              </p:stCondLst>
                                            </p:cTn>
                                            <p:tgtEl>
                                              <p:spTgt spid="12"/>
                                            </p:tgtEl>
                                            <p:attrNameLst>
                                              <p:attrName>style.visibility</p:attrName>
                                            </p:attrNameLst>
                                          </p:cBhvr>
                                          <p:to>
                                            <p:strVal val="hidden"/>
                                          </p:to>
                                        </p:set>
                                      </p:childTnLst>
                                    </p:cTn>
                                  </p:par>
                                  <p:par>
                                    <p:cTn id="39" presetID="53" presetClass="entr" presetSubtype="16" fill="hold" grpId="0" nodeType="withEffect">
                                      <p:stCondLst>
                                        <p:cond delay="300"/>
                                      </p:stCondLst>
                                      <p:childTnLst>
                                        <p:set>
                                          <p:cBhvr>
                                            <p:cTn id="40" dur="1" fill="hold">
                                              <p:stCondLst>
                                                <p:cond delay="0"/>
                                              </p:stCondLst>
                                            </p:cTn>
                                            <p:tgtEl>
                                              <p:spTgt spid="13"/>
                                            </p:tgtEl>
                                            <p:attrNameLst>
                                              <p:attrName>style.visibility</p:attrName>
                                            </p:attrNameLst>
                                          </p:cBhvr>
                                          <p:to>
                                            <p:strVal val="visible"/>
                                          </p:to>
                                        </p:set>
                                        <p:anim calcmode="lin" valueType="num">
                                          <p:cBhvr>
                                            <p:cTn id="41" dur="300" fill="hold"/>
                                            <p:tgtEl>
                                              <p:spTgt spid="13"/>
                                            </p:tgtEl>
                                            <p:attrNameLst>
                                              <p:attrName>ppt_w</p:attrName>
                                            </p:attrNameLst>
                                          </p:cBhvr>
                                          <p:tavLst>
                                            <p:tav tm="0">
                                              <p:val>
                                                <p:fltVal val="0"/>
                                              </p:val>
                                            </p:tav>
                                            <p:tav tm="100000">
                                              <p:val>
                                                <p:strVal val="#ppt_w"/>
                                              </p:val>
                                            </p:tav>
                                          </p:tavLst>
                                        </p:anim>
                                        <p:anim calcmode="lin" valueType="num">
                                          <p:cBhvr>
                                            <p:cTn id="42" dur="300" fill="hold"/>
                                            <p:tgtEl>
                                              <p:spTgt spid="13"/>
                                            </p:tgtEl>
                                            <p:attrNameLst>
                                              <p:attrName>ppt_h</p:attrName>
                                            </p:attrNameLst>
                                          </p:cBhvr>
                                          <p:tavLst>
                                            <p:tav tm="0">
                                              <p:val>
                                                <p:fltVal val="0"/>
                                              </p:val>
                                            </p:tav>
                                            <p:tav tm="100000">
                                              <p:val>
                                                <p:strVal val="#ppt_h"/>
                                              </p:val>
                                            </p:tav>
                                          </p:tavLst>
                                        </p:anim>
                                        <p:animEffect transition="in" filter="fade">
                                          <p:cBhvr>
                                            <p:cTn id="43" dur="300"/>
                                            <p:tgtEl>
                                              <p:spTgt spid="13"/>
                                            </p:tgtEl>
                                          </p:cBhvr>
                                        </p:animEffect>
                                      </p:childTnLst>
                                    </p:cTn>
                                  </p:par>
                                  <p:par>
                                    <p:cTn id="44" presetID="22" presetClass="exit" presetSubtype="4" fill="hold" grpId="1" nodeType="withEffect">
                                      <p:stCondLst>
                                        <p:cond delay="600"/>
                                      </p:stCondLst>
                                      <p:childTnLst>
                                        <p:animEffect transition="out" filter="wipe(down)">
                                          <p:cBhvr>
                                            <p:cTn id="45" dur="500"/>
                                            <p:tgtEl>
                                              <p:spTgt spid="13"/>
                                            </p:tgtEl>
                                          </p:cBhvr>
                                        </p:animEffect>
                                        <p:set>
                                          <p:cBhvr>
                                            <p:cTn id="46" dur="1" fill="hold">
                                              <p:stCondLst>
                                                <p:cond delay="499"/>
                                              </p:stCondLst>
                                            </p:cTn>
                                            <p:tgtEl>
                                              <p:spTgt spid="13"/>
                                            </p:tgtEl>
                                            <p:attrNameLst>
                                              <p:attrName>style.visibility</p:attrName>
                                            </p:attrNameLst>
                                          </p:cBhvr>
                                          <p:to>
                                            <p:strVal val="hidden"/>
                                          </p:to>
                                        </p:set>
                                      </p:childTnLst>
                                    </p:cTn>
                                  </p:par>
                                  <p:par>
                                    <p:cTn id="47" presetID="53" presetClass="entr" presetSubtype="16" fill="hold" grpId="0" nodeType="withEffect">
                                      <p:stCondLst>
                                        <p:cond delay="200"/>
                                      </p:stCondLst>
                                      <p:childTnLst>
                                        <p:set>
                                          <p:cBhvr>
                                            <p:cTn id="48" dur="1" fill="hold">
                                              <p:stCondLst>
                                                <p:cond delay="0"/>
                                              </p:stCondLst>
                                            </p:cTn>
                                            <p:tgtEl>
                                              <p:spTgt spid="10"/>
                                            </p:tgtEl>
                                            <p:attrNameLst>
                                              <p:attrName>style.visibility</p:attrName>
                                            </p:attrNameLst>
                                          </p:cBhvr>
                                          <p:to>
                                            <p:strVal val="visible"/>
                                          </p:to>
                                        </p:set>
                                        <p:anim calcmode="lin" valueType="num">
                                          <p:cBhvr>
                                            <p:cTn id="49" dur="300" fill="hold"/>
                                            <p:tgtEl>
                                              <p:spTgt spid="10"/>
                                            </p:tgtEl>
                                            <p:attrNameLst>
                                              <p:attrName>ppt_w</p:attrName>
                                            </p:attrNameLst>
                                          </p:cBhvr>
                                          <p:tavLst>
                                            <p:tav tm="0">
                                              <p:val>
                                                <p:fltVal val="0"/>
                                              </p:val>
                                            </p:tav>
                                            <p:tav tm="100000">
                                              <p:val>
                                                <p:strVal val="#ppt_w"/>
                                              </p:val>
                                            </p:tav>
                                          </p:tavLst>
                                        </p:anim>
                                        <p:anim calcmode="lin" valueType="num">
                                          <p:cBhvr>
                                            <p:cTn id="50" dur="300" fill="hold"/>
                                            <p:tgtEl>
                                              <p:spTgt spid="10"/>
                                            </p:tgtEl>
                                            <p:attrNameLst>
                                              <p:attrName>ppt_h</p:attrName>
                                            </p:attrNameLst>
                                          </p:cBhvr>
                                          <p:tavLst>
                                            <p:tav tm="0">
                                              <p:val>
                                                <p:fltVal val="0"/>
                                              </p:val>
                                            </p:tav>
                                            <p:tav tm="100000">
                                              <p:val>
                                                <p:strVal val="#ppt_h"/>
                                              </p:val>
                                            </p:tav>
                                          </p:tavLst>
                                        </p:anim>
                                        <p:animEffect transition="in" filter="fade">
                                          <p:cBhvr>
                                            <p:cTn id="51" dur="300"/>
                                            <p:tgtEl>
                                              <p:spTgt spid="10"/>
                                            </p:tgtEl>
                                          </p:cBhvr>
                                        </p:animEffect>
                                      </p:childTnLst>
                                    </p:cTn>
                                  </p:par>
                                  <p:par>
                                    <p:cTn id="52" presetID="22" presetClass="exit" presetSubtype="4" fill="hold" grpId="1" nodeType="withEffect">
                                      <p:stCondLst>
                                        <p:cond delay="500"/>
                                      </p:stCondLst>
                                      <p:childTnLst>
                                        <p:animEffect transition="out" filter="wipe(down)">
                                          <p:cBhvr>
                                            <p:cTn id="53" dur="500"/>
                                            <p:tgtEl>
                                              <p:spTgt spid="10"/>
                                            </p:tgtEl>
                                          </p:cBhvr>
                                        </p:animEffect>
                                        <p:set>
                                          <p:cBhvr>
                                            <p:cTn id="54" dur="1" fill="hold">
                                              <p:stCondLst>
                                                <p:cond delay="499"/>
                                              </p:stCondLst>
                                            </p:cTn>
                                            <p:tgtEl>
                                              <p:spTgt spid="10"/>
                                            </p:tgtEl>
                                            <p:attrNameLst>
                                              <p:attrName>style.visibility</p:attrName>
                                            </p:attrNameLst>
                                          </p:cBhvr>
                                          <p:to>
                                            <p:strVal val="hidden"/>
                                          </p:to>
                                        </p:set>
                                      </p:childTnLst>
                                    </p:cTn>
                                  </p:par>
                                  <p:par>
                                    <p:cTn id="55" presetID="53" presetClass="entr" presetSubtype="16" fill="hold" grpId="0" nodeType="withEffect">
                                      <p:stCondLst>
                                        <p:cond delay="0"/>
                                      </p:stCondLst>
                                      <p:childTnLst>
                                        <p:set>
                                          <p:cBhvr>
                                            <p:cTn id="56" dur="1" fill="hold">
                                              <p:stCondLst>
                                                <p:cond delay="0"/>
                                              </p:stCondLst>
                                            </p:cTn>
                                            <p:tgtEl>
                                              <p:spTgt spid="9"/>
                                            </p:tgtEl>
                                            <p:attrNameLst>
                                              <p:attrName>style.visibility</p:attrName>
                                            </p:attrNameLst>
                                          </p:cBhvr>
                                          <p:to>
                                            <p:strVal val="visible"/>
                                          </p:to>
                                        </p:set>
                                        <p:anim calcmode="lin" valueType="num">
                                          <p:cBhvr>
                                            <p:cTn id="57" dur="300" fill="hold"/>
                                            <p:tgtEl>
                                              <p:spTgt spid="9"/>
                                            </p:tgtEl>
                                            <p:attrNameLst>
                                              <p:attrName>ppt_w</p:attrName>
                                            </p:attrNameLst>
                                          </p:cBhvr>
                                          <p:tavLst>
                                            <p:tav tm="0">
                                              <p:val>
                                                <p:fltVal val="0"/>
                                              </p:val>
                                            </p:tav>
                                            <p:tav tm="100000">
                                              <p:val>
                                                <p:strVal val="#ppt_w"/>
                                              </p:val>
                                            </p:tav>
                                          </p:tavLst>
                                        </p:anim>
                                        <p:anim calcmode="lin" valueType="num">
                                          <p:cBhvr>
                                            <p:cTn id="58" dur="300" fill="hold"/>
                                            <p:tgtEl>
                                              <p:spTgt spid="9"/>
                                            </p:tgtEl>
                                            <p:attrNameLst>
                                              <p:attrName>ppt_h</p:attrName>
                                            </p:attrNameLst>
                                          </p:cBhvr>
                                          <p:tavLst>
                                            <p:tav tm="0">
                                              <p:val>
                                                <p:fltVal val="0"/>
                                              </p:val>
                                            </p:tav>
                                            <p:tav tm="100000">
                                              <p:val>
                                                <p:strVal val="#ppt_h"/>
                                              </p:val>
                                            </p:tav>
                                          </p:tavLst>
                                        </p:anim>
                                        <p:animEffect transition="in" filter="fade">
                                          <p:cBhvr>
                                            <p:cTn id="59" dur="300"/>
                                            <p:tgtEl>
                                              <p:spTgt spid="9"/>
                                            </p:tgtEl>
                                          </p:cBhvr>
                                        </p:animEffect>
                                      </p:childTnLst>
                                    </p:cTn>
                                  </p:par>
                                  <p:par>
                                    <p:cTn id="60" presetID="22" presetClass="exit" presetSubtype="4" fill="hold" grpId="1" nodeType="withEffect">
                                      <p:stCondLst>
                                        <p:cond delay="300"/>
                                      </p:stCondLst>
                                      <p:childTnLst>
                                        <p:animEffect transition="out" filter="wipe(down)">
                                          <p:cBhvr>
                                            <p:cTn id="61" dur="500"/>
                                            <p:tgtEl>
                                              <p:spTgt spid="9"/>
                                            </p:tgtEl>
                                          </p:cBhvr>
                                        </p:animEffect>
                                        <p:set>
                                          <p:cBhvr>
                                            <p:cTn id="62" dur="1" fill="hold">
                                              <p:stCondLst>
                                                <p:cond delay="499"/>
                                              </p:stCondLst>
                                            </p:cTn>
                                            <p:tgtEl>
                                              <p:spTgt spid="9"/>
                                            </p:tgtEl>
                                            <p:attrNameLst>
                                              <p:attrName>style.visibility</p:attrName>
                                            </p:attrNameLst>
                                          </p:cBhvr>
                                          <p:to>
                                            <p:strVal val="hidden"/>
                                          </p:to>
                                        </p:set>
                                      </p:childTnLst>
                                    </p:cTn>
                                  </p:par>
                                  <p:par>
                                    <p:cTn id="63" presetID="53" presetClass="entr" presetSubtype="16" fill="hold" grpId="0" nodeType="withEffect">
                                      <p:stCondLst>
                                        <p:cond delay="200"/>
                                      </p:stCondLst>
                                      <p:childTnLst>
                                        <p:set>
                                          <p:cBhvr>
                                            <p:cTn id="64" dur="1" fill="hold">
                                              <p:stCondLst>
                                                <p:cond delay="0"/>
                                              </p:stCondLst>
                                            </p:cTn>
                                            <p:tgtEl>
                                              <p:spTgt spid="22"/>
                                            </p:tgtEl>
                                            <p:attrNameLst>
                                              <p:attrName>style.visibility</p:attrName>
                                            </p:attrNameLst>
                                          </p:cBhvr>
                                          <p:to>
                                            <p:strVal val="visible"/>
                                          </p:to>
                                        </p:set>
                                        <p:anim calcmode="lin" valueType="num">
                                          <p:cBhvr>
                                            <p:cTn id="65" dur="300" fill="hold"/>
                                            <p:tgtEl>
                                              <p:spTgt spid="22"/>
                                            </p:tgtEl>
                                            <p:attrNameLst>
                                              <p:attrName>ppt_w</p:attrName>
                                            </p:attrNameLst>
                                          </p:cBhvr>
                                          <p:tavLst>
                                            <p:tav tm="0">
                                              <p:val>
                                                <p:fltVal val="0"/>
                                              </p:val>
                                            </p:tav>
                                            <p:tav tm="100000">
                                              <p:val>
                                                <p:strVal val="#ppt_w"/>
                                              </p:val>
                                            </p:tav>
                                          </p:tavLst>
                                        </p:anim>
                                        <p:anim calcmode="lin" valueType="num">
                                          <p:cBhvr>
                                            <p:cTn id="66" dur="300" fill="hold"/>
                                            <p:tgtEl>
                                              <p:spTgt spid="22"/>
                                            </p:tgtEl>
                                            <p:attrNameLst>
                                              <p:attrName>ppt_h</p:attrName>
                                            </p:attrNameLst>
                                          </p:cBhvr>
                                          <p:tavLst>
                                            <p:tav tm="0">
                                              <p:val>
                                                <p:fltVal val="0"/>
                                              </p:val>
                                            </p:tav>
                                            <p:tav tm="100000">
                                              <p:val>
                                                <p:strVal val="#ppt_h"/>
                                              </p:val>
                                            </p:tav>
                                          </p:tavLst>
                                        </p:anim>
                                        <p:animEffect transition="in" filter="fade">
                                          <p:cBhvr>
                                            <p:cTn id="67" dur="300"/>
                                            <p:tgtEl>
                                              <p:spTgt spid="22"/>
                                            </p:tgtEl>
                                          </p:cBhvr>
                                        </p:animEffect>
                                      </p:childTnLst>
                                    </p:cTn>
                                  </p:par>
                                  <p:par>
                                    <p:cTn id="68" presetID="22" presetClass="exit" presetSubtype="4" fill="hold" grpId="1" nodeType="withEffect">
                                      <p:stCondLst>
                                        <p:cond delay="500"/>
                                      </p:stCondLst>
                                      <p:childTnLst>
                                        <p:animEffect transition="out" filter="wipe(down)">
                                          <p:cBhvr>
                                            <p:cTn id="69" dur="500"/>
                                            <p:tgtEl>
                                              <p:spTgt spid="22"/>
                                            </p:tgtEl>
                                          </p:cBhvr>
                                        </p:animEffect>
                                        <p:set>
                                          <p:cBhvr>
                                            <p:cTn id="70" dur="1" fill="hold">
                                              <p:stCondLst>
                                                <p:cond delay="499"/>
                                              </p:stCondLst>
                                            </p:cTn>
                                            <p:tgtEl>
                                              <p:spTgt spid="22"/>
                                            </p:tgtEl>
                                            <p:attrNameLst>
                                              <p:attrName>style.visibility</p:attrName>
                                            </p:attrNameLst>
                                          </p:cBhvr>
                                          <p:to>
                                            <p:strVal val="hidden"/>
                                          </p:to>
                                        </p:set>
                                      </p:childTnLst>
                                    </p:cTn>
                                  </p:par>
                                  <p:par>
                                    <p:cTn id="71" presetID="53" presetClass="entr" presetSubtype="16" fill="hold" grpId="0" nodeType="withEffect">
                                      <p:stCondLst>
                                        <p:cond delay="400"/>
                                      </p:stCondLst>
                                      <p:childTnLst>
                                        <p:set>
                                          <p:cBhvr>
                                            <p:cTn id="72" dur="1" fill="hold">
                                              <p:stCondLst>
                                                <p:cond delay="0"/>
                                              </p:stCondLst>
                                            </p:cTn>
                                            <p:tgtEl>
                                              <p:spTgt spid="1025"/>
                                            </p:tgtEl>
                                            <p:attrNameLst>
                                              <p:attrName>style.visibility</p:attrName>
                                            </p:attrNameLst>
                                          </p:cBhvr>
                                          <p:to>
                                            <p:strVal val="visible"/>
                                          </p:to>
                                        </p:set>
                                        <p:anim calcmode="lin" valueType="num">
                                          <p:cBhvr>
                                            <p:cTn id="73" dur="300" fill="hold"/>
                                            <p:tgtEl>
                                              <p:spTgt spid="1025"/>
                                            </p:tgtEl>
                                            <p:attrNameLst>
                                              <p:attrName>ppt_w</p:attrName>
                                            </p:attrNameLst>
                                          </p:cBhvr>
                                          <p:tavLst>
                                            <p:tav tm="0">
                                              <p:val>
                                                <p:fltVal val="0"/>
                                              </p:val>
                                            </p:tav>
                                            <p:tav tm="100000">
                                              <p:val>
                                                <p:strVal val="#ppt_w"/>
                                              </p:val>
                                            </p:tav>
                                          </p:tavLst>
                                        </p:anim>
                                        <p:anim calcmode="lin" valueType="num">
                                          <p:cBhvr>
                                            <p:cTn id="74" dur="300" fill="hold"/>
                                            <p:tgtEl>
                                              <p:spTgt spid="1025"/>
                                            </p:tgtEl>
                                            <p:attrNameLst>
                                              <p:attrName>ppt_h</p:attrName>
                                            </p:attrNameLst>
                                          </p:cBhvr>
                                          <p:tavLst>
                                            <p:tav tm="0">
                                              <p:val>
                                                <p:fltVal val="0"/>
                                              </p:val>
                                            </p:tav>
                                            <p:tav tm="100000">
                                              <p:val>
                                                <p:strVal val="#ppt_h"/>
                                              </p:val>
                                            </p:tav>
                                          </p:tavLst>
                                        </p:anim>
                                        <p:animEffect transition="in" filter="fade">
                                          <p:cBhvr>
                                            <p:cTn id="75" dur="300"/>
                                            <p:tgtEl>
                                              <p:spTgt spid="1025"/>
                                            </p:tgtEl>
                                          </p:cBhvr>
                                        </p:animEffect>
                                      </p:childTnLst>
                                    </p:cTn>
                                  </p:par>
                                  <p:par>
                                    <p:cTn id="76" presetID="22" presetClass="exit" presetSubtype="4" fill="hold" grpId="1" nodeType="withEffect">
                                      <p:stCondLst>
                                        <p:cond delay="700"/>
                                      </p:stCondLst>
                                      <p:childTnLst>
                                        <p:animEffect transition="out" filter="wipe(down)">
                                          <p:cBhvr>
                                            <p:cTn id="77" dur="500"/>
                                            <p:tgtEl>
                                              <p:spTgt spid="1025"/>
                                            </p:tgtEl>
                                          </p:cBhvr>
                                        </p:animEffect>
                                        <p:set>
                                          <p:cBhvr>
                                            <p:cTn id="78" dur="1" fill="hold">
                                              <p:stCondLst>
                                                <p:cond delay="499"/>
                                              </p:stCondLst>
                                            </p:cTn>
                                            <p:tgtEl>
                                              <p:spTgt spid="1025"/>
                                            </p:tgtEl>
                                            <p:attrNameLst>
                                              <p:attrName>style.visibility</p:attrName>
                                            </p:attrNameLst>
                                          </p:cBhvr>
                                          <p:to>
                                            <p:strVal val="hidden"/>
                                          </p:to>
                                        </p:set>
                                      </p:childTnLst>
                                    </p:cTn>
                                  </p:par>
                                  <p:par>
                                    <p:cTn id="79" presetID="53" presetClass="entr" presetSubtype="16" fill="hold" grpId="0" nodeType="withEffect">
                                      <p:stCondLst>
                                        <p:cond delay="0"/>
                                      </p:stCondLst>
                                      <p:childTnLst>
                                        <p:set>
                                          <p:cBhvr>
                                            <p:cTn id="80" dur="1" fill="hold">
                                              <p:stCondLst>
                                                <p:cond delay="0"/>
                                              </p:stCondLst>
                                            </p:cTn>
                                            <p:tgtEl>
                                              <p:spTgt spid="15"/>
                                            </p:tgtEl>
                                            <p:attrNameLst>
                                              <p:attrName>style.visibility</p:attrName>
                                            </p:attrNameLst>
                                          </p:cBhvr>
                                          <p:to>
                                            <p:strVal val="visible"/>
                                          </p:to>
                                        </p:set>
                                        <p:anim calcmode="lin" valueType="num">
                                          <p:cBhvr>
                                            <p:cTn id="81" dur="300" fill="hold"/>
                                            <p:tgtEl>
                                              <p:spTgt spid="15"/>
                                            </p:tgtEl>
                                            <p:attrNameLst>
                                              <p:attrName>ppt_w</p:attrName>
                                            </p:attrNameLst>
                                          </p:cBhvr>
                                          <p:tavLst>
                                            <p:tav tm="0">
                                              <p:val>
                                                <p:fltVal val="0"/>
                                              </p:val>
                                            </p:tav>
                                            <p:tav tm="100000">
                                              <p:val>
                                                <p:strVal val="#ppt_w"/>
                                              </p:val>
                                            </p:tav>
                                          </p:tavLst>
                                        </p:anim>
                                        <p:anim calcmode="lin" valueType="num">
                                          <p:cBhvr>
                                            <p:cTn id="82" dur="300" fill="hold"/>
                                            <p:tgtEl>
                                              <p:spTgt spid="15"/>
                                            </p:tgtEl>
                                            <p:attrNameLst>
                                              <p:attrName>ppt_h</p:attrName>
                                            </p:attrNameLst>
                                          </p:cBhvr>
                                          <p:tavLst>
                                            <p:tav tm="0">
                                              <p:val>
                                                <p:fltVal val="0"/>
                                              </p:val>
                                            </p:tav>
                                            <p:tav tm="100000">
                                              <p:val>
                                                <p:strVal val="#ppt_h"/>
                                              </p:val>
                                            </p:tav>
                                          </p:tavLst>
                                        </p:anim>
                                        <p:animEffect transition="in" filter="fade">
                                          <p:cBhvr>
                                            <p:cTn id="83" dur="300"/>
                                            <p:tgtEl>
                                              <p:spTgt spid="15"/>
                                            </p:tgtEl>
                                          </p:cBhvr>
                                        </p:animEffect>
                                      </p:childTnLst>
                                    </p:cTn>
                                  </p:par>
                                  <p:par>
                                    <p:cTn id="84" presetID="22" presetClass="exit" presetSubtype="4" fill="hold" grpId="1" nodeType="withEffect">
                                      <p:stCondLst>
                                        <p:cond delay="300"/>
                                      </p:stCondLst>
                                      <p:childTnLst>
                                        <p:animEffect transition="out" filter="wipe(down)">
                                          <p:cBhvr>
                                            <p:cTn id="85" dur="500"/>
                                            <p:tgtEl>
                                              <p:spTgt spid="15"/>
                                            </p:tgtEl>
                                          </p:cBhvr>
                                        </p:animEffect>
                                        <p:set>
                                          <p:cBhvr>
                                            <p:cTn id="86" dur="1" fill="hold">
                                              <p:stCondLst>
                                                <p:cond delay="499"/>
                                              </p:stCondLst>
                                            </p:cTn>
                                            <p:tgtEl>
                                              <p:spTgt spid="15"/>
                                            </p:tgtEl>
                                            <p:attrNameLst>
                                              <p:attrName>style.visibility</p:attrName>
                                            </p:attrNameLst>
                                          </p:cBhvr>
                                          <p:to>
                                            <p:strVal val="hidden"/>
                                          </p:to>
                                        </p:set>
                                      </p:childTnLst>
                                    </p:cTn>
                                  </p:par>
                                  <p:par>
                                    <p:cTn id="87" presetID="53" presetClass="entr" presetSubtype="16" fill="hold" grpId="0" nodeType="withEffect">
                                      <p:stCondLst>
                                        <p:cond delay="0"/>
                                      </p:stCondLst>
                                      <p:childTnLst>
                                        <p:set>
                                          <p:cBhvr>
                                            <p:cTn id="88" dur="1" fill="hold">
                                              <p:stCondLst>
                                                <p:cond delay="0"/>
                                              </p:stCondLst>
                                            </p:cTn>
                                            <p:tgtEl>
                                              <p:spTgt spid="14"/>
                                            </p:tgtEl>
                                            <p:attrNameLst>
                                              <p:attrName>style.visibility</p:attrName>
                                            </p:attrNameLst>
                                          </p:cBhvr>
                                          <p:to>
                                            <p:strVal val="visible"/>
                                          </p:to>
                                        </p:set>
                                        <p:anim calcmode="lin" valueType="num">
                                          <p:cBhvr>
                                            <p:cTn id="89" dur="300" fill="hold"/>
                                            <p:tgtEl>
                                              <p:spTgt spid="14"/>
                                            </p:tgtEl>
                                            <p:attrNameLst>
                                              <p:attrName>ppt_w</p:attrName>
                                            </p:attrNameLst>
                                          </p:cBhvr>
                                          <p:tavLst>
                                            <p:tav tm="0">
                                              <p:val>
                                                <p:fltVal val="0"/>
                                              </p:val>
                                            </p:tav>
                                            <p:tav tm="100000">
                                              <p:val>
                                                <p:strVal val="#ppt_w"/>
                                              </p:val>
                                            </p:tav>
                                          </p:tavLst>
                                        </p:anim>
                                        <p:anim calcmode="lin" valueType="num">
                                          <p:cBhvr>
                                            <p:cTn id="90" dur="300" fill="hold"/>
                                            <p:tgtEl>
                                              <p:spTgt spid="14"/>
                                            </p:tgtEl>
                                            <p:attrNameLst>
                                              <p:attrName>ppt_h</p:attrName>
                                            </p:attrNameLst>
                                          </p:cBhvr>
                                          <p:tavLst>
                                            <p:tav tm="0">
                                              <p:val>
                                                <p:fltVal val="0"/>
                                              </p:val>
                                            </p:tav>
                                            <p:tav tm="100000">
                                              <p:val>
                                                <p:strVal val="#ppt_h"/>
                                              </p:val>
                                            </p:tav>
                                          </p:tavLst>
                                        </p:anim>
                                        <p:animEffect transition="in" filter="fade">
                                          <p:cBhvr>
                                            <p:cTn id="91" dur="300"/>
                                            <p:tgtEl>
                                              <p:spTgt spid="14"/>
                                            </p:tgtEl>
                                          </p:cBhvr>
                                        </p:animEffect>
                                      </p:childTnLst>
                                    </p:cTn>
                                  </p:par>
                                  <p:par>
                                    <p:cTn id="92" presetID="22" presetClass="exit" presetSubtype="4" fill="hold" grpId="1" nodeType="withEffect">
                                      <p:stCondLst>
                                        <p:cond delay="300"/>
                                      </p:stCondLst>
                                      <p:childTnLst>
                                        <p:animEffect transition="out" filter="wipe(down)">
                                          <p:cBhvr>
                                            <p:cTn id="93" dur="500"/>
                                            <p:tgtEl>
                                              <p:spTgt spid="14"/>
                                            </p:tgtEl>
                                          </p:cBhvr>
                                        </p:animEffect>
                                        <p:set>
                                          <p:cBhvr>
                                            <p:cTn id="94" dur="1" fill="hold">
                                              <p:stCondLst>
                                                <p:cond delay="499"/>
                                              </p:stCondLst>
                                            </p:cTn>
                                            <p:tgtEl>
                                              <p:spTgt spid="14"/>
                                            </p:tgtEl>
                                            <p:attrNameLst>
                                              <p:attrName>style.visibility</p:attrName>
                                            </p:attrNameLst>
                                          </p:cBhvr>
                                          <p:to>
                                            <p:strVal val="hidden"/>
                                          </p:to>
                                        </p:set>
                                      </p:childTnLst>
                                    </p:cTn>
                                  </p:par>
                                  <p:par>
                                    <p:cTn id="95" presetID="53" presetClass="entr" presetSubtype="16" fill="hold" grpId="0" nodeType="withEffect">
                                      <p:stCondLst>
                                        <p:cond delay="0"/>
                                      </p:stCondLst>
                                      <p:childTnLst>
                                        <p:set>
                                          <p:cBhvr>
                                            <p:cTn id="96" dur="1" fill="hold">
                                              <p:stCondLst>
                                                <p:cond delay="0"/>
                                              </p:stCondLst>
                                            </p:cTn>
                                            <p:tgtEl>
                                              <p:spTgt spid="19"/>
                                            </p:tgtEl>
                                            <p:attrNameLst>
                                              <p:attrName>style.visibility</p:attrName>
                                            </p:attrNameLst>
                                          </p:cBhvr>
                                          <p:to>
                                            <p:strVal val="visible"/>
                                          </p:to>
                                        </p:set>
                                        <p:anim calcmode="lin" valueType="num">
                                          <p:cBhvr>
                                            <p:cTn id="97" dur="300" fill="hold"/>
                                            <p:tgtEl>
                                              <p:spTgt spid="19"/>
                                            </p:tgtEl>
                                            <p:attrNameLst>
                                              <p:attrName>ppt_w</p:attrName>
                                            </p:attrNameLst>
                                          </p:cBhvr>
                                          <p:tavLst>
                                            <p:tav tm="0">
                                              <p:val>
                                                <p:fltVal val="0"/>
                                              </p:val>
                                            </p:tav>
                                            <p:tav tm="100000">
                                              <p:val>
                                                <p:strVal val="#ppt_w"/>
                                              </p:val>
                                            </p:tav>
                                          </p:tavLst>
                                        </p:anim>
                                        <p:anim calcmode="lin" valueType="num">
                                          <p:cBhvr>
                                            <p:cTn id="98" dur="300" fill="hold"/>
                                            <p:tgtEl>
                                              <p:spTgt spid="19"/>
                                            </p:tgtEl>
                                            <p:attrNameLst>
                                              <p:attrName>ppt_h</p:attrName>
                                            </p:attrNameLst>
                                          </p:cBhvr>
                                          <p:tavLst>
                                            <p:tav tm="0">
                                              <p:val>
                                                <p:fltVal val="0"/>
                                              </p:val>
                                            </p:tav>
                                            <p:tav tm="100000">
                                              <p:val>
                                                <p:strVal val="#ppt_h"/>
                                              </p:val>
                                            </p:tav>
                                          </p:tavLst>
                                        </p:anim>
                                        <p:animEffect transition="in" filter="fade">
                                          <p:cBhvr>
                                            <p:cTn id="99" dur="300"/>
                                            <p:tgtEl>
                                              <p:spTgt spid="19"/>
                                            </p:tgtEl>
                                          </p:cBhvr>
                                        </p:animEffect>
                                      </p:childTnLst>
                                    </p:cTn>
                                  </p:par>
                                  <p:par>
                                    <p:cTn id="100" presetID="22" presetClass="exit" presetSubtype="4" fill="hold" grpId="1" nodeType="withEffect">
                                      <p:stCondLst>
                                        <p:cond delay="300"/>
                                      </p:stCondLst>
                                      <p:childTnLst>
                                        <p:animEffect transition="out" filter="wipe(down)">
                                          <p:cBhvr>
                                            <p:cTn id="101" dur="500"/>
                                            <p:tgtEl>
                                              <p:spTgt spid="19"/>
                                            </p:tgtEl>
                                          </p:cBhvr>
                                        </p:animEffect>
                                        <p:set>
                                          <p:cBhvr>
                                            <p:cTn id="102" dur="1" fill="hold">
                                              <p:stCondLst>
                                                <p:cond delay="499"/>
                                              </p:stCondLst>
                                            </p:cTn>
                                            <p:tgtEl>
                                              <p:spTgt spid="19"/>
                                            </p:tgtEl>
                                            <p:attrNameLst>
                                              <p:attrName>style.visibility</p:attrName>
                                            </p:attrNameLst>
                                          </p:cBhvr>
                                          <p:to>
                                            <p:strVal val="hidden"/>
                                          </p:to>
                                        </p:set>
                                      </p:childTnLst>
                                    </p:cTn>
                                  </p:par>
                                  <p:par>
                                    <p:cTn id="103" presetID="53" presetClass="entr" presetSubtype="16" fill="hold" grpId="0" nodeType="withEffect">
                                      <p:stCondLst>
                                        <p:cond delay="0"/>
                                      </p:stCondLst>
                                      <p:childTnLst>
                                        <p:set>
                                          <p:cBhvr>
                                            <p:cTn id="104" dur="1" fill="hold">
                                              <p:stCondLst>
                                                <p:cond delay="0"/>
                                              </p:stCondLst>
                                            </p:cTn>
                                            <p:tgtEl>
                                              <p:spTgt spid="20"/>
                                            </p:tgtEl>
                                            <p:attrNameLst>
                                              <p:attrName>style.visibility</p:attrName>
                                            </p:attrNameLst>
                                          </p:cBhvr>
                                          <p:to>
                                            <p:strVal val="visible"/>
                                          </p:to>
                                        </p:set>
                                        <p:anim calcmode="lin" valueType="num">
                                          <p:cBhvr>
                                            <p:cTn id="105" dur="300" fill="hold"/>
                                            <p:tgtEl>
                                              <p:spTgt spid="20"/>
                                            </p:tgtEl>
                                            <p:attrNameLst>
                                              <p:attrName>ppt_w</p:attrName>
                                            </p:attrNameLst>
                                          </p:cBhvr>
                                          <p:tavLst>
                                            <p:tav tm="0">
                                              <p:val>
                                                <p:fltVal val="0"/>
                                              </p:val>
                                            </p:tav>
                                            <p:tav tm="100000">
                                              <p:val>
                                                <p:strVal val="#ppt_w"/>
                                              </p:val>
                                            </p:tav>
                                          </p:tavLst>
                                        </p:anim>
                                        <p:anim calcmode="lin" valueType="num">
                                          <p:cBhvr>
                                            <p:cTn id="106" dur="300" fill="hold"/>
                                            <p:tgtEl>
                                              <p:spTgt spid="20"/>
                                            </p:tgtEl>
                                            <p:attrNameLst>
                                              <p:attrName>ppt_h</p:attrName>
                                            </p:attrNameLst>
                                          </p:cBhvr>
                                          <p:tavLst>
                                            <p:tav tm="0">
                                              <p:val>
                                                <p:fltVal val="0"/>
                                              </p:val>
                                            </p:tav>
                                            <p:tav tm="100000">
                                              <p:val>
                                                <p:strVal val="#ppt_h"/>
                                              </p:val>
                                            </p:tav>
                                          </p:tavLst>
                                        </p:anim>
                                        <p:animEffect transition="in" filter="fade">
                                          <p:cBhvr>
                                            <p:cTn id="107" dur="300"/>
                                            <p:tgtEl>
                                              <p:spTgt spid="20"/>
                                            </p:tgtEl>
                                          </p:cBhvr>
                                        </p:animEffect>
                                      </p:childTnLst>
                                    </p:cTn>
                                  </p:par>
                                  <p:par>
                                    <p:cTn id="108" presetID="22" presetClass="exit" presetSubtype="4" fill="hold" grpId="1" nodeType="withEffect">
                                      <p:stCondLst>
                                        <p:cond delay="300"/>
                                      </p:stCondLst>
                                      <p:childTnLst>
                                        <p:animEffect transition="out" filter="wipe(down)">
                                          <p:cBhvr>
                                            <p:cTn id="109" dur="500"/>
                                            <p:tgtEl>
                                              <p:spTgt spid="20"/>
                                            </p:tgtEl>
                                          </p:cBhvr>
                                        </p:animEffect>
                                        <p:set>
                                          <p:cBhvr>
                                            <p:cTn id="110" dur="1" fill="hold">
                                              <p:stCondLst>
                                                <p:cond delay="499"/>
                                              </p:stCondLst>
                                            </p:cTn>
                                            <p:tgtEl>
                                              <p:spTgt spid="20"/>
                                            </p:tgtEl>
                                            <p:attrNameLst>
                                              <p:attrName>style.visibility</p:attrName>
                                            </p:attrNameLst>
                                          </p:cBhvr>
                                          <p:to>
                                            <p:strVal val="hidden"/>
                                          </p:to>
                                        </p:set>
                                      </p:childTnLst>
                                    </p:cTn>
                                  </p:par>
                                  <p:par>
                                    <p:cTn id="111" presetID="53" presetClass="entr" presetSubtype="16" fill="hold" grpId="0" nodeType="withEffect">
                                      <p:stCondLst>
                                        <p:cond delay="0"/>
                                      </p:stCondLst>
                                      <p:childTnLst>
                                        <p:set>
                                          <p:cBhvr>
                                            <p:cTn id="112" dur="1" fill="hold">
                                              <p:stCondLst>
                                                <p:cond delay="0"/>
                                              </p:stCondLst>
                                            </p:cTn>
                                            <p:tgtEl>
                                              <p:spTgt spid="18"/>
                                            </p:tgtEl>
                                            <p:attrNameLst>
                                              <p:attrName>style.visibility</p:attrName>
                                            </p:attrNameLst>
                                          </p:cBhvr>
                                          <p:to>
                                            <p:strVal val="visible"/>
                                          </p:to>
                                        </p:set>
                                        <p:anim calcmode="lin" valueType="num">
                                          <p:cBhvr>
                                            <p:cTn id="113" dur="300" fill="hold"/>
                                            <p:tgtEl>
                                              <p:spTgt spid="18"/>
                                            </p:tgtEl>
                                            <p:attrNameLst>
                                              <p:attrName>ppt_w</p:attrName>
                                            </p:attrNameLst>
                                          </p:cBhvr>
                                          <p:tavLst>
                                            <p:tav tm="0">
                                              <p:val>
                                                <p:fltVal val="0"/>
                                              </p:val>
                                            </p:tav>
                                            <p:tav tm="100000">
                                              <p:val>
                                                <p:strVal val="#ppt_w"/>
                                              </p:val>
                                            </p:tav>
                                          </p:tavLst>
                                        </p:anim>
                                        <p:anim calcmode="lin" valueType="num">
                                          <p:cBhvr>
                                            <p:cTn id="114" dur="300" fill="hold"/>
                                            <p:tgtEl>
                                              <p:spTgt spid="18"/>
                                            </p:tgtEl>
                                            <p:attrNameLst>
                                              <p:attrName>ppt_h</p:attrName>
                                            </p:attrNameLst>
                                          </p:cBhvr>
                                          <p:tavLst>
                                            <p:tav tm="0">
                                              <p:val>
                                                <p:fltVal val="0"/>
                                              </p:val>
                                            </p:tav>
                                            <p:tav tm="100000">
                                              <p:val>
                                                <p:strVal val="#ppt_h"/>
                                              </p:val>
                                            </p:tav>
                                          </p:tavLst>
                                        </p:anim>
                                        <p:animEffect transition="in" filter="fade">
                                          <p:cBhvr>
                                            <p:cTn id="115" dur="300"/>
                                            <p:tgtEl>
                                              <p:spTgt spid="18"/>
                                            </p:tgtEl>
                                          </p:cBhvr>
                                        </p:animEffect>
                                      </p:childTnLst>
                                    </p:cTn>
                                  </p:par>
                                  <p:par>
                                    <p:cTn id="116" presetID="22" presetClass="exit" presetSubtype="4" fill="hold" grpId="1" nodeType="withEffect">
                                      <p:stCondLst>
                                        <p:cond delay="300"/>
                                      </p:stCondLst>
                                      <p:childTnLst>
                                        <p:animEffect transition="out" filter="wipe(down)">
                                          <p:cBhvr>
                                            <p:cTn id="117" dur="500"/>
                                            <p:tgtEl>
                                              <p:spTgt spid="18"/>
                                            </p:tgtEl>
                                          </p:cBhvr>
                                        </p:animEffect>
                                        <p:set>
                                          <p:cBhvr>
                                            <p:cTn id="118" dur="1" fill="hold">
                                              <p:stCondLst>
                                                <p:cond delay="499"/>
                                              </p:stCondLst>
                                            </p:cTn>
                                            <p:tgtEl>
                                              <p:spTgt spid="18"/>
                                            </p:tgtEl>
                                            <p:attrNameLst>
                                              <p:attrName>style.visibility</p:attrName>
                                            </p:attrNameLst>
                                          </p:cBhvr>
                                          <p:to>
                                            <p:strVal val="hidden"/>
                                          </p:to>
                                        </p:set>
                                      </p:childTnLst>
                                    </p:cTn>
                                  </p:par>
                                  <p:par>
                                    <p:cTn id="119" presetID="53" presetClass="entr" presetSubtype="16" fill="hold" grpId="0" nodeType="withEffect">
                                      <p:stCondLst>
                                        <p:cond delay="100"/>
                                      </p:stCondLst>
                                      <p:childTnLst>
                                        <p:set>
                                          <p:cBhvr>
                                            <p:cTn id="120" dur="1" fill="hold">
                                              <p:stCondLst>
                                                <p:cond delay="0"/>
                                              </p:stCondLst>
                                            </p:cTn>
                                            <p:tgtEl>
                                              <p:spTgt spid="16"/>
                                            </p:tgtEl>
                                            <p:attrNameLst>
                                              <p:attrName>style.visibility</p:attrName>
                                            </p:attrNameLst>
                                          </p:cBhvr>
                                          <p:to>
                                            <p:strVal val="visible"/>
                                          </p:to>
                                        </p:set>
                                        <p:anim calcmode="lin" valueType="num">
                                          <p:cBhvr>
                                            <p:cTn id="121" dur="300" fill="hold"/>
                                            <p:tgtEl>
                                              <p:spTgt spid="16"/>
                                            </p:tgtEl>
                                            <p:attrNameLst>
                                              <p:attrName>ppt_w</p:attrName>
                                            </p:attrNameLst>
                                          </p:cBhvr>
                                          <p:tavLst>
                                            <p:tav tm="0">
                                              <p:val>
                                                <p:fltVal val="0"/>
                                              </p:val>
                                            </p:tav>
                                            <p:tav tm="100000">
                                              <p:val>
                                                <p:strVal val="#ppt_w"/>
                                              </p:val>
                                            </p:tav>
                                          </p:tavLst>
                                        </p:anim>
                                        <p:anim calcmode="lin" valueType="num">
                                          <p:cBhvr>
                                            <p:cTn id="122" dur="300" fill="hold"/>
                                            <p:tgtEl>
                                              <p:spTgt spid="16"/>
                                            </p:tgtEl>
                                            <p:attrNameLst>
                                              <p:attrName>ppt_h</p:attrName>
                                            </p:attrNameLst>
                                          </p:cBhvr>
                                          <p:tavLst>
                                            <p:tav tm="0">
                                              <p:val>
                                                <p:fltVal val="0"/>
                                              </p:val>
                                            </p:tav>
                                            <p:tav tm="100000">
                                              <p:val>
                                                <p:strVal val="#ppt_h"/>
                                              </p:val>
                                            </p:tav>
                                          </p:tavLst>
                                        </p:anim>
                                        <p:animEffect transition="in" filter="fade">
                                          <p:cBhvr>
                                            <p:cTn id="123" dur="300"/>
                                            <p:tgtEl>
                                              <p:spTgt spid="16"/>
                                            </p:tgtEl>
                                          </p:cBhvr>
                                        </p:animEffect>
                                      </p:childTnLst>
                                    </p:cTn>
                                  </p:par>
                                  <p:par>
                                    <p:cTn id="124" presetID="22" presetClass="exit" presetSubtype="4" fill="hold" grpId="1" nodeType="withEffect">
                                      <p:stCondLst>
                                        <p:cond delay="400"/>
                                      </p:stCondLst>
                                      <p:childTnLst>
                                        <p:animEffect transition="out" filter="wipe(down)">
                                          <p:cBhvr>
                                            <p:cTn id="125" dur="500"/>
                                            <p:tgtEl>
                                              <p:spTgt spid="16"/>
                                            </p:tgtEl>
                                          </p:cBhvr>
                                        </p:animEffect>
                                        <p:set>
                                          <p:cBhvr>
                                            <p:cTn id="126" dur="1" fill="hold">
                                              <p:stCondLst>
                                                <p:cond delay="499"/>
                                              </p:stCondLst>
                                            </p:cTn>
                                            <p:tgtEl>
                                              <p:spTgt spid="16"/>
                                            </p:tgtEl>
                                            <p:attrNameLst>
                                              <p:attrName>style.visibility</p:attrName>
                                            </p:attrNameLst>
                                          </p:cBhvr>
                                          <p:to>
                                            <p:strVal val="hidden"/>
                                          </p:to>
                                        </p:set>
                                      </p:childTnLst>
                                    </p:cTn>
                                  </p:par>
                                  <p:par>
                                    <p:cTn id="127" presetID="53" presetClass="entr" presetSubtype="16" fill="hold" grpId="0" nodeType="withEffect">
                                      <p:stCondLst>
                                        <p:cond delay="200"/>
                                      </p:stCondLst>
                                      <p:childTnLst>
                                        <p:set>
                                          <p:cBhvr>
                                            <p:cTn id="128" dur="1" fill="hold">
                                              <p:stCondLst>
                                                <p:cond delay="0"/>
                                              </p:stCondLst>
                                            </p:cTn>
                                            <p:tgtEl>
                                              <p:spTgt spid="21"/>
                                            </p:tgtEl>
                                            <p:attrNameLst>
                                              <p:attrName>style.visibility</p:attrName>
                                            </p:attrNameLst>
                                          </p:cBhvr>
                                          <p:to>
                                            <p:strVal val="visible"/>
                                          </p:to>
                                        </p:set>
                                        <p:anim calcmode="lin" valueType="num">
                                          <p:cBhvr>
                                            <p:cTn id="129" dur="300" fill="hold"/>
                                            <p:tgtEl>
                                              <p:spTgt spid="21"/>
                                            </p:tgtEl>
                                            <p:attrNameLst>
                                              <p:attrName>ppt_w</p:attrName>
                                            </p:attrNameLst>
                                          </p:cBhvr>
                                          <p:tavLst>
                                            <p:tav tm="0">
                                              <p:val>
                                                <p:fltVal val="0"/>
                                              </p:val>
                                            </p:tav>
                                            <p:tav tm="100000">
                                              <p:val>
                                                <p:strVal val="#ppt_w"/>
                                              </p:val>
                                            </p:tav>
                                          </p:tavLst>
                                        </p:anim>
                                        <p:anim calcmode="lin" valueType="num">
                                          <p:cBhvr>
                                            <p:cTn id="130" dur="300" fill="hold"/>
                                            <p:tgtEl>
                                              <p:spTgt spid="21"/>
                                            </p:tgtEl>
                                            <p:attrNameLst>
                                              <p:attrName>ppt_h</p:attrName>
                                            </p:attrNameLst>
                                          </p:cBhvr>
                                          <p:tavLst>
                                            <p:tav tm="0">
                                              <p:val>
                                                <p:fltVal val="0"/>
                                              </p:val>
                                            </p:tav>
                                            <p:tav tm="100000">
                                              <p:val>
                                                <p:strVal val="#ppt_h"/>
                                              </p:val>
                                            </p:tav>
                                          </p:tavLst>
                                        </p:anim>
                                        <p:animEffect transition="in" filter="fade">
                                          <p:cBhvr>
                                            <p:cTn id="131" dur="300"/>
                                            <p:tgtEl>
                                              <p:spTgt spid="21"/>
                                            </p:tgtEl>
                                          </p:cBhvr>
                                        </p:animEffect>
                                      </p:childTnLst>
                                    </p:cTn>
                                  </p:par>
                                  <p:par>
                                    <p:cTn id="132" presetID="22" presetClass="exit" presetSubtype="4" fill="hold" grpId="1" nodeType="withEffect">
                                      <p:stCondLst>
                                        <p:cond delay="500"/>
                                      </p:stCondLst>
                                      <p:childTnLst>
                                        <p:animEffect transition="out" filter="wipe(down)">
                                          <p:cBhvr>
                                            <p:cTn id="133" dur="500"/>
                                            <p:tgtEl>
                                              <p:spTgt spid="21"/>
                                            </p:tgtEl>
                                          </p:cBhvr>
                                        </p:animEffect>
                                        <p:set>
                                          <p:cBhvr>
                                            <p:cTn id="134" dur="1" fill="hold">
                                              <p:stCondLst>
                                                <p:cond delay="499"/>
                                              </p:stCondLst>
                                            </p:cTn>
                                            <p:tgtEl>
                                              <p:spTgt spid="21"/>
                                            </p:tgtEl>
                                            <p:attrNameLst>
                                              <p:attrName>style.visibility</p:attrName>
                                            </p:attrNameLst>
                                          </p:cBhvr>
                                          <p:to>
                                            <p:strVal val="hidden"/>
                                          </p:to>
                                        </p:set>
                                      </p:childTnLst>
                                    </p:cTn>
                                  </p:par>
                                  <p:par>
                                    <p:cTn id="135" presetID="53" presetClass="entr" presetSubtype="16" fill="hold" grpId="0" nodeType="withEffect">
                                      <p:stCondLst>
                                        <p:cond delay="600"/>
                                      </p:stCondLst>
                                      <p:childTnLst>
                                        <p:set>
                                          <p:cBhvr>
                                            <p:cTn id="136" dur="1" fill="hold">
                                              <p:stCondLst>
                                                <p:cond delay="0"/>
                                              </p:stCondLst>
                                            </p:cTn>
                                            <p:tgtEl>
                                              <p:spTgt spid="23"/>
                                            </p:tgtEl>
                                            <p:attrNameLst>
                                              <p:attrName>style.visibility</p:attrName>
                                            </p:attrNameLst>
                                          </p:cBhvr>
                                          <p:to>
                                            <p:strVal val="visible"/>
                                          </p:to>
                                        </p:set>
                                        <p:anim calcmode="lin" valueType="num">
                                          <p:cBhvr>
                                            <p:cTn id="137" dur="300" fill="hold"/>
                                            <p:tgtEl>
                                              <p:spTgt spid="23"/>
                                            </p:tgtEl>
                                            <p:attrNameLst>
                                              <p:attrName>ppt_w</p:attrName>
                                            </p:attrNameLst>
                                          </p:cBhvr>
                                          <p:tavLst>
                                            <p:tav tm="0">
                                              <p:val>
                                                <p:fltVal val="0"/>
                                              </p:val>
                                            </p:tav>
                                            <p:tav tm="100000">
                                              <p:val>
                                                <p:strVal val="#ppt_w"/>
                                              </p:val>
                                            </p:tav>
                                          </p:tavLst>
                                        </p:anim>
                                        <p:anim calcmode="lin" valueType="num">
                                          <p:cBhvr>
                                            <p:cTn id="138" dur="300" fill="hold"/>
                                            <p:tgtEl>
                                              <p:spTgt spid="23"/>
                                            </p:tgtEl>
                                            <p:attrNameLst>
                                              <p:attrName>ppt_h</p:attrName>
                                            </p:attrNameLst>
                                          </p:cBhvr>
                                          <p:tavLst>
                                            <p:tav tm="0">
                                              <p:val>
                                                <p:fltVal val="0"/>
                                              </p:val>
                                            </p:tav>
                                            <p:tav tm="100000">
                                              <p:val>
                                                <p:strVal val="#ppt_h"/>
                                              </p:val>
                                            </p:tav>
                                          </p:tavLst>
                                        </p:anim>
                                        <p:animEffect transition="in" filter="fade">
                                          <p:cBhvr>
                                            <p:cTn id="139" dur="300"/>
                                            <p:tgtEl>
                                              <p:spTgt spid="23"/>
                                            </p:tgtEl>
                                          </p:cBhvr>
                                        </p:animEffect>
                                      </p:childTnLst>
                                    </p:cTn>
                                  </p:par>
                                  <p:par>
                                    <p:cTn id="140" presetID="22" presetClass="exit" presetSubtype="4" fill="hold" grpId="1" nodeType="withEffect">
                                      <p:stCondLst>
                                        <p:cond delay="900"/>
                                      </p:stCondLst>
                                      <p:childTnLst>
                                        <p:animEffect transition="out" filter="wipe(down)">
                                          <p:cBhvr>
                                            <p:cTn id="141" dur="500"/>
                                            <p:tgtEl>
                                              <p:spTgt spid="23"/>
                                            </p:tgtEl>
                                          </p:cBhvr>
                                        </p:animEffect>
                                        <p:set>
                                          <p:cBhvr>
                                            <p:cTn id="142" dur="1" fill="hold">
                                              <p:stCondLst>
                                                <p:cond delay="499"/>
                                              </p:stCondLst>
                                            </p:cTn>
                                            <p:tgtEl>
                                              <p:spTgt spid="23"/>
                                            </p:tgtEl>
                                            <p:attrNameLst>
                                              <p:attrName>style.visibility</p:attrName>
                                            </p:attrNameLst>
                                          </p:cBhvr>
                                          <p:to>
                                            <p:strVal val="hidden"/>
                                          </p:to>
                                        </p:set>
                                      </p:childTnLst>
                                    </p:cTn>
                                  </p:par>
                                  <p:par>
                                    <p:cTn id="143" presetID="53" presetClass="entr" presetSubtype="16" fill="hold" grpId="0" nodeType="withEffect">
                                      <p:stCondLst>
                                        <p:cond delay="0"/>
                                      </p:stCondLst>
                                      <p:childTnLst>
                                        <p:set>
                                          <p:cBhvr>
                                            <p:cTn id="144" dur="1" fill="hold">
                                              <p:stCondLst>
                                                <p:cond delay="0"/>
                                              </p:stCondLst>
                                            </p:cTn>
                                            <p:tgtEl>
                                              <p:spTgt spid="17"/>
                                            </p:tgtEl>
                                            <p:attrNameLst>
                                              <p:attrName>style.visibility</p:attrName>
                                            </p:attrNameLst>
                                          </p:cBhvr>
                                          <p:to>
                                            <p:strVal val="visible"/>
                                          </p:to>
                                        </p:set>
                                        <p:anim calcmode="lin" valueType="num">
                                          <p:cBhvr>
                                            <p:cTn id="145" dur="300" fill="hold"/>
                                            <p:tgtEl>
                                              <p:spTgt spid="17"/>
                                            </p:tgtEl>
                                            <p:attrNameLst>
                                              <p:attrName>ppt_w</p:attrName>
                                            </p:attrNameLst>
                                          </p:cBhvr>
                                          <p:tavLst>
                                            <p:tav tm="0">
                                              <p:val>
                                                <p:fltVal val="0"/>
                                              </p:val>
                                            </p:tav>
                                            <p:tav tm="100000">
                                              <p:val>
                                                <p:strVal val="#ppt_w"/>
                                              </p:val>
                                            </p:tav>
                                          </p:tavLst>
                                        </p:anim>
                                        <p:anim calcmode="lin" valueType="num">
                                          <p:cBhvr>
                                            <p:cTn id="146" dur="300" fill="hold"/>
                                            <p:tgtEl>
                                              <p:spTgt spid="17"/>
                                            </p:tgtEl>
                                            <p:attrNameLst>
                                              <p:attrName>ppt_h</p:attrName>
                                            </p:attrNameLst>
                                          </p:cBhvr>
                                          <p:tavLst>
                                            <p:tav tm="0">
                                              <p:val>
                                                <p:fltVal val="0"/>
                                              </p:val>
                                            </p:tav>
                                            <p:tav tm="100000">
                                              <p:val>
                                                <p:strVal val="#ppt_h"/>
                                              </p:val>
                                            </p:tav>
                                          </p:tavLst>
                                        </p:anim>
                                        <p:animEffect transition="in" filter="fade">
                                          <p:cBhvr>
                                            <p:cTn id="147" dur="300"/>
                                            <p:tgtEl>
                                              <p:spTgt spid="17"/>
                                            </p:tgtEl>
                                          </p:cBhvr>
                                        </p:animEffect>
                                      </p:childTnLst>
                                    </p:cTn>
                                  </p:par>
                                  <p:par>
                                    <p:cTn id="148" presetID="22" presetClass="exit" presetSubtype="4" fill="hold" grpId="1" nodeType="withEffect">
                                      <p:stCondLst>
                                        <p:cond delay="300"/>
                                      </p:stCondLst>
                                      <p:childTnLst>
                                        <p:animEffect transition="out" filter="wipe(down)">
                                          <p:cBhvr>
                                            <p:cTn id="149" dur="500"/>
                                            <p:tgtEl>
                                              <p:spTgt spid="17"/>
                                            </p:tgtEl>
                                          </p:cBhvr>
                                        </p:animEffect>
                                        <p:set>
                                          <p:cBhvr>
                                            <p:cTn id="150" dur="1" fill="hold">
                                              <p:stCondLst>
                                                <p:cond delay="499"/>
                                              </p:stCondLst>
                                            </p:cTn>
                                            <p:tgtEl>
                                              <p:spTgt spid="17"/>
                                            </p:tgtEl>
                                            <p:attrNameLst>
                                              <p:attrName>style.visibility</p:attrName>
                                            </p:attrNameLst>
                                          </p:cBhvr>
                                          <p:to>
                                            <p:strVal val="hidden"/>
                                          </p:to>
                                        </p:set>
                                      </p:childTnLst>
                                    </p:cTn>
                                  </p:par>
                                  <p:par>
                                    <p:cTn id="151" presetID="53" presetClass="entr" presetSubtype="16" fill="hold" grpId="0" nodeType="withEffect">
                                      <p:stCondLst>
                                        <p:cond delay="400"/>
                                      </p:stCondLst>
                                      <p:childTnLst>
                                        <p:set>
                                          <p:cBhvr>
                                            <p:cTn id="152" dur="1" fill="hold">
                                              <p:stCondLst>
                                                <p:cond delay="0"/>
                                              </p:stCondLst>
                                            </p:cTn>
                                            <p:tgtEl>
                                              <p:spTgt spid="1027"/>
                                            </p:tgtEl>
                                            <p:attrNameLst>
                                              <p:attrName>style.visibility</p:attrName>
                                            </p:attrNameLst>
                                          </p:cBhvr>
                                          <p:to>
                                            <p:strVal val="visible"/>
                                          </p:to>
                                        </p:set>
                                        <p:anim calcmode="lin" valueType="num">
                                          <p:cBhvr>
                                            <p:cTn id="153" dur="300" fill="hold"/>
                                            <p:tgtEl>
                                              <p:spTgt spid="1027"/>
                                            </p:tgtEl>
                                            <p:attrNameLst>
                                              <p:attrName>ppt_w</p:attrName>
                                            </p:attrNameLst>
                                          </p:cBhvr>
                                          <p:tavLst>
                                            <p:tav tm="0">
                                              <p:val>
                                                <p:fltVal val="0"/>
                                              </p:val>
                                            </p:tav>
                                            <p:tav tm="100000">
                                              <p:val>
                                                <p:strVal val="#ppt_w"/>
                                              </p:val>
                                            </p:tav>
                                          </p:tavLst>
                                        </p:anim>
                                        <p:anim calcmode="lin" valueType="num">
                                          <p:cBhvr>
                                            <p:cTn id="154" dur="300" fill="hold"/>
                                            <p:tgtEl>
                                              <p:spTgt spid="1027"/>
                                            </p:tgtEl>
                                            <p:attrNameLst>
                                              <p:attrName>ppt_h</p:attrName>
                                            </p:attrNameLst>
                                          </p:cBhvr>
                                          <p:tavLst>
                                            <p:tav tm="0">
                                              <p:val>
                                                <p:fltVal val="0"/>
                                              </p:val>
                                            </p:tav>
                                            <p:tav tm="100000">
                                              <p:val>
                                                <p:strVal val="#ppt_h"/>
                                              </p:val>
                                            </p:tav>
                                          </p:tavLst>
                                        </p:anim>
                                        <p:animEffect transition="in" filter="fade">
                                          <p:cBhvr>
                                            <p:cTn id="155" dur="300"/>
                                            <p:tgtEl>
                                              <p:spTgt spid="1027"/>
                                            </p:tgtEl>
                                          </p:cBhvr>
                                        </p:animEffect>
                                      </p:childTnLst>
                                    </p:cTn>
                                  </p:par>
                                  <p:par>
                                    <p:cTn id="156" presetID="22" presetClass="exit" presetSubtype="4" fill="hold" grpId="1" nodeType="withEffect">
                                      <p:stCondLst>
                                        <p:cond delay="700"/>
                                      </p:stCondLst>
                                      <p:childTnLst>
                                        <p:animEffect transition="out" filter="wipe(down)">
                                          <p:cBhvr>
                                            <p:cTn id="157" dur="500"/>
                                            <p:tgtEl>
                                              <p:spTgt spid="1027"/>
                                            </p:tgtEl>
                                          </p:cBhvr>
                                        </p:animEffect>
                                        <p:set>
                                          <p:cBhvr>
                                            <p:cTn id="158" dur="1" fill="hold">
                                              <p:stCondLst>
                                                <p:cond delay="499"/>
                                              </p:stCondLst>
                                            </p:cTn>
                                            <p:tgtEl>
                                              <p:spTgt spid="1027"/>
                                            </p:tgtEl>
                                            <p:attrNameLst>
                                              <p:attrName>style.visibility</p:attrName>
                                            </p:attrNameLst>
                                          </p:cBhvr>
                                          <p:to>
                                            <p:strVal val="hidden"/>
                                          </p:to>
                                        </p:set>
                                      </p:childTnLst>
                                    </p:cTn>
                                  </p:par>
                                  <p:par>
                                    <p:cTn id="159" presetID="53" presetClass="entr" presetSubtype="16" fill="hold" grpId="0" nodeType="withEffect">
                                      <p:stCondLst>
                                        <p:cond delay="100"/>
                                      </p:stCondLst>
                                      <p:childTnLst>
                                        <p:set>
                                          <p:cBhvr>
                                            <p:cTn id="160" dur="1" fill="hold">
                                              <p:stCondLst>
                                                <p:cond delay="0"/>
                                              </p:stCondLst>
                                            </p:cTn>
                                            <p:tgtEl>
                                              <p:spTgt spid="1028"/>
                                            </p:tgtEl>
                                            <p:attrNameLst>
                                              <p:attrName>style.visibility</p:attrName>
                                            </p:attrNameLst>
                                          </p:cBhvr>
                                          <p:to>
                                            <p:strVal val="visible"/>
                                          </p:to>
                                        </p:set>
                                        <p:anim calcmode="lin" valueType="num">
                                          <p:cBhvr>
                                            <p:cTn id="161" dur="300" fill="hold"/>
                                            <p:tgtEl>
                                              <p:spTgt spid="1028"/>
                                            </p:tgtEl>
                                            <p:attrNameLst>
                                              <p:attrName>ppt_w</p:attrName>
                                            </p:attrNameLst>
                                          </p:cBhvr>
                                          <p:tavLst>
                                            <p:tav tm="0">
                                              <p:val>
                                                <p:fltVal val="0"/>
                                              </p:val>
                                            </p:tav>
                                            <p:tav tm="100000">
                                              <p:val>
                                                <p:strVal val="#ppt_w"/>
                                              </p:val>
                                            </p:tav>
                                          </p:tavLst>
                                        </p:anim>
                                        <p:anim calcmode="lin" valueType="num">
                                          <p:cBhvr>
                                            <p:cTn id="162" dur="300" fill="hold"/>
                                            <p:tgtEl>
                                              <p:spTgt spid="1028"/>
                                            </p:tgtEl>
                                            <p:attrNameLst>
                                              <p:attrName>ppt_h</p:attrName>
                                            </p:attrNameLst>
                                          </p:cBhvr>
                                          <p:tavLst>
                                            <p:tav tm="0">
                                              <p:val>
                                                <p:fltVal val="0"/>
                                              </p:val>
                                            </p:tav>
                                            <p:tav tm="100000">
                                              <p:val>
                                                <p:strVal val="#ppt_h"/>
                                              </p:val>
                                            </p:tav>
                                          </p:tavLst>
                                        </p:anim>
                                        <p:animEffect transition="in" filter="fade">
                                          <p:cBhvr>
                                            <p:cTn id="163" dur="300"/>
                                            <p:tgtEl>
                                              <p:spTgt spid="1028"/>
                                            </p:tgtEl>
                                          </p:cBhvr>
                                        </p:animEffect>
                                      </p:childTnLst>
                                    </p:cTn>
                                  </p:par>
                                  <p:par>
                                    <p:cTn id="164" presetID="22" presetClass="exit" presetSubtype="4" fill="hold" grpId="1" nodeType="withEffect">
                                      <p:stCondLst>
                                        <p:cond delay="400"/>
                                      </p:stCondLst>
                                      <p:childTnLst>
                                        <p:animEffect transition="out" filter="wipe(down)">
                                          <p:cBhvr>
                                            <p:cTn id="165" dur="500"/>
                                            <p:tgtEl>
                                              <p:spTgt spid="1028"/>
                                            </p:tgtEl>
                                          </p:cBhvr>
                                        </p:animEffect>
                                        <p:set>
                                          <p:cBhvr>
                                            <p:cTn id="166" dur="1" fill="hold">
                                              <p:stCondLst>
                                                <p:cond delay="499"/>
                                              </p:stCondLst>
                                            </p:cTn>
                                            <p:tgtEl>
                                              <p:spTgt spid="1028"/>
                                            </p:tgtEl>
                                            <p:attrNameLst>
                                              <p:attrName>style.visibility</p:attrName>
                                            </p:attrNameLst>
                                          </p:cBhvr>
                                          <p:to>
                                            <p:strVal val="hidden"/>
                                          </p:to>
                                        </p:set>
                                      </p:childTnLst>
                                    </p:cTn>
                                  </p:par>
                                  <p:par>
                                    <p:cTn id="167" presetID="53" presetClass="entr" presetSubtype="16" fill="hold" grpId="0" nodeType="withEffect">
                                      <p:stCondLst>
                                        <p:cond delay="300"/>
                                      </p:stCondLst>
                                      <p:childTnLst>
                                        <p:set>
                                          <p:cBhvr>
                                            <p:cTn id="168" dur="1" fill="hold">
                                              <p:stCondLst>
                                                <p:cond delay="0"/>
                                              </p:stCondLst>
                                            </p:cTn>
                                            <p:tgtEl>
                                              <p:spTgt spid="25"/>
                                            </p:tgtEl>
                                            <p:attrNameLst>
                                              <p:attrName>style.visibility</p:attrName>
                                            </p:attrNameLst>
                                          </p:cBhvr>
                                          <p:to>
                                            <p:strVal val="visible"/>
                                          </p:to>
                                        </p:set>
                                        <p:anim calcmode="lin" valueType="num">
                                          <p:cBhvr>
                                            <p:cTn id="169" dur="300" fill="hold"/>
                                            <p:tgtEl>
                                              <p:spTgt spid="25"/>
                                            </p:tgtEl>
                                            <p:attrNameLst>
                                              <p:attrName>ppt_w</p:attrName>
                                            </p:attrNameLst>
                                          </p:cBhvr>
                                          <p:tavLst>
                                            <p:tav tm="0">
                                              <p:val>
                                                <p:fltVal val="0"/>
                                              </p:val>
                                            </p:tav>
                                            <p:tav tm="100000">
                                              <p:val>
                                                <p:strVal val="#ppt_w"/>
                                              </p:val>
                                            </p:tav>
                                          </p:tavLst>
                                        </p:anim>
                                        <p:anim calcmode="lin" valueType="num">
                                          <p:cBhvr>
                                            <p:cTn id="170" dur="300" fill="hold"/>
                                            <p:tgtEl>
                                              <p:spTgt spid="25"/>
                                            </p:tgtEl>
                                            <p:attrNameLst>
                                              <p:attrName>ppt_h</p:attrName>
                                            </p:attrNameLst>
                                          </p:cBhvr>
                                          <p:tavLst>
                                            <p:tav tm="0">
                                              <p:val>
                                                <p:fltVal val="0"/>
                                              </p:val>
                                            </p:tav>
                                            <p:tav tm="100000">
                                              <p:val>
                                                <p:strVal val="#ppt_h"/>
                                              </p:val>
                                            </p:tav>
                                          </p:tavLst>
                                        </p:anim>
                                        <p:animEffect transition="in" filter="fade">
                                          <p:cBhvr>
                                            <p:cTn id="171" dur="300"/>
                                            <p:tgtEl>
                                              <p:spTgt spid="25"/>
                                            </p:tgtEl>
                                          </p:cBhvr>
                                        </p:animEffect>
                                      </p:childTnLst>
                                    </p:cTn>
                                  </p:par>
                                  <p:par>
                                    <p:cTn id="172" presetID="22" presetClass="exit" presetSubtype="4" fill="hold" grpId="1" nodeType="withEffect">
                                      <p:stCondLst>
                                        <p:cond delay="600"/>
                                      </p:stCondLst>
                                      <p:childTnLst>
                                        <p:animEffect transition="out" filter="wipe(down)">
                                          <p:cBhvr>
                                            <p:cTn id="173" dur="500"/>
                                            <p:tgtEl>
                                              <p:spTgt spid="25"/>
                                            </p:tgtEl>
                                          </p:cBhvr>
                                        </p:animEffect>
                                        <p:set>
                                          <p:cBhvr>
                                            <p:cTn id="174" dur="1" fill="hold">
                                              <p:stCondLst>
                                                <p:cond delay="499"/>
                                              </p:stCondLst>
                                            </p:cTn>
                                            <p:tgtEl>
                                              <p:spTgt spid="25"/>
                                            </p:tgtEl>
                                            <p:attrNameLst>
                                              <p:attrName>style.visibility</p:attrName>
                                            </p:attrNameLst>
                                          </p:cBhvr>
                                          <p:to>
                                            <p:strVal val="hidden"/>
                                          </p:to>
                                        </p:set>
                                      </p:childTnLst>
                                    </p:cTn>
                                  </p:par>
                                  <p:par>
                                    <p:cTn id="175" presetID="53" presetClass="entr" presetSubtype="16" fill="hold" grpId="0" nodeType="withEffect">
                                      <p:stCondLst>
                                        <p:cond delay="0"/>
                                      </p:stCondLst>
                                      <p:childTnLst>
                                        <p:set>
                                          <p:cBhvr>
                                            <p:cTn id="176" dur="1" fill="hold">
                                              <p:stCondLst>
                                                <p:cond delay="0"/>
                                              </p:stCondLst>
                                            </p:cTn>
                                            <p:tgtEl>
                                              <p:spTgt spid="1029"/>
                                            </p:tgtEl>
                                            <p:attrNameLst>
                                              <p:attrName>style.visibility</p:attrName>
                                            </p:attrNameLst>
                                          </p:cBhvr>
                                          <p:to>
                                            <p:strVal val="visible"/>
                                          </p:to>
                                        </p:set>
                                        <p:anim calcmode="lin" valueType="num">
                                          <p:cBhvr>
                                            <p:cTn id="177" dur="300" fill="hold"/>
                                            <p:tgtEl>
                                              <p:spTgt spid="1029"/>
                                            </p:tgtEl>
                                            <p:attrNameLst>
                                              <p:attrName>ppt_w</p:attrName>
                                            </p:attrNameLst>
                                          </p:cBhvr>
                                          <p:tavLst>
                                            <p:tav tm="0">
                                              <p:val>
                                                <p:fltVal val="0"/>
                                              </p:val>
                                            </p:tav>
                                            <p:tav tm="100000">
                                              <p:val>
                                                <p:strVal val="#ppt_w"/>
                                              </p:val>
                                            </p:tav>
                                          </p:tavLst>
                                        </p:anim>
                                        <p:anim calcmode="lin" valueType="num">
                                          <p:cBhvr>
                                            <p:cTn id="178" dur="300" fill="hold"/>
                                            <p:tgtEl>
                                              <p:spTgt spid="1029"/>
                                            </p:tgtEl>
                                            <p:attrNameLst>
                                              <p:attrName>ppt_h</p:attrName>
                                            </p:attrNameLst>
                                          </p:cBhvr>
                                          <p:tavLst>
                                            <p:tav tm="0">
                                              <p:val>
                                                <p:fltVal val="0"/>
                                              </p:val>
                                            </p:tav>
                                            <p:tav tm="100000">
                                              <p:val>
                                                <p:strVal val="#ppt_h"/>
                                              </p:val>
                                            </p:tav>
                                          </p:tavLst>
                                        </p:anim>
                                        <p:animEffect transition="in" filter="fade">
                                          <p:cBhvr>
                                            <p:cTn id="179" dur="300"/>
                                            <p:tgtEl>
                                              <p:spTgt spid="1029"/>
                                            </p:tgtEl>
                                          </p:cBhvr>
                                        </p:animEffect>
                                      </p:childTnLst>
                                    </p:cTn>
                                  </p:par>
                                  <p:par>
                                    <p:cTn id="180" presetID="22" presetClass="exit" presetSubtype="4" fill="hold" grpId="1" nodeType="withEffect">
                                      <p:stCondLst>
                                        <p:cond delay="300"/>
                                      </p:stCondLst>
                                      <p:childTnLst>
                                        <p:animEffect transition="out" filter="wipe(down)">
                                          <p:cBhvr>
                                            <p:cTn id="181" dur="500"/>
                                            <p:tgtEl>
                                              <p:spTgt spid="1029"/>
                                            </p:tgtEl>
                                          </p:cBhvr>
                                        </p:animEffect>
                                        <p:set>
                                          <p:cBhvr>
                                            <p:cTn id="182" dur="1" fill="hold">
                                              <p:stCondLst>
                                                <p:cond delay="499"/>
                                              </p:stCondLst>
                                            </p:cTn>
                                            <p:tgtEl>
                                              <p:spTgt spid="1029"/>
                                            </p:tgtEl>
                                            <p:attrNameLst>
                                              <p:attrName>style.visibility</p:attrName>
                                            </p:attrNameLst>
                                          </p:cBhvr>
                                          <p:to>
                                            <p:strVal val="hidden"/>
                                          </p:to>
                                        </p:set>
                                      </p:childTnLst>
                                    </p:cTn>
                                  </p:par>
                                  <p:par>
                                    <p:cTn id="183" presetID="53" presetClass="entr" presetSubtype="16" fill="hold" grpId="0" nodeType="withEffect">
                                      <p:stCondLst>
                                        <p:cond delay="200"/>
                                      </p:stCondLst>
                                      <p:childTnLst>
                                        <p:set>
                                          <p:cBhvr>
                                            <p:cTn id="184" dur="1" fill="hold">
                                              <p:stCondLst>
                                                <p:cond delay="0"/>
                                              </p:stCondLst>
                                            </p:cTn>
                                            <p:tgtEl>
                                              <p:spTgt spid="26"/>
                                            </p:tgtEl>
                                            <p:attrNameLst>
                                              <p:attrName>style.visibility</p:attrName>
                                            </p:attrNameLst>
                                          </p:cBhvr>
                                          <p:to>
                                            <p:strVal val="visible"/>
                                          </p:to>
                                        </p:set>
                                        <p:anim calcmode="lin" valueType="num">
                                          <p:cBhvr>
                                            <p:cTn id="185" dur="300" fill="hold"/>
                                            <p:tgtEl>
                                              <p:spTgt spid="26"/>
                                            </p:tgtEl>
                                            <p:attrNameLst>
                                              <p:attrName>ppt_w</p:attrName>
                                            </p:attrNameLst>
                                          </p:cBhvr>
                                          <p:tavLst>
                                            <p:tav tm="0">
                                              <p:val>
                                                <p:fltVal val="0"/>
                                              </p:val>
                                            </p:tav>
                                            <p:tav tm="100000">
                                              <p:val>
                                                <p:strVal val="#ppt_w"/>
                                              </p:val>
                                            </p:tav>
                                          </p:tavLst>
                                        </p:anim>
                                        <p:anim calcmode="lin" valueType="num">
                                          <p:cBhvr>
                                            <p:cTn id="186" dur="300" fill="hold"/>
                                            <p:tgtEl>
                                              <p:spTgt spid="26"/>
                                            </p:tgtEl>
                                            <p:attrNameLst>
                                              <p:attrName>ppt_h</p:attrName>
                                            </p:attrNameLst>
                                          </p:cBhvr>
                                          <p:tavLst>
                                            <p:tav tm="0">
                                              <p:val>
                                                <p:fltVal val="0"/>
                                              </p:val>
                                            </p:tav>
                                            <p:tav tm="100000">
                                              <p:val>
                                                <p:strVal val="#ppt_h"/>
                                              </p:val>
                                            </p:tav>
                                          </p:tavLst>
                                        </p:anim>
                                        <p:animEffect transition="in" filter="fade">
                                          <p:cBhvr>
                                            <p:cTn id="187" dur="300"/>
                                            <p:tgtEl>
                                              <p:spTgt spid="26"/>
                                            </p:tgtEl>
                                          </p:cBhvr>
                                        </p:animEffect>
                                      </p:childTnLst>
                                    </p:cTn>
                                  </p:par>
                                  <p:par>
                                    <p:cTn id="188" presetID="22" presetClass="exit" presetSubtype="4" fill="hold" grpId="1" nodeType="withEffect">
                                      <p:stCondLst>
                                        <p:cond delay="500"/>
                                      </p:stCondLst>
                                      <p:childTnLst>
                                        <p:animEffect transition="out" filter="wipe(down)">
                                          <p:cBhvr>
                                            <p:cTn id="189" dur="500"/>
                                            <p:tgtEl>
                                              <p:spTgt spid="26"/>
                                            </p:tgtEl>
                                          </p:cBhvr>
                                        </p:animEffect>
                                        <p:set>
                                          <p:cBhvr>
                                            <p:cTn id="190" dur="1" fill="hold">
                                              <p:stCondLst>
                                                <p:cond delay="499"/>
                                              </p:stCondLst>
                                            </p:cTn>
                                            <p:tgtEl>
                                              <p:spTgt spid="26"/>
                                            </p:tgtEl>
                                            <p:attrNameLst>
                                              <p:attrName>style.visibility</p:attrName>
                                            </p:attrNameLst>
                                          </p:cBhvr>
                                          <p:to>
                                            <p:strVal val="hidden"/>
                                          </p:to>
                                        </p:set>
                                      </p:childTnLst>
                                    </p:cTn>
                                  </p:par>
                                  <p:par>
                                    <p:cTn id="191" presetID="53" presetClass="entr" presetSubtype="16" fill="hold" grpId="0" nodeType="withEffect">
                                      <p:stCondLst>
                                        <p:cond delay="600"/>
                                      </p:stCondLst>
                                      <p:childTnLst>
                                        <p:set>
                                          <p:cBhvr>
                                            <p:cTn id="192" dur="1" fill="hold">
                                              <p:stCondLst>
                                                <p:cond delay="0"/>
                                              </p:stCondLst>
                                            </p:cTn>
                                            <p:tgtEl>
                                              <p:spTgt spid="27"/>
                                            </p:tgtEl>
                                            <p:attrNameLst>
                                              <p:attrName>style.visibility</p:attrName>
                                            </p:attrNameLst>
                                          </p:cBhvr>
                                          <p:to>
                                            <p:strVal val="visible"/>
                                          </p:to>
                                        </p:set>
                                        <p:anim calcmode="lin" valueType="num">
                                          <p:cBhvr>
                                            <p:cTn id="193" dur="300" fill="hold"/>
                                            <p:tgtEl>
                                              <p:spTgt spid="27"/>
                                            </p:tgtEl>
                                            <p:attrNameLst>
                                              <p:attrName>ppt_w</p:attrName>
                                            </p:attrNameLst>
                                          </p:cBhvr>
                                          <p:tavLst>
                                            <p:tav tm="0">
                                              <p:val>
                                                <p:fltVal val="0"/>
                                              </p:val>
                                            </p:tav>
                                            <p:tav tm="100000">
                                              <p:val>
                                                <p:strVal val="#ppt_w"/>
                                              </p:val>
                                            </p:tav>
                                          </p:tavLst>
                                        </p:anim>
                                        <p:anim calcmode="lin" valueType="num">
                                          <p:cBhvr>
                                            <p:cTn id="194" dur="300" fill="hold"/>
                                            <p:tgtEl>
                                              <p:spTgt spid="27"/>
                                            </p:tgtEl>
                                            <p:attrNameLst>
                                              <p:attrName>ppt_h</p:attrName>
                                            </p:attrNameLst>
                                          </p:cBhvr>
                                          <p:tavLst>
                                            <p:tav tm="0">
                                              <p:val>
                                                <p:fltVal val="0"/>
                                              </p:val>
                                            </p:tav>
                                            <p:tav tm="100000">
                                              <p:val>
                                                <p:strVal val="#ppt_h"/>
                                              </p:val>
                                            </p:tav>
                                          </p:tavLst>
                                        </p:anim>
                                        <p:animEffect transition="in" filter="fade">
                                          <p:cBhvr>
                                            <p:cTn id="195" dur="300"/>
                                            <p:tgtEl>
                                              <p:spTgt spid="27"/>
                                            </p:tgtEl>
                                          </p:cBhvr>
                                        </p:animEffect>
                                      </p:childTnLst>
                                    </p:cTn>
                                  </p:par>
                                  <p:par>
                                    <p:cTn id="196" presetID="22" presetClass="exit" presetSubtype="4" fill="hold" grpId="1" nodeType="withEffect">
                                      <p:stCondLst>
                                        <p:cond delay="900"/>
                                      </p:stCondLst>
                                      <p:childTnLst>
                                        <p:animEffect transition="out" filter="wipe(down)">
                                          <p:cBhvr>
                                            <p:cTn id="197" dur="500"/>
                                            <p:tgtEl>
                                              <p:spTgt spid="27"/>
                                            </p:tgtEl>
                                          </p:cBhvr>
                                        </p:animEffect>
                                        <p:set>
                                          <p:cBhvr>
                                            <p:cTn id="198" dur="1" fill="hold">
                                              <p:stCondLst>
                                                <p:cond delay="499"/>
                                              </p:stCondLst>
                                            </p:cTn>
                                            <p:tgtEl>
                                              <p:spTgt spid="27"/>
                                            </p:tgtEl>
                                            <p:attrNameLst>
                                              <p:attrName>style.visibility</p:attrName>
                                            </p:attrNameLst>
                                          </p:cBhvr>
                                          <p:to>
                                            <p:strVal val="hidden"/>
                                          </p:to>
                                        </p:set>
                                      </p:childTnLst>
                                    </p:cTn>
                                  </p:par>
                                  <p:par>
                                    <p:cTn id="199" presetID="53" presetClass="entr" presetSubtype="16" fill="hold" grpId="0" nodeType="withEffect">
                                      <p:stCondLst>
                                        <p:cond delay="100"/>
                                      </p:stCondLst>
                                      <p:childTnLst>
                                        <p:set>
                                          <p:cBhvr>
                                            <p:cTn id="200" dur="1" fill="hold">
                                              <p:stCondLst>
                                                <p:cond delay="0"/>
                                              </p:stCondLst>
                                            </p:cTn>
                                            <p:tgtEl>
                                              <p:spTgt spid="1024"/>
                                            </p:tgtEl>
                                            <p:attrNameLst>
                                              <p:attrName>style.visibility</p:attrName>
                                            </p:attrNameLst>
                                          </p:cBhvr>
                                          <p:to>
                                            <p:strVal val="visible"/>
                                          </p:to>
                                        </p:set>
                                        <p:anim calcmode="lin" valueType="num">
                                          <p:cBhvr>
                                            <p:cTn id="201" dur="300" fill="hold"/>
                                            <p:tgtEl>
                                              <p:spTgt spid="1024"/>
                                            </p:tgtEl>
                                            <p:attrNameLst>
                                              <p:attrName>ppt_w</p:attrName>
                                            </p:attrNameLst>
                                          </p:cBhvr>
                                          <p:tavLst>
                                            <p:tav tm="0">
                                              <p:val>
                                                <p:fltVal val="0"/>
                                              </p:val>
                                            </p:tav>
                                            <p:tav tm="100000">
                                              <p:val>
                                                <p:strVal val="#ppt_w"/>
                                              </p:val>
                                            </p:tav>
                                          </p:tavLst>
                                        </p:anim>
                                        <p:anim calcmode="lin" valueType="num">
                                          <p:cBhvr>
                                            <p:cTn id="202" dur="300" fill="hold"/>
                                            <p:tgtEl>
                                              <p:spTgt spid="1024"/>
                                            </p:tgtEl>
                                            <p:attrNameLst>
                                              <p:attrName>ppt_h</p:attrName>
                                            </p:attrNameLst>
                                          </p:cBhvr>
                                          <p:tavLst>
                                            <p:tav tm="0">
                                              <p:val>
                                                <p:fltVal val="0"/>
                                              </p:val>
                                            </p:tav>
                                            <p:tav tm="100000">
                                              <p:val>
                                                <p:strVal val="#ppt_h"/>
                                              </p:val>
                                            </p:tav>
                                          </p:tavLst>
                                        </p:anim>
                                        <p:animEffect transition="in" filter="fade">
                                          <p:cBhvr>
                                            <p:cTn id="203" dur="300"/>
                                            <p:tgtEl>
                                              <p:spTgt spid="1024"/>
                                            </p:tgtEl>
                                          </p:cBhvr>
                                        </p:animEffect>
                                      </p:childTnLst>
                                    </p:cTn>
                                  </p:par>
                                  <p:par>
                                    <p:cTn id="204" presetID="22" presetClass="exit" presetSubtype="4" fill="hold" grpId="1" nodeType="withEffect">
                                      <p:stCondLst>
                                        <p:cond delay="400"/>
                                      </p:stCondLst>
                                      <p:childTnLst>
                                        <p:animEffect transition="out" filter="wipe(down)">
                                          <p:cBhvr>
                                            <p:cTn id="205" dur="500"/>
                                            <p:tgtEl>
                                              <p:spTgt spid="1024"/>
                                            </p:tgtEl>
                                          </p:cBhvr>
                                        </p:animEffect>
                                        <p:set>
                                          <p:cBhvr>
                                            <p:cTn id="206" dur="1" fill="hold">
                                              <p:stCondLst>
                                                <p:cond delay="499"/>
                                              </p:stCondLst>
                                            </p:cTn>
                                            <p:tgtEl>
                                              <p:spTgt spid="1024"/>
                                            </p:tgtEl>
                                            <p:attrNameLst>
                                              <p:attrName>style.visibility</p:attrName>
                                            </p:attrNameLst>
                                          </p:cBhvr>
                                          <p:to>
                                            <p:strVal val="hidden"/>
                                          </p:to>
                                        </p:set>
                                      </p:childTnLst>
                                    </p:cTn>
                                  </p:par>
                                  <p:par>
                                    <p:cTn id="207" presetID="53" presetClass="entr" presetSubtype="16" fill="hold" grpId="0" nodeType="withEffect">
                                      <p:stCondLst>
                                        <p:cond delay="0"/>
                                      </p:stCondLst>
                                      <p:childTnLst>
                                        <p:set>
                                          <p:cBhvr>
                                            <p:cTn id="208" dur="1" fill="hold">
                                              <p:stCondLst>
                                                <p:cond delay="0"/>
                                              </p:stCondLst>
                                            </p:cTn>
                                            <p:tgtEl>
                                              <p:spTgt spid="28"/>
                                            </p:tgtEl>
                                            <p:attrNameLst>
                                              <p:attrName>style.visibility</p:attrName>
                                            </p:attrNameLst>
                                          </p:cBhvr>
                                          <p:to>
                                            <p:strVal val="visible"/>
                                          </p:to>
                                        </p:set>
                                        <p:anim calcmode="lin" valueType="num">
                                          <p:cBhvr>
                                            <p:cTn id="209" dur="300" fill="hold"/>
                                            <p:tgtEl>
                                              <p:spTgt spid="28"/>
                                            </p:tgtEl>
                                            <p:attrNameLst>
                                              <p:attrName>ppt_w</p:attrName>
                                            </p:attrNameLst>
                                          </p:cBhvr>
                                          <p:tavLst>
                                            <p:tav tm="0">
                                              <p:val>
                                                <p:fltVal val="0"/>
                                              </p:val>
                                            </p:tav>
                                            <p:tav tm="100000">
                                              <p:val>
                                                <p:strVal val="#ppt_w"/>
                                              </p:val>
                                            </p:tav>
                                          </p:tavLst>
                                        </p:anim>
                                        <p:anim calcmode="lin" valueType="num">
                                          <p:cBhvr>
                                            <p:cTn id="210" dur="300" fill="hold"/>
                                            <p:tgtEl>
                                              <p:spTgt spid="28"/>
                                            </p:tgtEl>
                                            <p:attrNameLst>
                                              <p:attrName>ppt_h</p:attrName>
                                            </p:attrNameLst>
                                          </p:cBhvr>
                                          <p:tavLst>
                                            <p:tav tm="0">
                                              <p:val>
                                                <p:fltVal val="0"/>
                                              </p:val>
                                            </p:tav>
                                            <p:tav tm="100000">
                                              <p:val>
                                                <p:strVal val="#ppt_h"/>
                                              </p:val>
                                            </p:tav>
                                          </p:tavLst>
                                        </p:anim>
                                        <p:animEffect transition="in" filter="fade">
                                          <p:cBhvr>
                                            <p:cTn id="211" dur="300"/>
                                            <p:tgtEl>
                                              <p:spTgt spid="28"/>
                                            </p:tgtEl>
                                          </p:cBhvr>
                                        </p:animEffect>
                                      </p:childTnLst>
                                    </p:cTn>
                                  </p:par>
                                  <p:par>
                                    <p:cTn id="212" presetID="22" presetClass="exit" presetSubtype="4" fill="hold" grpId="1" nodeType="withEffect">
                                      <p:stCondLst>
                                        <p:cond delay="300"/>
                                      </p:stCondLst>
                                      <p:childTnLst>
                                        <p:animEffect transition="out" filter="wipe(down)">
                                          <p:cBhvr>
                                            <p:cTn id="213" dur="500"/>
                                            <p:tgtEl>
                                              <p:spTgt spid="28"/>
                                            </p:tgtEl>
                                          </p:cBhvr>
                                        </p:animEffect>
                                        <p:set>
                                          <p:cBhvr>
                                            <p:cTn id="214" dur="1" fill="hold">
                                              <p:stCondLst>
                                                <p:cond delay="499"/>
                                              </p:stCondLst>
                                            </p:cTn>
                                            <p:tgtEl>
                                              <p:spTgt spid="28"/>
                                            </p:tgtEl>
                                            <p:attrNameLst>
                                              <p:attrName>style.visibility</p:attrName>
                                            </p:attrNameLst>
                                          </p:cBhvr>
                                          <p:to>
                                            <p:strVal val="hidden"/>
                                          </p:to>
                                        </p:set>
                                      </p:childTnLst>
                                    </p:cTn>
                                  </p:par>
                                  <p:par>
                                    <p:cTn id="215" presetID="53" presetClass="entr" presetSubtype="16" fill="hold" grpId="0" nodeType="withEffect">
                                      <p:stCondLst>
                                        <p:cond delay="500"/>
                                      </p:stCondLst>
                                      <p:childTnLst>
                                        <p:set>
                                          <p:cBhvr>
                                            <p:cTn id="216" dur="1" fill="hold">
                                              <p:stCondLst>
                                                <p:cond delay="0"/>
                                              </p:stCondLst>
                                            </p:cTn>
                                            <p:tgtEl>
                                              <p:spTgt spid="30"/>
                                            </p:tgtEl>
                                            <p:attrNameLst>
                                              <p:attrName>style.visibility</p:attrName>
                                            </p:attrNameLst>
                                          </p:cBhvr>
                                          <p:to>
                                            <p:strVal val="visible"/>
                                          </p:to>
                                        </p:set>
                                        <p:anim calcmode="lin" valueType="num">
                                          <p:cBhvr>
                                            <p:cTn id="217" dur="300" fill="hold"/>
                                            <p:tgtEl>
                                              <p:spTgt spid="30"/>
                                            </p:tgtEl>
                                            <p:attrNameLst>
                                              <p:attrName>ppt_w</p:attrName>
                                            </p:attrNameLst>
                                          </p:cBhvr>
                                          <p:tavLst>
                                            <p:tav tm="0">
                                              <p:val>
                                                <p:fltVal val="0"/>
                                              </p:val>
                                            </p:tav>
                                            <p:tav tm="100000">
                                              <p:val>
                                                <p:strVal val="#ppt_w"/>
                                              </p:val>
                                            </p:tav>
                                          </p:tavLst>
                                        </p:anim>
                                        <p:anim calcmode="lin" valueType="num">
                                          <p:cBhvr>
                                            <p:cTn id="218" dur="300" fill="hold"/>
                                            <p:tgtEl>
                                              <p:spTgt spid="30"/>
                                            </p:tgtEl>
                                            <p:attrNameLst>
                                              <p:attrName>ppt_h</p:attrName>
                                            </p:attrNameLst>
                                          </p:cBhvr>
                                          <p:tavLst>
                                            <p:tav tm="0">
                                              <p:val>
                                                <p:fltVal val="0"/>
                                              </p:val>
                                            </p:tav>
                                            <p:tav tm="100000">
                                              <p:val>
                                                <p:strVal val="#ppt_h"/>
                                              </p:val>
                                            </p:tav>
                                          </p:tavLst>
                                        </p:anim>
                                        <p:animEffect transition="in" filter="fade">
                                          <p:cBhvr>
                                            <p:cTn id="219" dur="300"/>
                                            <p:tgtEl>
                                              <p:spTgt spid="30"/>
                                            </p:tgtEl>
                                          </p:cBhvr>
                                        </p:animEffect>
                                      </p:childTnLst>
                                    </p:cTn>
                                  </p:par>
                                  <p:par>
                                    <p:cTn id="220" presetID="22" presetClass="exit" presetSubtype="4" fill="hold" grpId="1" nodeType="withEffect">
                                      <p:stCondLst>
                                        <p:cond delay="800"/>
                                      </p:stCondLst>
                                      <p:childTnLst>
                                        <p:animEffect transition="out" filter="wipe(down)">
                                          <p:cBhvr>
                                            <p:cTn id="221" dur="500"/>
                                            <p:tgtEl>
                                              <p:spTgt spid="30"/>
                                            </p:tgtEl>
                                          </p:cBhvr>
                                        </p:animEffect>
                                        <p:set>
                                          <p:cBhvr>
                                            <p:cTn id="222" dur="1" fill="hold">
                                              <p:stCondLst>
                                                <p:cond delay="499"/>
                                              </p:stCondLst>
                                            </p:cTn>
                                            <p:tgtEl>
                                              <p:spTgt spid="30"/>
                                            </p:tgtEl>
                                            <p:attrNameLst>
                                              <p:attrName>style.visibility</p:attrName>
                                            </p:attrNameLst>
                                          </p:cBhvr>
                                          <p:to>
                                            <p:strVal val="hidden"/>
                                          </p:to>
                                        </p:set>
                                      </p:childTnLst>
                                    </p:cTn>
                                  </p:par>
                                  <p:par>
                                    <p:cTn id="223" presetID="53" presetClass="entr" presetSubtype="16" fill="hold" grpId="0" nodeType="withEffect">
                                      <p:stCondLst>
                                        <p:cond delay="300"/>
                                      </p:stCondLst>
                                      <p:childTnLst>
                                        <p:set>
                                          <p:cBhvr>
                                            <p:cTn id="224" dur="1" fill="hold">
                                              <p:stCondLst>
                                                <p:cond delay="0"/>
                                              </p:stCondLst>
                                            </p:cTn>
                                            <p:tgtEl>
                                              <p:spTgt spid="31"/>
                                            </p:tgtEl>
                                            <p:attrNameLst>
                                              <p:attrName>style.visibility</p:attrName>
                                            </p:attrNameLst>
                                          </p:cBhvr>
                                          <p:to>
                                            <p:strVal val="visible"/>
                                          </p:to>
                                        </p:set>
                                        <p:anim calcmode="lin" valueType="num">
                                          <p:cBhvr>
                                            <p:cTn id="225" dur="300" fill="hold"/>
                                            <p:tgtEl>
                                              <p:spTgt spid="31"/>
                                            </p:tgtEl>
                                            <p:attrNameLst>
                                              <p:attrName>ppt_w</p:attrName>
                                            </p:attrNameLst>
                                          </p:cBhvr>
                                          <p:tavLst>
                                            <p:tav tm="0">
                                              <p:val>
                                                <p:fltVal val="0"/>
                                              </p:val>
                                            </p:tav>
                                            <p:tav tm="100000">
                                              <p:val>
                                                <p:strVal val="#ppt_w"/>
                                              </p:val>
                                            </p:tav>
                                          </p:tavLst>
                                        </p:anim>
                                        <p:anim calcmode="lin" valueType="num">
                                          <p:cBhvr>
                                            <p:cTn id="226" dur="300" fill="hold"/>
                                            <p:tgtEl>
                                              <p:spTgt spid="31"/>
                                            </p:tgtEl>
                                            <p:attrNameLst>
                                              <p:attrName>ppt_h</p:attrName>
                                            </p:attrNameLst>
                                          </p:cBhvr>
                                          <p:tavLst>
                                            <p:tav tm="0">
                                              <p:val>
                                                <p:fltVal val="0"/>
                                              </p:val>
                                            </p:tav>
                                            <p:tav tm="100000">
                                              <p:val>
                                                <p:strVal val="#ppt_h"/>
                                              </p:val>
                                            </p:tav>
                                          </p:tavLst>
                                        </p:anim>
                                        <p:animEffect transition="in" filter="fade">
                                          <p:cBhvr>
                                            <p:cTn id="227" dur="300"/>
                                            <p:tgtEl>
                                              <p:spTgt spid="31"/>
                                            </p:tgtEl>
                                          </p:cBhvr>
                                        </p:animEffect>
                                      </p:childTnLst>
                                    </p:cTn>
                                  </p:par>
                                  <p:par>
                                    <p:cTn id="228" presetID="22" presetClass="exit" presetSubtype="4" fill="hold" grpId="1" nodeType="withEffect">
                                      <p:stCondLst>
                                        <p:cond delay="600"/>
                                      </p:stCondLst>
                                      <p:childTnLst>
                                        <p:animEffect transition="out" filter="wipe(down)">
                                          <p:cBhvr>
                                            <p:cTn id="229" dur="500"/>
                                            <p:tgtEl>
                                              <p:spTgt spid="31"/>
                                            </p:tgtEl>
                                          </p:cBhvr>
                                        </p:animEffect>
                                        <p:set>
                                          <p:cBhvr>
                                            <p:cTn id="230" dur="1" fill="hold">
                                              <p:stCondLst>
                                                <p:cond delay="499"/>
                                              </p:stCondLst>
                                            </p:cTn>
                                            <p:tgtEl>
                                              <p:spTgt spid="31"/>
                                            </p:tgtEl>
                                            <p:attrNameLst>
                                              <p:attrName>style.visibility</p:attrName>
                                            </p:attrNameLst>
                                          </p:cBhvr>
                                          <p:to>
                                            <p:strVal val="hidden"/>
                                          </p:to>
                                        </p:set>
                                      </p:childTnLst>
                                    </p:cTn>
                                  </p:par>
                                  <p:par>
                                    <p:cTn id="231" presetID="53" presetClass="entr" presetSubtype="16" fill="hold" grpId="0" nodeType="withEffect">
                                      <p:stCondLst>
                                        <p:cond delay="0"/>
                                      </p:stCondLst>
                                      <p:childTnLst>
                                        <p:set>
                                          <p:cBhvr>
                                            <p:cTn id="232" dur="1" fill="hold">
                                              <p:stCondLst>
                                                <p:cond delay="0"/>
                                              </p:stCondLst>
                                            </p:cTn>
                                            <p:tgtEl>
                                              <p:spTgt spid="29"/>
                                            </p:tgtEl>
                                            <p:attrNameLst>
                                              <p:attrName>style.visibility</p:attrName>
                                            </p:attrNameLst>
                                          </p:cBhvr>
                                          <p:to>
                                            <p:strVal val="visible"/>
                                          </p:to>
                                        </p:set>
                                        <p:anim calcmode="lin" valueType="num">
                                          <p:cBhvr>
                                            <p:cTn id="233" dur="300" fill="hold"/>
                                            <p:tgtEl>
                                              <p:spTgt spid="29"/>
                                            </p:tgtEl>
                                            <p:attrNameLst>
                                              <p:attrName>ppt_w</p:attrName>
                                            </p:attrNameLst>
                                          </p:cBhvr>
                                          <p:tavLst>
                                            <p:tav tm="0">
                                              <p:val>
                                                <p:fltVal val="0"/>
                                              </p:val>
                                            </p:tav>
                                            <p:tav tm="100000">
                                              <p:val>
                                                <p:strVal val="#ppt_w"/>
                                              </p:val>
                                            </p:tav>
                                          </p:tavLst>
                                        </p:anim>
                                        <p:anim calcmode="lin" valueType="num">
                                          <p:cBhvr>
                                            <p:cTn id="234" dur="300" fill="hold"/>
                                            <p:tgtEl>
                                              <p:spTgt spid="29"/>
                                            </p:tgtEl>
                                            <p:attrNameLst>
                                              <p:attrName>ppt_h</p:attrName>
                                            </p:attrNameLst>
                                          </p:cBhvr>
                                          <p:tavLst>
                                            <p:tav tm="0">
                                              <p:val>
                                                <p:fltVal val="0"/>
                                              </p:val>
                                            </p:tav>
                                            <p:tav tm="100000">
                                              <p:val>
                                                <p:strVal val="#ppt_h"/>
                                              </p:val>
                                            </p:tav>
                                          </p:tavLst>
                                        </p:anim>
                                        <p:animEffect transition="in" filter="fade">
                                          <p:cBhvr>
                                            <p:cTn id="235" dur="300"/>
                                            <p:tgtEl>
                                              <p:spTgt spid="29"/>
                                            </p:tgtEl>
                                          </p:cBhvr>
                                        </p:animEffect>
                                      </p:childTnLst>
                                    </p:cTn>
                                  </p:par>
                                  <p:par>
                                    <p:cTn id="236" presetID="22" presetClass="exit" presetSubtype="4" fill="hold" grpId="1" nodeType="withEffect">
                                      <p:stCondLst>
                                        <p:cond delay="300"/>
                                      </p:stCondLst>
                                      <p:childTnLst>
                                        <p:animEffect transition="out" filter="wipe(down)">
                                          <p:cBhvr>
                                            <p:cTn id="237" dur="500"/>
                                            <p:tgtEl>
                                              <p:spTgt spid="29"/>
                                            </p:tgtEl>
                                          </p:cBhvr>
                                        </p:animEffect>
                                        <p:set>
                                          <p:cBhvr>
                                            <p:cTn id="238" dur="1" fill="hold">
                                              <p:stCondLst>
                                                <p:cond delay="499"/>
                                              </p:stCondLst>
                                            </p:cTn>
                                            <p:tgtEl>
                                              <p:spTgt spid="29"/>
                                            </p:tgtEl>
                                            <p:attrNameLst>
                                              <p:attrName>style.visibility</p:attrName>
                                            </p:attrNameLst>
                                          </p:cBhvr>
                                          <p:to>
                                            <p:strVal val="hidden"/>
                                          </p:to>
                                        </p:set>
                                      </p:childTnLst>
                                    </p:cTn>
                                  </p:par>
                                  <p:par>
                                    <p:cTn id="239" presetID="53" presetClass="entr" presetSubtype="16" fill="hold" grpId="0" nodeType="withEffect">
                                      <p:stCondLst>
                                        <p:cond delay="800"/>
                                      </p:stCondLst>
                                      <p:childTnLst>
                                        <p:set>
                                          <p:cBhvr>
                                            <p:cTn id="240" dur="1" fill="hold">
                                              <p:stCondLst>
                                                <p:cond delay="0"/>
                                              </p:stCondLst>
                                            </p:cTn>
                                            <p:tgtEl>
                                              <p:spTgt spid="24"/>
                                            </p:tgtEl>
                                            <p:attrNameLst>
                                              <p:attrName>style.visibility</p:attrName>
                                            </p:attrNameLst>
                                          </p:cBhvr>
                                          <p:to>
                                            <p:strVal val="visible"/>
                                          </p:to>
                                        </p:set>
                                        <p:anim calcmode="lin" valueType="num">
                                          <p:cBhvr>
                                            <p:cTn id="241" dur="300" fill="hold"/>
                                            <p:tgtEl>
                                              <p:spTgt spid="24"/>
                                            </p:tgtEl>
                                            <p:attrNameLst>
                                              <p:attrName>ppt_w</p:attrName>
                                            </p:attrNameLst>
                                          </p:cBhvr>
                                          <p:tavLst>
                                            <p:tav tm="0">
                                              <p:val>
                                                <p:fltVal val="0"/>
                                              </p:val>
                                            </p:tav>
                                            <p:tav tm="100000">
                                              <p:val>
                                                <p:strVal val="#ppt_w"/>
                                              </p:val>
                                            </p:tav>
                                          </p:tavLst>
                                        </p:anim>
                                        <p:anim calcmode="lin" valueType="num">
                                          <p:cBhvr>
                                            <p:cTn id="242" dur="300" fill="hold"/>
                                            <p:tgtEl>
                                              <p:spTgt spid="24"/>
                                            </p:tgtEl>
                                            <p:attrNameLst>
                                              <p:attrName>ppt_h</p:attrName>
                                            </p:attrNameLst>
                                          </p:cBhvr>
                                          <p:tavLst>
                                            <p:tav tm="0">
                                              <p:val>
                                                <p:fltVal val="0"/>
                                              </p:val>
                                            </p:tav>
                                            <p:tav tm="100000">
                                              <p:val>
                                                <p:strVal val="#ppt_h"/>
                                              </p:val>
                                            </p:tav>
                                          </p:tavLst>
                                        </p:anim>
                                        <p:animEffect transition="in" filter="fade">
                                          <p:cBhvr>
                                            <p:cTn id="243" dur="300"/>
                                            <p:tgtEl>
                                              <p:spTgt spid="24"/>
                                            </p:tgtEl>
                                          </p:cBhvr>
                                        </p:animEffect>
                                      </p:childTnLst>
                                    </p:cTn>
                                  </p:par>
                                  <p:par>
                                    <p:cTn id="244" presetID="22" presetClass="exit" presetSubtype="4" fill="hold" grpId="1" nodeType="withEffect">
                                      <p:stCondLst>
                                        <p:cond delay="1100"/>
                                      </p:stCondLst>
                                      <p:childTnLst>
                                        <p:animEffect transition="out" filter="wipe(down)">
                                          <p:cBhvr>
                                            <p:cTn id="245" dur="500"/>
                                            <p:tgtEl>
                                              <p:spTgt spid="24"/>
                                            </p:tgtEl>
                                          </p:cBhvr>
                                        </p:animEffect>
                                        <p:set>
                                          <p:cBhvr>
                                            <p:cTn id="246" dur="1" fill="hold">
                                              <p:stCondLst>
                                                <p:cond delay="499"/>
                                              </p:stCondLst>
                                            </p:cTn>
                                            <p:tgtEl>
                                              <p:spTgt spid="24"/>
                                            </p:tgtEl>
                                            <p:attrNameLst>
                                              <p:attrName>style.visibility</p:attrName>
                                            </p:attrNameLst>
                                          </p:cBhvr>
                                          <p:to>
                                            <p:strVal val="hidden"/>
                                          </p:to>
                                        </p:set>
                                      </p:childTnLst>
                                    </p:cTn>
                                  </p:par>
                                  <p:par>
                                    <p:cTn id="247" presetID="52" presetClass="entr" presetSubtype="0" fill="hold" nodeType="withEffect">
                                      <p:stCondLst>
                                        <p:cond delay="0"/>
                                      </p:stCondLst>
                                      <p:iterate type="lt">
                                        <p:tmPct val="10000"/>
                                      </p:iterate>
                                      <p:childTnLst>
                                        <p:set>
                                          <p:cBhvr>
                                            <p:cTn id="248" dur="1" fill="hold">
                                              <p:stCondLst>
                                                <p:cond delay="0"/>
                                              </p:stCondLst>
                                            </p:cTn>
                                            <p:tgtEl>
                                              <p:spTgt spid="1034">
                                                <p:txEl>
                                                  <p:pRg st="0" end="0"/>
                                                </p:txEl>
                                              </p:spTgt>
                                            </p:tgtEl>
                                            <p:attrNameLst>
                                              <p:attrName>style.visibility</p:attrName>
                                            </p:attrNameLst>
                                          </p:cBhvr>
                                          <p:to>
                                            <p:strVal val="visible"/>
                                          </p:to>
                                        </p:set>
                                        <p:animScale>
                                          <p:cBhvr>
                                            <p:cTn id="249" dur="800" decel="50000" fill="hold">
                                              <p:stCondLst>
                                                <p:cond delay="0"/>
                                              </p:stCondLst>
                                            </p:cTn>
                                            <p:tgtEl>
                                              <p:spTgt spid="1034">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50" dur="800" decel="50000" fill="hold">
                                              <p:stCondLst>
                                                <p:cond delay="0"/>
                                              </p:stCondLst>
                                            </p:cTn>
                                            <p:tgtEl>
                                              <p:spTgt spid="1034">
                                                <p:txEl>
                                                  <p:pRg st="0" end="0"/>
                                                </p:txEl>
                                              </p:spTgt>
                                            </p:tgtEl>
                                            <p:attrNameLst>
                                              <p:attrName>ppt_x</p:attrName>
                                              <p:attrName>ppt_y</p:attrName>
                                            </p:attrNameLst>
                                          </p:cBhvr>
                                        </p:animMotion>
                                        <p:animEffect transition="in" filter="fade">
                                          <p:cBhvr>
                                            <p:cTn id="251" dur="800"/>
                                            <p:tgtEl>
                                              <p:spTgt spid="1034">
                                                <p:txEl>
                                                  <p:pRg st="0" end="0"/>
                                                </p:txEl>
                                              </p:spTgt>
                                            </p:tgtEl>
                                          </p:cBhvr>
                                        </p:animEffect>
                                      </p:childTnLst>
                                    </p:cTn>
                                  </p:par>
                                  <p:par>
                                    <p:cTn id="252" presetID="53" presetClass="entr" presetSubtype="16" fill="hold" nodeType="withEffect">
                                      <p:stCondLst>
                                        <p:cond delay="800"/>
                                      </p:stCondLst>
                                      <p:iterate type="lt">
                                        <p:tmPct val="10000"/>
                                      </p:iterate>
                                      <p:childTnLst>
                                        <p:set>
                                          <p:cBhvr>
                                            <p:cTn id="253" dur="1" fill="hold">
                                              <p:stCondLst>
                                                <p:cond delay="0"/>
                                              </p:stCondLst>
                                            </p:cTn>
                                            <p:tgtEl>
                                              <p:spTgt spid="1031">
                                                <p:txEl>
                                                  <p:pRg st="0" end="0"/>
                                                </p:txEl>
                                              </p:spTgt>
                                            </p:tgtEl>
                                            <p:attrNameLst>
                                              <p:attrName>style.visibility</p:attrName>
                                            </p:attrNameLst>
                                          </p:cBhvr>
                                          <p:to>
                                            <p:strVal val="visible"/>
                                          </p:to>
                                        </p:set>
                                        <p:anim calcmode="lin" valueType="num">
                                          <p:cBhvr>
                                            <p:cTn id="254" dur="500" fill="hold"/>
                                            <p:tgtEl>
                                              <p:spTgt spid="1031">
                                                <p:txEl>
                                                  <p:pRg st="0" end="0"/>
                                                </p:txEl>
                                              </p:spTgt>
                                            </p:tgtEl>
                                            <p:attrNameLst>
                                              <p:attrName>ppt_w</p:attrName>
                                            </p:attrNameLst>
                                          </p:cBhvr>
                                          <p:tavLst>
                                            <p:tav tm="0">
                                              <p:val>
                                                <p:fltVal val="0"/>
                                              </p:val>
                                            </p:tav>
                                            <p:tav tm="100000">
                                              <p:val>
                                                <p:strVal val="#ppt_w"/>
                                              </p:val>
                                            </p:tav>
                                          </p:tavLst>
                                        </p:anim>
                                        <p:anim calcmode="lin" valueType="num">
                                          <p:cBhvr>
                                            <p:cTn id="255" dur="500" fill="hold"/>
                                            <p:tgtEl>
                                              <p:spTgt spid="1031">
                                                <p:txEl>
                                                  <p:pRg st="0" end="0"/>
                                                </p:txEl>
                                              </p:spTgt>
                                            </p:tgtEl>
                                            <p:attrNameLst>
                                              <p:attrName>ppt_h</p:attrName>
                                            </p:attrNameLst>
                                          </p:cBhvr>
                                          <p:tavLst>
                                            <p:tav tm="0">
                                              <p:val>
                                                <p:fltVal val="0"/>
                                              </p:val>
                                            </p:tav>
                                            <p:tav tm="100000">
                                              <p:val>
                                                <p:strVal val="#ppt_h"/>
                                              </p:val>
                                            </p:tav>
                                          </p:tavLst>
                                        </p:anim>
                                        <p:animEffect transition="in" filter="fade">
                                          <p:cBhvr>
                                            <p:cTn id="256" dur="500"/>
                                            <p:tgtEl>
                                              <p:spTgt spid="1031">
                                                <p:txEl>
                                                  <p:pRg st="0" end="0"/>
                                                </p:txEl>
                                              </p:spTgt>
                                            </p:tgtEl>
                                          </p:cBhvr>
                                        </p:animEffect>
                                      </p:childTnLst>
                                    </p:cTn>
                                  </p:par>
                                  <p:par>
                                    <p:cTn id="257" presetID="2" presetClass="entr" presetSubtype="8" fill="hold" grpId="0" nodeType="withEffect" p14:presetBounceEnd="80000">
                                      <p:stCondLst>
                                        <p:cond delay="1900"/>
                                      </p:stCondLst>
                                      <p:childTnLst>
                                        <p:set>
                                          <p:cBhvr>
                                            <p:cTn id="258" dur="1" fill="hold">
                                              <p:stCondLst>
                                                <p:cond delay="0"/>
                                              </p:stCondLst>
                                            </p:cTn>
                                            <p:tgtEl>
                                              <p:spTgt spid="1033"/>
                                            </p:tgtEl>
                                            <p:attrNameLst>
                                              <p:attrName>style.visibility</p:attrName>
                                            </p:attrNameLst>
                                          </p:cBhvr>
                                          <p:to>
                                            <p:strVal val="visible"/>
                                          </p:to>
                                        </p:set>
                                        <p:anim calcmode="lin" valueType="num" p14:bounceEnd="80000">
                                          <p:cBhvr additive="base">
                                            <p:cTn id="259" dur="800" fill="hold"/>
                                            <p:tgtEl>
                                              <p:spTgt spid="1033"/>
                                            </p:tgtEl>
                                            <p:attrNameLst>
                                              <p:attrName>ppt_x</p:attrName>
                                            </p:attrNameLst>
                                          </p:cBhvr>
                                          <p:tavLst>
                                            <p:tav tm="0">
                                              <p:val>
                                                <p:strVal val="0-#ppt_w/2"/>
                                              </p:val>
                                            </p:tav>
                                            <p:tav tm="100000">
                                              <p:val>
                                                <p:strVal val="#ppt_x"/>
                                              </p:val>
                                            </p:tav>
                                          </p:tavLst>
                                        </p:anim>
                                        <p:anim calcmode="lin" valueType="num" p14:bounceEnd="80000">
                                          <p:cBhvr additive="base">
                                            <p:cTn id="260" dur="800" fill="hold"/>
                                            <p:tgtEl>
                                              <p:spTgt spid="1033"/>
                                            </p:tgtEl>
                                            <p:attrNameLst>
                                              <p:attrName>ppt_y</p:attrName>
                                            </p:attrNameLst>
                                          </p:cBhvr>
                                          <p:tavLst>
                                            <p:tav tm="0">
                                              <p:val>
                                                <p:strVal val="#ppt_y"/>
                                              </p:val>
                                            </p:tav>
                                            <p:tav tm="100000">
                                              <p:val>
                                                <p:strVal val="#ppt_y"/>
                                              </p:val>
                                            </p:tav>
                                          </p:tavLst>
                                        </p:anim>
                                      </p:childTnLst>
                                    </p:cTn>
                                  </p:par>
                                  <p:par>
                                    <p:cTn id="261" presetID="31" presetClass="entr" presetSubtype="0" fill="hold" grpId="0" nodeType="withEffect">
                                      <p:stCondLst>
                                        <p:cond delay="2100"/>
                                      </p:stCondLst>
                                      <p:iterate type="lt">
                                        <p:tmPct val="5000"/>
                                      </p:iterate>
                                      <p:childTnLst>
                                        <p:set>
                                          <p:cBhvr>
                                            <p:cTn id="262" dur="1" fill="hold">
                                              <p:stCondLst>
                                                <p:cond delay="0"/>
                                              </p:stCondLst>
                                            </p:cTn>
                                            <p:tgtEl>
                                              <p:spTgt spid="48"/>
                                            </p:tgtEl>
                                            <p:attrNameLst>
                                              <p:attrName>style.visibility</p:attrName>
                                            </p:attrNameLst>
                                          </p:cBhvr>
                                          <p:to>
                                            <p:strVal val="visible"/>
                                          </p:to>
                                        </p:set>
                                        <p:anim calcmode="lin" valueType="num">
                                          <p:cBhvr>
                                            <p:cTn id="263" dur="500" fill="hold"/>
                                            <p:tgtEl>
                                              <p:spTgt spid="48"/>
                                            </p:tgtEl>
                                            <p:attrNameLst>
                                              <p:attrName>ppt_w</p:attrName>
                                            </p:attrNameLst>
                                          </p:cBhvr>
                                          <p:tavLst>
                                            <p:tav tm="0">
                                              <p:val>
                                                <p:fltVal val="0"/>
                                              </p:val>
                                            </p:tav>
                                            <p:tav tm="100000">
                                              <p:val>
                                                <p:strVal val="#ppt_w"/>
                                              </p:val>
                                            </p:tav>
                                          </p:tavLst>
                                        </p:anim>
                                        <p:anim calcmode="lin" valueType="num">
                                          <p:cBhvr>
                                            <p:cTn id="264" dur="500" fill="hold"/>
                                            <p:tgtEl>
                                              <p:spTgt spid="48"/>
                                            </p:tgtEl>
                                            <p:attrNameLst>
                                              <p:attrName>ppt_h</p:attrName>
                                            </p:attrNameLst>
                                          </p:cBhvr>
                                          <p:tavLst>
                                            <p:tav tm="0">
                                              <p:val>
                                                <p:fltVal val="0"/>
                                              </p:val>
                                            </p:tav>
                                            <p:tav tm="100000">
                                              <p:val>
                                                <p:strVal val="#ppt_h"/>
                                              </p:val>
                                            </p:tav>
                                          </p:tavLst>
                                        </p:anim>
                                        <p:anim calcmode="lin" valueType="num">
                                          <p:cBhvr>
                                            <p:cTn id="265" dur="500" fill="hold"/>
                                            <p:tgtEl>
                                              <p:spTgt spid="48"/>
                                            </p:tgtEl>
                                            <p:attrNameLst>
                                              <p:attrName>style.rotation</p:attrName>
                                            </p:attrNameLst>
                                          </p:cBhvr>
                                          <p:tavLst>
                                            <p:tav tm="0">
                                              <p:val>
                                                <p:fltVal val="90"/>
                                              </p:val>
                                            </p:tav>
                                            <p:tav tm="100000">
                                              <p:val>
                                                <p:fltVal val="0"/>
                                              </p:val>
                                            </p:tav>
                                          </p:tavLst>
                                        </p:anim>
                                        <p:animEffect transition="in" filter="fade">
                                          <p:cBhvr>
                                            <p:cTn id="266" dur="500"/>
                                            <p:tgtEl>
                                              <p:spTgt spid="48"/>
                                            </p:tgtEl>
                                          </p:cBhvr>
                                        </p:animEffect>
                                      </p:childTnLst>
                                    </p:cTn>
                                  </p:par>
                                  <p:par>
                                    <p:cTn id="267" presetID="2" presetClass="entr" presetSubtype="4" fill="hold" grpId="0" nodeType="withEffect" p14:presetBounceEnd="80000">
                                      <p:stCondLst>
                                        <p:cond delay="2600"/>
                                      </p:stCondLst>
                                      <p:childTnLst>
                                        <p:set>
                                          <p:cBhvr>
                                            <p:cTn id="268" dur="1" fill="hold">
                                              <p:stCondLst>
                                                <p:cond delay="0"/>
                                              </p:stCondLst>
                                            </p:cTn>
                                            <p:tgtEl>
                                              <p:spTgt spid="1040"/>
                                            </p:tgtEl>
                                            <p:attrNameLst>
                                              <p:attrName>style.visibility</p:attrName>
                                            </p:attrNameLst>
                                          </p:cBhvr>
                                          <p:to>
                                            <p:strVal val="visible"/>
                                          </p:to>
                                        </p:set>
                                        <p:anim calcmode="lin" valueType="num" p14:bounceEnd="80000">
                                          <p:cBhvr additive="base">
                                            <p:cTn id="269" dur="600" fill="hold"/>
                                            <p:tgtEl>
                                              <p:spTgt spid="1040"/>
                                            </p:tgtEl>
                                            <p:attrNameLst>
                                              <p:attrName>ppt_x</p:attrName>
                                            </p:attrNameLst>
                                          </p:cBhvr>
                                          <p:tavLst>
                                            <p:tav tm="0">
                                              <p:val>
                                                <p:strVal val="#ppt_x"/>
                                              </p:val>
                                            </p:tav>
                                            <p:tav tm="100000">
                                              <p:val>
                                                <p:strVal val="#ppt_x"/>
                                              </p:val>
                                            </p:tav>
                                          </p:tavLst>
                                        </p:anim>
                                        <p:anim calcmode="lin" valueType="num" p14:bounceEnd="80000">
                                          <p:cBhvr additive="base">
                                            <p:cTn id="270" dur="600" fill="hold"/>
                                            <p:tgtEl>
                                              <p:spTgt spid="1040"/>
                                            </p:tgtEl>
                                            <p:attrNameLst>
                                              <p:attrName>ppt_y</p:attrName>
                                            </p:attrNameLst>
                                          </p:cBhvr>
                                          <p:tavLst>
                                            <p:tav tm="0">
                                              <p:val>
                                                <p:strVal val="1+#ppt_h/2"/>
                                              </p:val>
                                            </p:tav>
                                            <p:tav tm="100000">
                                              <p:val>
                                                <p:strVal val="#ppt_y"/>
                                              </p:val>
                                            </p:tav>
                                          </p:tavLst>
                                        </p:anim>
                                      </p:childTnLst>
                                    </p:cTn>
                                  </p:par>
                                </p:childTnLst>
                              </p:cTn>
                            </p:par>
                          </p:childTnLst>
                        </p:cTn>
                      </p:par>
                      <p:par>
                        <p:cTn id="271" fill="hold">
                          <p:stCondLst>
                            <p:cond delay="indefinite"/>
                          </p:stCondLst>
                          <p:childTnLst>
                            <p:par>
                              <p:cTn id="272" fill="hold">
                                <p:stCondLst>
                                  <p:cond delay="0"/>
                                </p:stCondLst>
                                <p:childTnLst>
                                  <p:par>
                                    <p:cTn id="273" presetID="22" presetClass="entr" presetSubtype="8" fill="hold" nodeType="clickEffect">
                                      <p:stCondLst>
                                        <p:cond delay="0"/>
                                      </p:stCondLst>
                                      <p:childTnLst>
                                        <p:set>
                                          <p:cBhvr>
                                            <p:cTn id="274" dur="1" fill="hold">
                                              <p:stCondLst>
                                                <p:cond delay="0"/>
                                              </p:stCondLst>
                                            </p:cTn>
                                            <p:tgtEl>
                                              <p:spTgt spid="3"/>
                                            </p:tgtEl>
                                            <p:attrNameLst>
                                              <p:attrName>style.visibility</p:attrName>
                                            </p:attrNameLst>
                                          </p:cBhvr>
                                          <p:to>
                                            <p:strVal val="visible"/>
                                          </p:to>
                                        </p:set>
                                        <p:animEffect transition="in" filter="wipe(left)">
                                          <p:cBhvr>
                                            <p:cTn id="27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100">
                    <p:cTn id="276" fill="hold" display="0">
                      <p:stCondLst>
                        <p:cond delay="indefinite"/>
                      </p:stCondLst>
                      <p:endCondLst>
                        <p:cond evt="onStopAudio" delay="0">
                          <p:tgtEl>
                            <p:sldTgt/>
                          </p:tgtEl>
                        </p:cond>
                      </p:endCondLst>
                    </p:cTn>
                    <p:tgtEl>
                      <p:spTgt spid="2"/>
                    </p:tgtEl>
                  </p:cMediaNode>
                </p:audio>
              </p:childTnLst>
            </p:cTn>
          </p:par>
        </p:tnLst>
        <p:bldLst>
          <p:bldP spid="7" grpId="0" animBg="1"/>
          <p:bldP spid="7" grpId="1" animBg="1"/>
          <p:bldP spid="8" grpId="0" animBg="1"/>
          <p:bldP spid="8" grpId="1" animBg="1"/>
          <p:bldP spid="9" grpId="0" animBg="1"/>
          <p:bldP spid="9" grpId="1" animBg="1"/>
          <p:bldP spid="10" grpId="0" animBg="1"/>
          <p:bldP spid="10" grpId="1" animBg="1"/>
          <p:bldP spid="11" grpId="0" animBg="1"/>
          <p:bldP spid="11" grpId="1" animBg="1"/>
          <p:bldP spid="12" grpId="0" animBg="1"/>
          <p:bldP spid="12" grpId="1" animBg="1"/>
          <p:bldP spid="13" grpId="0" animBg="1"/>
          <p:bldP spid="13" grpId="1" animBg="1"/>
          <p:bldP spid="14" grpId="0" animBg="1"/>
          <p:bldP spid="14" grpId="1" animBg="1"/>
          <p:bldP spid="15" grpId="0" animBg="1"/>
          <p:bldP spid="15" grpId="1" animBg="1"/>
          <p:bldP spid="16" grpId="0" animBg="1"/>
          <p:bldP spid="16" grpId="1" animBg="1"/>
          <p:bldP spid="17" grpId="0" animBg="1"/>
          <p:bldP spid="17" grpId="1" animBg="1"/>
          <p:bldP spid="18" grpId="0" animBg="1"/>
          <p:bldP spid="18" grpId="1" animBg="1"/>
          <p:bldP spid="19" grpId="0" animBg="1"/>
          <p:bldP spid="19" grpId="1" animBg="1"/>
          <p:bldP spid="20" grpId="0" animBg="1"/>
          <p:bldP spid="20" grpId="1" animBg="1"/>
          <p:bldP spid="21" grpId="0" animBg="1"/>
          <p:bldP spid="21" grpId="1" animBg="1"/>
          <p:bldP spid="22" grpId="0" animBg="1"/>
          <p:bldP spid="22" grpId="1" animBg="1"/>
          <p:bldP spid="23" grpId="0" animBg="1"/>
          <p:bldP spid="23" grpId="1" animBg="1"/>
          <p:bldP spid="24" grpId="0" animBg="1"/>
          <p:bldP spid="24" grpId="1" animBg="1"/>
          <p:bldP spid="25" grpId="0" animBg="1"/>
          <p:bldP spid="25" grpId="1" animBg="1"/>
          <p:bldP spid="26" grpId="0" animBg="1"/>
          <p:bldP spid="26" grpId="1" animBg="1"/>
          <p:bldP spid="27" grpId="0" animBg="1"/>
          <p:bldP spid="27" grpId="1" animBg="1"/>
          <p:bldP spid="28" grpId="0" animBg="1"/>
          <p:bldP spid="28" grpId="1" animBg="1"/>
          <p:bldP spid="29" grpId="0" animBg="1"/>
          <p:bldP spid="29" grpId="1" animBg="1"/>
          <p:bldP spid="30" grpId="0" animBg="1"/>
          <p:bldP spid="30" grpId="1" animBg="1"/>
          <p:bldP spid="31" grpId="0" animBg="1"/>
          <p:bldP spid="31" grpId="1" animBg="1"/>
          <p:bldP spid="1024" grpId="0" animBg="1"/>
          <p:bldP spid="1024" grpId="1" animBg="1"/>
          <p:bldP spid="1025" grpId="0" animBg="1"/>
          <p:bldP spid="1025" grpId="1" animBg="1"/>
          <p:bldP spid="1027" grpId="0" animBg="1"/>
          <p:bldP spid="1027" grpId="1" animBg="1"/>
          <p:bldP spid="1028" grpId="0" animBg="1"/>
          <p:bldP spid="1028" grpId="1" animBg="1"/>
          <p:bldP spid="1029" grpId="0" animBg="1"/>
          <p:bldP spid="1029" grpId="1" animBg="1"/>
          <p:bldP spid="1033" grpId="0"/>
          <p:bldP spid="48" grpId="0"/>
          <p:bldP spid="1040"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
                                            </p:tgtEl>
                                          </p:cBhvr>
                                        </p:cmd>
                                      </p:childTnLst>
                                    </p:cTn>
                                  </p:par>
                                  <p:par>
                                    <p:cTn id="7" presetID="53" presetClass="entr" presetSubtype="16" fill="hold" grpId="0" nodeType="withEffect">
                                      <p:stCondLst>
                                        <p:cond delay="200"/>
                                      </p:stCondLst>
                                      <p:childTnLst>
                                        <p:set>
                                          <p:cBhvr>
                                            <p:cTn id="8" dur="1" fill="hold">
                                              <p:stCondLst>
                                                <p:cond delay="0"/>
                                              </p:stCondLst>
                                            </p:cTn>
                                            <p:tgtEl>
                                              <p:spTgt spid="7"/>
                                            </p:tgtEl>
                                            <p:attrNameLst>
                                              <p:attrName>style.visibility</p:attrName>
                                            </p:attrNameLst>
                                          </p:cBhvr>
                                          <p:to>
                                            <p:strVal val="visible"/>
                                          </p:to>
                                        </p:set>
                                        <p:anim calcmode="lin" valueType="num">
                                          <p:cBhvr>
                                            <p:cTn id="9" dur="300" fill="hold"/>
                                            <p:tgtEl>
                                              <p:spTgt spid="7"/>
                                            </p:tgtEl>
                                            <p:attrNameLst>
                                              <p:attrName>ppt_w</p:attrName>
                                            </p:attrNameLst>
                                          </p:cBhvr>
                                          <p:tavLst>
                                            <p:tav tm="0">
                                              <p:val>
                                                <p:fltVal val="0"/>
                                              </p:val>
                                            </p:tav>
                                            <p:tav tm="100000">
                                              <p:val>
                                                <p:strVal val="#ppt_w"/>
                                              </p:val>
                                            </p:tav>
                                          </p:tavLst>
                                        </p:anim>
                                        <p:anim calcmode="lin" valueType="num">
                                          <p:cBhvr>
                                            <p:cTn id="10" dur="300" fill="hold"/>
                                            <p:tgtEl>
                                              <p:spTgt spid="7"/>
                                            </p:tgtEl>
                                            <p:attrNameLst>
                                              <p:attrName>ppt_h</p:attrName>
                                            </p:attrNameLst>
                                          </p:cBhvr>
                                          <p:tavLst>
                                            <p:tav tm="0">
                                              <p:val>
                                                <p:fltVal val="0"/>
                                              </p:val>
                                            </p:tav>
                                            <p:tav tm="100000">
                                              <p:val>
                                                <p:strVal val="#ppt_h"/>
                                              </p:val>
                                            </p:tav>
                                          </p:tavLst>
                                        </p:anim>
                                        <p:animEffect transition="in" filter="fade">
                                          <p:cBhvr>
                                            <p:cTn id="11" dur="300"/>
                                            <p:tgtEl>
                                              <p:spTgt spid="7"/>
                                            </p:tgtEl>
                                          </p:cBhvr>
                                        </p:animEffect>
                                      </p:childTnLst>
                                    </p:cTn>
                                  </p:par>
                                  <p:par>
                                    <p:cTn id="12" presetID="22" presetClass="exit" presetSubtype="4" fill="hold" grpId="1" nodeType="withEffect">
                                      <p:stCondLst>
                                        <p:cond delay="500"/>
                                      </p:stCondLst>
                                      <p:childTnLst>
                                        <p:animEffect transition="out" filter="wipe(down)">
                                          <p:cBhvr>
                                            <p:cTn id="13" dur="500"/>
                                            <p:tgtEl>
                                              <p:spTgt spid="7"/>
                                            </p:tgtEl>
                                          </p:cBhvr>
                                        </p:animEffect>
                                        <p:set>
                                          <p:cBhvr>
                                            <p:cTn id="14" dur="1" fill="hold">
                                              <p:stCondLst>
                                                <p:cond delay="499"/>
                                              </p:stCondLst>
                                            </p:cTn>
                                            <p:tgtEl>
                                              <p:spTgt spid="7"/>
                                            </p:tgtEl>
                                            <p:attrNameLst>
                                              <p:attrName>style.visibility</p:attrName>
                                            </p:attrNameLst>
                                          </p:cBhvr>
                                          <p:to>
                                            <p:strVal val="hidden"/>
                                          </p:to>
                                        </p:set>
                                      </p:childTnLst>
                                    </p:cTn>
                                  </p:par>
                                  <p:par>
                                    <p:cTn id="15" presetID="53" presetClass="entr" presetSubtype="16"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p:cTn id="17" dur="300" fill="hold"/>
                                            <p:tgtEl>
                                              <p:spTgt spid="8"/>
                                            </p:tgtEl>
                                            <p:attrNameLst>
                                              <p:attrName>ppt_w</p:attrName>
                                            </p:attrNameLst>
                                          </p:cBhvr>
                                          <p:tavLst>
                                            <p:tav tm="0">
                                              <p:val>
                                                <p:fltVal val="0"/>
                                              </p:val>
                                            </p:tav>
                                            <p:tav tm="100000">
                                              <p:val>
                                                <p:strVal val="#ppt_w"/>
                                              </p:val>
                                            </p:tav>
                                          </p:tavLst>
                                        </p:anim>
                                        <p:anim calcmode="lin" valueType="num">
                                          <p:cBhvr>
                                            <p:cTn id="18" dur="300" fill="hold"/>
                                            <p:tgtEl>
                                              <p:spTgt spid="8"/>
                                            </p:tgtEl>
                                            <p:attrNameLst>
                                              <p:attrName>ppt_h</p:attrName>
                                            </p:attrNameLst>
                                          </p:cBhvr>
                                          <p:tavLst>
                                            <p:tav tm="0">
                                              <p:val>
                                                <p:fltVal val="0"/>
                                              </p:val>
                                            </p:tav>
                                            <p:tav tm="100000">
                                              <p:val>
                                                <p:strVal val="#ppt_h"/>
                                              </p:val>
                                            </p:tav>
                                          </p:tavLst>
                                        </p:anim>
                                        <p:animEffect transition="in" filter="fade">
                                          <p:cBhvr>
                                            <p:cTn id="19" dur="300"/>
                                            <p:tgtEl>
                                              <p:spTgt spid="8"/>
                                            </p:tgtEl>
                                          </p:cBhvr>
                                        </p:animEffect>
                                      </p:childTnLst>
                                    </p:cTn>
                                  </p:par>
                                  <p:par>
                                    <p:cTn id="20" presetID="22" presetClass="exit" presetSubtype="4" fill="hold" grpId="1" nodeType="withEffect">
                                      <p:stCondLst>
                                        <p:cond delay="300"/>
                                      </p:stCondLst>
                                      <p:childTnLst>
                                        <p:animEffect transition="out" filter="wipe(down)">
                                          <p:cBhvr>
                                            <p:cTn id="21" dur="500"/>
                                            <p:tgtEl>
                                              <p:spTgt spid="8"/>
                                            </p:tgtEl>
                                          </p:cBhvr>
                                        </p:animEffect>
                                        <p:set>
                                          <p:cBhvr>
                                            <p:cTn id="22" dur="1" fill="hold">
                                              <p:stCondLst>
                                                <p:cond delay="499"/>
                                              </p:stCondLst>
                                            </p:cTn>
                                            <p:tgtEl>
                                              <p:spTgt spid="8"/>
                                            </p:tgtEl>
                                            <p:attrNameLst>
                                              <p:attrName>style.visibility</p:attrName>
                                            </p:attrNameLst>
                                          </p:cBhvr>
                                          <p:to>
                                            <p:strVal val="hidden"/>
                                          </p:to>
                                        </p:set>
                                      </p:childTnLst>
                                    </p:cTn>
                                  </p:par>
                                  <p:par>
                                    <p:cTn id="23" presetID="53" presetClass="entr" presetSubtype="16"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p:cTn id="25" dur="300" fill="hold"/>
                                            <p:tgtEl>
                                              <p:spTgt spid="11"/>
                                            </p:tgtEl>
                                            <p:attrNameLst>
                                              <p:attrName>ppt_w</p:attrName>
                                            </p:attrNameLst>
                                          </p:cBhvr>
                                          <p:tavLst>
                                            <p:tav tm="0">
                                              <p:val>
                                                <p:fltVal val="0"/>
                                              </p:val>
                                            </p:tav>
                                            <p:tav tm="100000">
                                              <p:val>
                                                <p:strVal val="#ppt_w"/>
                                              </p:val>
                                            </p:tav>
                                          </p:tavLst>
                                        </p:anim>
                                        <p:anim calcmode="lin" valueType="num">
                                          <p:cBhvr>
                                            <p:cTn id="26" dur="300" fill="hold"/>
                                            <p:tgtEl>
                                              <p:spTgt spid="11"/>
                                            </p:tgtEl>
                                            <p:attrNameLst>
                                              <p:attrName>ppt_h</p:attrName>
                                            </p:attrNameLst>
                                          </p:cBhvr>
                                          <p:tavLst>
                                            <p:tav tm="0">
                                              <p:val>
                                                <p:fltVal val="0"/>
                                              </p:val>
                                            </p:tav>
                                            <p:tav tm="100000">
                                              <p:val>
                                                <p:strVal val="#ppt_h"/>
                                              </p:val>
                                            </p:tav>
                                          </p:tavLst>
                                        </p:anim>
                                        <p:animEffect transition="in" filter="fade">
                                          <p:cBhvr>
                                            <p:cTn id="27" dur="300"/>
                                            <p:tgtEl>
                                              <p:spTgt spid="11"/>
                                            </p:tgtEl>
                                          </p:cBhvr>
                                        </p:animEffect>
                                      </p:childTnLst>
                                    </p:cTn>
                                  </p:par>
                                  <p:par>
                                    <p:cTn id="28" presetID="22" presetClass="exit" presetSubtype="4" fill="hold" grpId="1" nodeType="withEffect">
                                      <p:stCondLst>
                                        <p:cond delay="300"/>
                                      </p:stCondLst>
                                      <p:childTnLst>
                                        <p:animEffect transition="out" filter="wipe(down)">
                                          <p:cBhvr>
                                            <p:cTn id="29" dur="500"/>
                                            <p:tgtEl>
                                              <p:spTgt spid="11"/>
                                            </p:tgtEl>
                                          </p:cBhvr>
                                        </p:animEffect>
                                        <p:set>
                                          <p:cBhvr>
                                            <p:cTn id="30" dur="1" fill="hold">
                                              <p:stCondLst>
                                                <p:cond delay="499"/>
                                              </p:stCondLst>
                                            </p:cTn>
                                            <p:tgtEl>
                                              <p:spTgt spid="11"/>
                                            </p:tgtEl>
                                            <p:attrNameLst>
                                              <p:attrName>style.visibility</p:attrName>
                                            </p:attrNameLst>
                                          </p:cBhvr>
                                          <p:to>
                                            <p:strVal val="hidden"/>
                                          </p:to>
                                        </p:set>
                                      </p:childTnLst>
                                    </p:cTn>
                                  </p:par>
                                  <p:par>
                                    <p:cTn id="31" presetID="53" presetClass="entr" presetSubtype="16" fill="hold" grpId="0" nodeType="withEffect">
                                      <p:stCondLst>
                                        <p:cond delay="500"/>
                                      </p:stCondLst>
                                      <p:childTnLst>
                                        <p:set>
                                          <p:cBhvr>
                                            <p:cTn id="32" dur="1" fill="hold">
                                              <p:stCondLst>
                                                <p:cond delay="0"/>
                                              </p:stCondLst>
                                            </p:cTn>
                                            <p:tgtEl>
                                              <p:spTgt spid="12"/>
                                            </p:tgtEl>
                                            <p:attrNameLst>
                                              <p:attrName>style.visibility</p:attrName>
                                            </p:attrNameLst>
                                          </p:cBhvr>
                                          <p:to>
                                            <p:strVal val="visible"/>
                                          </p:to>
                                        </p:set>
                                        <p:anim calcmode="lin" valueType="num">
                                          <p:cBhvr>
                                            <p:cTn id="33" dur="300" fill="hold"/>
                                            <p:tgtEl>
                                              <p:spTgt spid="12"/>
                                            </p:tgtEl>
                                            <p:attrNameLst>
                                              <p:attrName>ppt_w</p:attrName>
                                            </p:attrNameLst>
                                          </p:cBhvr>
                                          <p:tavLst>
                                            <p:tav tm="0">
                                              <p:val>
                                                <p:fltVal val="0"/>
                                              </p:val>
                                            </p:tav>
                                            <p:tav tm="100000">
                                              <p:val>
                                                <p:strVal val="#ppt_w"/>
                                              </p:val>
                                            </p:tav>
                                          </p:tavLst>
                                        </p:anim>
                                        <p:anim calcmode="lin" valueType="num">
                                          <p:cBhvr>
                                            <p:cTn id="34" dur="300" fill="hold"/>
                                            <p:tgtEl>
                                              <p:spTgt spid="12"/>
                                            </p:tgtEl>
                                            <p:attrNameLst>
                                              <p:attrName>ppt_h</p:attrName>
                                            </p:attrNameLst>
                                          </p:cBhvr>
                                          <p:tavLst>
                                            <p:tav tm="0">
                                              <p:val>
                                                <p:fltVal val="0"/>
                                              </p:val>
                                            </p:tav>
                                            <p:tav tm="100000">
                                              <p:val>
                                                <p:strVal val="#ppt_h"/>
                                              </p:val>
                                            </p:tav>
                                          </p:tavLst>
                                        </p:anim>
                                        <p:animEffect transition="in" filter="fade">
                                          <p:cBhvr>
                                            <p:cTn id="35" dur="300"/>
                                            <p:tgtEl>
                                              <p:spTgt spid="12"/>
                                            </p:tgtEl>
                                          </p:cBhvr>
                                        </p:animEffect>
                                      </p:childTnLst>
                                    </p:cTn>
                                  </p:par>
                                  <p:par>
                                    <p:cTn id="36" presetID="22" presetClass="exit" presetSubtype="4" fill="hold" grpId="1" nodeType="withEffect">
                                      <p:stCondLst>
                                        <p:cond delay="800"/>
                                      </p:stCondLst>
                                      <p:childTnLst>
                                        <p:animEffect transition="out" filter="wipe(down)">
                                          <p:cBhvr>
                                            <p:cTn id="37" dur="500"/>
                                            <p:tgtEl>
                                              <p:spTgt spid="12"/>
                                            </p:tgtEl>
                                          </p:cBhvr>
                                        </p:animEffect>
                                        <p:set>
                                          <p:cBhvr>
                                            <p:cTn id="38" dur="1" fill="hold">
                                              <p:stCondLst>
                                                <p:cond delay="499"/>
                                              </p:stCondLst>
                                            </p:cTn>
                                            <p:tgtEl>
                                              <p:spTgt spid="12"/>
                                            </p:tgtEl>
                                            <p:attrNameLst>
                                              <p:attrName>style.visibility</p:attrName>
                                            </p:attrNameLst>
                                          </p:cBhvr>
                                          <p:to>
                                            <p:strVal val="hidden"/>
                                          </p:to>
                                        </p:set>
                                      </p:childTnLst>
                                    </p:cTn>
                                  </p:par>
                                  <p:par>
                                    <p:cTn id="39" presetID="53" presetClass="entr" presetSubtype="16" fill="hold" grpId="0" nodeType="withEffect">
                                      <p:stCondLst>
                                        <p:cond delay="300"/>
                                      </p:stCondLst>
                                      <p:childTnLst>
                                        <p:set>
                                          <p:cBhvr>
                                            <p:cTn id="40" dur="1" fill="hold">
                                              <p:stCondLst>
                                                <p:cond delay="0"/>
                                              </p:stCondLst>
                                            </p:cTn>
                                            <p:tgtEl>
                                              <p:spTgt spid="13"/>
                                            </p:tgtEl>
                                            <p:attrNameLst>
                                              <p:attrName>style.visibility</p:attrName>
                                            </p:attrNameLst>
                                          </p:cBhvr>
                                          <p:to>
                                            <p:strVal val="visible"/>
                                          </p:to>
                                        </p:set>
                                        <p:anim calcmode="lin" valueType="num">
                                          <p:cBhvr>
                                            <p:cTn id="41" dur="300" fill="hold"/>
                                            <p:tgtEl>
                                              <p:spTgt spid="13"/>
                                            </p:tgtEl>
                                            <p:attrNameLst>
                                              <p:attrName>ppt_w</p:attrName>
                                            </p:attrNameLst>
                                          </p:cBhvr>
                                          <p:tavLst>
                                            <p:tav tm="0">
                                              <p:val>
                                                <p:fltVal val="0"/>
                                              </p:val>
                                            </p:tav>
                                            <p:tav tm="100000">
                                              <p:val>
                                                <p:strVal val="#ppt_w"/>
                                              </p:val>
                                            </p:tav>
                                          </p:tavLst>
                                        </p:anim>
                                        <p:anim calcmode="lin" valueType="num">
                                          <p:cBhvr>
                                            <p:cTn id="42" dur="300" fill="hold"/>
                                            <p:tgtEl>
                                              <p:spTgt spid="13"/>
                                            </p:tgtEl>
                                            <p:attrNameLst>
                                              <p:attrName>ppt_h</p:attrName>
                                            </p:attrNameLst>
                                          </p:cBhvr>
                                          <p:tavLst>
                                            <p:tav tm="0">
                                              <p:val>
                                                <p:fltVal val="0"/>
                                              </p:val>
                                            </p:tav>
                                            <p:tav tm="100000">
                                              <p:val>
                                                <p:strVal val="#ppt_h"/>
                                              </p:val>
                                            </p:tav>
                                          </p:tavLst>
                                        </p:anim>
                                        <p:animEffect transition="in" filter="fade">
                                          <p:cBhvr>
                                            <p:cTn id="43" dur="300"/>
                                            <p:tgtEl>
                                              <p:spTgt spid="13"/>
                                            </p:tgtEl>
                                          </p:cBhvr>
                                        </p:animEffect>
                                      </p:childTnLst>
                                    </p:cTn>
                                  </p:par>
                                  <p:par>
                                    <p:cTn id="44" presetID="22" presetClass="exit" presetSubtype="4" fill="hold" grpId="1" nodeType="withEffect">
                                      <p:stCondLst>
                                        <p:cond delay="600"/>
                                      </p:stCondLst>
                                      <p:childTnLst>
                                        <p:animEffect transition="out" filter="wipe(down)">
                                          <p:cBhvr>
                                            <p:cTn id="45" dur="500"/>
                                            <p:tgtEl>
                                              <p:spTgt spid="13"/>
                                            </p:tgtEl>
                                          </p:cBhvr>
                                        </p:animEffect>
                                        <p:set>
                                          <p:cBhvr>
                                            <p:cTn id="46" dur="1" fill="hold">
                                              <p:stCondLst>
                                                <p:cond delay="499"/>
                                              </p:stCondLst>
                                            </p:cTn>
                                            <p:tgtEl>
                                              <p:spTgt spid="13"/>
                                            </p:tgtEl>
                                            <p:attrNameLst>
                                              <p:attrName>style.visibility</p:attrName>
                                            </p:attrNameLst>
                                          </p:cBhvr>
                                          <p:to>
                                            <p:strVal val="hidden"/>
                                          </p:to>
                                        </p:set>
                                      </p:childTnLst>
                                    </p:cTn>
                                  </p:par>
                                  <p:par>
                                    <p:cTn id="47" presetID="53" presetClass="entr" presetSubtype="16" fill="hold" grpId="0" nodeType="withEffect">
                                      <p:stCondLst>
                                        <p:cond delay="200"/>
                                      </p:stCondLst>
                                      <p:childTnLst>
                                        <p:set>
                                          <p:cBhvr>
                                            <p:cTn id="48" dur="1" fill="hold">
                                              <p:stCondLst>
                                                <p:cond delay="0"/>
                                              </p:stCondLst>
                                            </p:cTn>
                                            <p:tgtEl>
                                              <p:spTgt spid="10"/>
                                            </p:tgtEl>
                                            <p:attrNameLst>
                                              <p:attrName>style.visibility</p:attrName>
                                            </p:attrNameLst>
                                          </p:cBhvr>
                                          <p:to>
                                            <p:strVal val="visible"/>
                                          </p:to>
                                        </p:set>
                                        <p:anim calcmode="lin" valueType="num">
                                          <p:cBhvr>
                                            <p:cTn id="49" dur="300" fill="hold"/>
                                            <p:tgtEl>
                                              <p:spTgt spid="10"/>
                                            </p:tgtEl>
                                            <p:attrNameLst>
                                              <p:attrName>ppt_w</p:attrName>
                                            </p:attrNameLst>
                                          </p:cBhvr>
                                          <p:tavLst>
                                            <p:tav tm="0">
                                              <p:val>
                                                <p:fltVal val="0"/>
                                              </p:val>
                                            </p:tav>
                                            <p:tav tm="100000">
                                              <p:val>
                                                <p:strVal val="#ppt_w"/>
                                              </p:val>
                                            </p:tav>
                                          </p:tavLst>
                                        </p:anim>
                                        <p:anim calcmode="lin" valueType="num">
                                          <p:cBhvr>
                                            <p:cTn id="50" dur="300" fill="hold"/>
                                            <p:tgtEl>
                                              <p:spTgt spid="10"/>
                                            </p:tgtEl>
                                            <p:attrNameLst>
                                              <p:attrName>ppt_h</p:attrName>
                                            </p:attrNameLst>
                                          </p:cBhvr>
                                          <p:tavLst>
                                            <p:tav tm="0">
                                              <p:val>
                                                <p:fltVal val="0"/>
                                              </p:val>
                                            </p:tav>
                                            <p:tav tm="100000">
                                              <p:val>
                                                <p:strVal val="#ppt_h"/>
                                              </p:val>
                                            </p:tav>
                                          </p:tavLst>
                                        </p:anim>
                                        <p:animEffect transition="in" filter="fade">
                                          <p:cBhvr>
                                            <p:cTn id="51" dur="300"/>
                                            <p:tgtEl>
                                              <p:spTgt spid="10"/>
                                            </p:tgtEl>
                                          </p:cBhvr>
                                        </p:animEffect>
                                      </p:childTnLst>
                                    </p:cTn>
                                  </p:par>
                                  <p:par>
                                    <p:cTn id="52" presetID="22" presetClass="exit" presetSubtype="4" fill="hold" grpId="1" nodeType="withEffect">
                                      <p:stCondLst>
                                        <p:cond delay="500"/>
                                      </p:stCondLst>
                                      <p:childTnLst>
                                        <p:animEffect transition="out" filter="wipe(down)">
                                          <p:cBhvr>
                                            <p:cTn id="53" dur="500"/>
                                            <p:tgtEl>
                                              <p:spTgt spid="10"/>
                                            </p:tgtEl>
                                          </p:cBhvr>
                                        </p:animEffect>
                                        <p:set>
                                          <p:cBhvr>
                                            <p:cTn id="54" dur="1" fill="hold">
                                              <p:stCondLst>
                                                <p:cond delay="499"/>
                                              </p:stCondLst>
                                            </p:cTn>
                                            <p:tgtEl>
                                              <p:spTgt spid="10"/>
                                            </p:tgtEl>
                                            <p:attrNameLst>
                                              <p:attrName>style.visibility</p:attrName>
                                            </p:attrNameLst>
                                          </p:cBhvr>
                                          <p:to>
                                            <p:strVal val="hidden"/>
                                          </p:to>
                                        </p:set>
                                      </p:childTnLst>
                                    </p:cTn>
                                  </p:par>
                                  <p:par>
                                    <p:cTn id="55" presetID="53" presetClass="entr" presetSubtype="16" fill="hold" grpId="0" nodeType="withEffect">
                                      <p:stCondLst>
                                        <p:cond delay="0"/>
                                      </p:stCondLst>
                                      <p:childTnLst>
                                        <p:set>
                                          <p:cBhvr>
                                            <p:cTn id="56" dur="1" fill="hold">
                                              <p:stCondLst>
                                                <p:cond delay="0"/>
                                              </p:stCondLst>
                                            </p:cTn>
                                            <p:tgtEl>
                                              <p:spTgt spid="9"/>
                                            </p:tgtEl>
                                            <p:attrNameLst>
                                              <p:attrName>style.visibility</p:attrName>
                                            </p:attrNameLst>
                                          </p:cBhvr>
                                          <p:to>
                                            <p:strVal val="visible"/>
                                          </p:to>
                                        </p:set>
                                        <p:anim calcmode="lin" valueType="num">
                                          <p:cBhvr>
                                            <p:cTn id="57" dur="300" fill="hold"/>
                                            <p:tgtEl>
                                              <p:spTgt spid="9"/>
                                            </p:tgtEl>
                                            <p:attrNameLst>
                                              <p:attrName>ppt_w</p:attrName>
                                            </p:attrNameLst>
                                          </p:cBhvr>
                                          <p:tavLst>
                                            <p:tav tm="0">
                                              <p:val>
                                                <p:fltVal val="0"/>
                                              </p:val>
                                            </p:tav>
                                            <p:tav tm="100000">
                                              <p:val>
                                                <p:strVal val="#ppt_w"/>
                                              </p:val>
                                            </p:tav>
                                          </p:tavLst>
                                        </p:anim>
                                        <p:anim calcmode="lin" valueType="num">
                                          <p:cBhvr>
                                            <p:cTn id="58" dur="300" fill="hold"/>
                                            <p:tgtEl>
                                              <p:spTgt spid="9"/>
                                            </p:tgtEl>
                                            <p:attrNameLst>
                                              <p:attrName>ppt_h</p:attrName>
                                            </p:attrNameLst>
                                          </p:cBhvr>
                                          <p:tavLst>
                                            <p:tav tm="0">
                                              <p:val>
                                                <p:fltVal val="0"/>
                                              </p:val>
                                            </p:tav>
                                            <p:tav tm="100000">
                                              <p:val>
                                                <p:strVal val="#ppt_h"/>
                                              </p:val>
                                            </p:tav>
                                          </p:tavLst>
                                        </p:anim>
                                        <p:animEffect transition="in" filter="fade">
                                          <p:cBhvr>
                                            <p:cTn id="59" dur="300"/>
                                            <p:tgtEl>
                                              <p:spTgt spid="9"/>
                                            </p:tgtEl>
                                          </p:cBhvr>
                                        </p:animEffect>
                                      </p:childTnLst>
                                    </p:cTn>
                                  </p:par>
                                  <p:par>
                                    <p:cTn id="60" presetID="22" presetClass="exit" presetSubtype="4" fill="hold" grpId="1" nodeType="withEffect">
                                      <p:stCondLst>
                                        <p:cond delay="300"/>
                                      </p:stCondLst>
                                      <p:childTnLst>
                                        <p:animEffect transition="out" filter="wipe(down)">
                                          <p:cBhvr>
                                            <p:cTn id="61" dur="500"/>
                                            <p:tgtEl>
                                              <p:spTgt spid="9"/>
                                            </p:tgtEl>
                                          </p:cBhvr>
                                        </p:animEffect>
                                        <p:set>
                                          <p:cBhvr>
                                            <p:cTn id="62" dur="1" fill="hold">
                                              <p:stCondLst>
                                                <p:cond delay="499"/>
                                              </p:stCondLst>
                                            </p:cTn>
                                            <p:tgtEl>
                                              <p:spTgt spid="9"/>
                                            </p:tgtEl>
                                            <p:attrNameLst>
                                              <p:attrName>style.visibility</p:attrName>
                                            </p:attrNameLst>
                                          </p:cBhvr>
                                          <p:to>
                                            <p:strVal val="hidden"/>
                                          </p:to>
                                        </p:set>
                                      </p:childTnLst>
                                    </p:cTn>
                                  </p:par>
                                  <p:par>
                                    <p:cTn id="63" presetID="53" presetClass="entr" presetSubtype="16" fill="hold" grpId="0" nodeType="withEffect">
                                      <p:stCondLst>
                                        <p:cond delay="200"/>
                                      </p:stCondLst>
                                      <p:childTnLst>
                                        <p:set>
                                          <p:cBhvr>
                                            <p:cTn id="64" dur="1" fill="hold">
                                              <p:stCondLst>
                                                <p:cond delay="0"/>
                                              </p:stCondLst>
                                            </p:cTn>
                                            <p:tgtEl>
                                              <p:spTgt spid="22"/>
                                            </p:tgtEl>
                                            <p:attrNameLst>
                                              <p:attrName>style.visibility</p:attrName>
                                            </p:attrNameLst>
                                          </p:cBhvr>
                                          <p:to>
                                            <p:strVal val="visible"/>
                                          </p:to>
                                        </p:set>
                                        <p:anim calcmode="lin" valueType="num">
                                          <p:cBhvr>
                                            <p:cTn id="65" dur="300" fill="hold"/>
                                            <p:tgtEl>
                                              <p:spTgt spid="22"/>
                                            </p:tgtEl>
                                            <p:attrNameLst>
                                              <p:attrName>ppt_w</p:attrName>
                                            </p:attrNameLst>
                                          </p:cBhvr>
                                          <p:tavLst>
                                            <p:tav tm="0">
                                              <p:val>
                                                <p:fltVal val="0"/>
                                              </p:val>
                                            </p:tav>
                                            <p:tav tm="100000">
                                              <p:val>
                                                <p:strVal val="#ppt_w"/>
                                              </p:val>
                                            </p:tav>
                                          </p:tavLst>
                                        </p:anim>
                                        <p:anim calcmode="lin" valueType="num">
                                          <p:cBhvr>
                                            <p:cTn id="66" dur="300" fill="hold"/>
                                            <p:tgtEl>
                                              <p:spTgt spid="22"/>
                                            </p:tgtEl>
                                            <p:attrNameLst>
                                              <p:attrName>ppt_h</p:attrName>
                                            </p:attrNameLst>
                                          </p:cBhvr>
                                          <p:tavLst>
                                            <p:tav tm="0">
                                              <p:val>
                                                <p:fltVal val="0"/>
                                              </p:val>
                                            </p:tav>
                                            <p:tav tm="100000">
                                              <p:val>
                                                <p:strVal val="#ppt_h"/>
                                              </p:val>
                                            </p:tav>
                                          </p:tavLst>
                                        </p:anim>
                                        <p:animEffect transition="in" filter="fade">
                                          <p:cBhvr>
                                            <p:cTn id="67" dur="300"/>
                                            <p:tgtEl>
                                              <p:spTgt spid="22"/>
                                            </p:tgtEl>
                                          </p:cBhvr>
                                        </p:animEffect>
                                      </p:childTnLst>
                                    </p:cTn>
                                  </p:par>
                                  <p:par>
                                    <p:cTn id="68" presetID="22" presetClass="exit" presetSubtype="4" fill="hold" grpId="1" nodeType="withEffect">
                                      <p:stCondLst>
                                        <p:cond delay="500"/>
                                      </p:stCondLst>
                                      <p:childTnLst>
                                        <p:animEffect transition="out" filter="wipe(down)">
                                          <p:cBhvr>
                                            <p:cTn id="69" dur="500"/>
                                            <p:tgtEl>
                                              <p:spTgt spid="22"/>
                                            </p:tgtEl>
                                          </p:cBhvr>
                                        </p:animEffect>
                                        <p:set>
                                          <p:cBhvr>
                                            <p:cTn id="70" dur="1" fill="hold">
                                              <p:stCondLst>
                                                <p:cond delay="499"/>
                                              </p:stCondLst>
                                            </p:cTn>
                                            <p:tgtEl>
                                              <p:spTgt spid="22"/>
                                            </p:tgtEl>
                                            <p:attrNameLst>
                                              <p:attrName>style.visibility</p:attrName>
                                            </p:attrNameLst>
                                          </p:cBhvr>
                                          <p:to>
                                            <p:strVal val="hidden"/>
                                          </p:to>
                                        </p:set>
                                      </p:childTnLst>
                                    </p:cTn>
                                  </p:par>
                                  <p:par>
                                    <p:cTn id="71" presetID="53" presetClass="entr" presetSubtype="16" fill="hold" grpId="0" nodeType="withEffect">
                                      <p:stCondLst>
                                        <p:cond delay="400"/>
                                      </p:stCondLst>
                                      <p:childTnLst>
                                        <p:set>
                                          <p:cBhvr>
                                            <p:cTn id="72" dur="1" fill="hold">
                                              <p:stCondLst>
                                                <p:cond delay="0"/>
                                              </p:stCondLst>
                                            </p:cTn>
                                            <p:tgtEl>
                                              <p:spTgt spid="1025"/>
                                            </p:tgtEl>
                                            <p:attrNameLst>
                                              <p:attrName>style.visibility</p:attrName>
                                            </p:attrNameLst>
                                          </p:cBhvr>
                                          <p:to>
                                            <p:strVal val="visible"/>
                                          </p:to>
                                        </p:set>
                                        <p:anim calcmode="lin" valueType="num">
                                          <p:cBhvr>
                                            <p:cTn id="73" dur="300" fill="hold"/>
                                            <p:tgtEl>
                                              <p:spTgt spid="1025"/>
                                            </p:tgtEl>
                                            <p:attrNameLst>
                                              <p:attrName>ppt_w</p:attrName>
                                            </p:attrNameLst>
                                          </p:cBhvr>
                                          <p:tavLst>
                                            <p:tav tm="0">
                                              <p:val>
                                                <p:fltVal val="0"/>
                                              </p:val>
                                            </p:tav>
                                            <p:tav tm="100000">
                                              <p:val>
                                                <p:strVal val="#ppt_w"/>
                                              </p:val>
                                            </p:tav>
                                          </p:tavLst>
                                        </p:anim>
                                        <p:anim calcmode="lin" valueType="num">
                                          <p:cBhvr>
                                            <p:cTn id="74" dur="300" fill="hold"/>
                                            <p:tgtEl>
                                              <p:spTgt spid="1025"/>
                                            </p:tgtEl>
                                            <p:attrNameLst>
                                              <p:attrName>ppt_h</p:attrName>
                                            </p:attrNameLst>
                                          </p:cBhvr>
                                          <p:tavLst>
                                            <p:tav tm="0">
                                              <p:val>
                                                <p:fltVal val="0"/>
                                              </p:val>
                                            </p:tav>
                                            <p:tav tm="100000">
                                              <p:val>
                                                <p:strVal val="#ppt_h"/>
                                              </p:val>
                                            </p:tav>
                                          </p:tavLst>
                                        </p:anim>
                                        <p:animEffect transition="in" filter="fade">
                                          <p:cBhvr>
                                            <p:cTn id="75" dur="300"/>
                                            <p:tgtEl>
                                              <p:spTgt spid="1025"/>
                                            </p:tgtEl>
                                          </p:cBhvr>
                                        </p:animEffect>
                                      </p:childTnLst>
                                    </p:cTn>
                                  </p:par>
                                  <p:par>
                                    <p:cTn id="76" presetID="22" presetClass="exit" presetSubtype="4" fill="hold" grpId="1" nodeType="withEffect">
                                      <p:stCondLst>
                                        <p:cond delay="700"/>
                                      </p:stCondLst>
                                      <p:childTnLst>
                                        <p:animEffect transition="out" filter="wipe(down)">
                                          <p:cBhvr>
                                            <p:cTn id="77" dur="500"/>
                                            <p:tgtEl>
                                              <p:spTgt spid="1025"/>
                                            </p:tgtEl>
                                          </p:cBhvr>
                                        </p:animEffect>
                                        <p:set>
                                          <p:cBhvr>
                                            <p:cTn id="78" dur="1" fill="hold">
                                              <p:stCondLst>
                                                <p:cond delay="499"/>
                                              </p:stCondLst>
                                            </p:cTn>
                                            <p:tgtEl>
                                              <p:spTgt spid="1025"/>
                                            </p:tgtEl>
                                            <p:attrNameLst>
                                              <p:attrName>style.visibility</p:attrName>
                                            </p:attrNameLst>
                                          </p:cBhvr>
                                          <p:to>
                                            <p:strVal val="hidden"/>
                                          </p:to>
                                        </p:set>
                                      </p:childTnLst>
                                    </p:cTn>
                                  </p:par>
                                  <p:par>
                                    <p:cTn id="79" presetID="53" presetClass="entr" presetSubtype="16" fill="hold" grpId="0" nodeType="withEffect">
                                      <p:stCondLst>
                                        <p:cond delay="0"/>
                                      </p:stCondLst>
                                      <p:childTnLst>
                                        <p:set>
                                          <p:cBhvr>
                                            <p:cTn id="80" dur="1" fill="hold">
                                              <p:stCondLst>
                                                <p:cond delay="0"/>
                                              </p:stCondLst>
                                            </p:cTn>
                                            <p:tgtEl>
                                              <p:spTgt spid="15"/>
                                            </p:tgtEl>
                                            <p:attrNameLst>
                                              <p:attrName>style.visibility</p:attrName>
                                            </p:attrNameLst>
                                          </p:cBhvr>
                                          <p:to>
                                            <p:strVal val="visible"/>
                                          </p:to>
                                        </p:set>
                                        <p:anim calcmode="lin" valueType="num">
                                          <p:cBhvr>
                                            <p:cTn id="81" dur="300" fill="hold"/>
                                            <p:tgtEl>
                                              <p:spTgt spid="15"/>
                                            </p:tgtEl>
                                            <p:attrNameLst>
                                              <p:attrName>ppt_w</p:attrName>
                                            </p:attrNameLst>
                                          </p:cBhvr>
                                          <p:tavLst>
                                            <p:tav tm="0">
                                              <p:val>
                                                <p:fltVal val="0"/>
                                              </p:val>
                                            </p:tav>
                                            <p:tav tm="100000">
                                              <p:val>
                                                <p:strVal val="#ppt_w"/>
                                              </p:val>
                                            </p:tav>
                                          </p:tavLst>
                                        </p:anim>
                                        <p:anim calcmode="lin" valueType="num">
                                          <p:cBhvr>
                                            <p:cTn id="82" dur="300" fill="hold"/>
                                            <p:tgtEl>
                                              <p:spTgt spid="15"/>
                                            </p:tgtEl>
                                            <p:attrNameLst>
                                              <p:attrName>ppt_h</p:attrName>
                                            </p:attrNameLst>
                                          </p:cBhvr>
                                          <p:tavLst>
                                            <p:tav tm="0">
                                              <p:val>
                                                <p:fltVal val="0"/>
                                              </p:val>
                                            </p:tav>
                                            <p:tav tm="100000">
                                              <p:val>
                                                <p:strVal val="#ppt_h"/>
                                              </p:val>
                                            </p:tav>
                                          </p:tavLst>
                                        </p:anim>
                                        <p:animEffect transition="in" filter="fade">
                                          <p:cBhvr>
                                            <p:cTn id="83" dur="300"/>
                                            <p:tgtEl>
                                              <p:spTgt spid="15"/>
                                            </p:tgtEl>
                                          </p:cBhvr>
                                        </p:animEffect>
                                      </p:childTnLst>
                                    </p:cTn>
                                  </p:par>
                                  <p:par>
                                    <p:cTn id="84" presetID="22" presetClass="exit" presetSubtype="4" fill="hold" grpId="1" nodeType="withEffect">
                                      <p:stCondLst>
                                        <p:cond delay="300"/>
                                      </p:stCondLst>
                                      <p:childTnLst>
                                        <p:animEffect transition="out" filter="wipe(down)">
                                          <p:cBhvr>
                                            <p:cTn id="85" dur="500"/>
                                            <p:tgtEl>
                                              <p:spTgt spid="15"/>
                                            </p:tgtEl>
                                          </p:cBhvr>
                                        </p:animEffect>
                                        <p:set>
                                          <p:cBhvr>
                                            <p:cTn id="86" dur="1" fill="hold">
                                              <p:stCondLst>
                                                <p:cond delay="499"/>
                                              </p:stCondLst>
                                            </p:cTn>
                                            <p:tgtEl>
                                              <p:spTgt spid="15"/>
                                            </p:tgtEl>
                                            <p:attrNameLst>
                                              <p:attrName>style.visibility</p:attrName>
                                            </p:attrNameLst>
                                          </p:cBhvr>
                                          <p:to>
                                            <p:strVal val="hidden"/>
                                          </p:to>
                                        </p:set>
                                      </p:childTnLst>
                                    </p:cTn>
                                  </p:par>
                                  <p:par>
                                    <p:cTn id="87" presetID="53" presetClass="entr" presetSubtype="16" fill="hold" grpId="0" nodeType="withEffect">
                                      <p:stCondLst>
                                        <p:cond delay="0"/>
                                      </p:stCondLst>
                                      <p:childTnLst>
                                        <p:set>
                                          <p:cBhvr>
                                            <p:cTn id="88" dur="1" fill="hold">
                                              <p:stCondLst>
                                                <p:cond delay="0"/>
                                              </p:stCondLst>
                                            </p:cTn>
                                            <p:tgtEl>
                                              <p:spTgt spid="14"/>
                                            </p:tgtEl>
                                            <p:attrNameLst>
                                              <p:attrName>style.visibility</p:attrName>
                                            </p:attrNameLst>
                                          </p:cBhvr>
                                          <p:to>
                                            <p:strVal val="visible"/>
                                          </p:to>
                                        </p:set>
                                        <p:anim calcmode="lin" valueType="num">
                                          <p:cBhvr>
                                            <p:cTn id="89" dur="300" fill="hold"/>
                                            <p:tgtEl>
                                              <p:spTgt spid="14"/>
                                            </p:tgtEl>
                                            <p:attrNameLst>
                                              <p:attrName>ppt_w</p:attrName>
                                            </p:attrNameLst>
                                          </p:cBhvr>
                                          <p:tavLst>
                                            <p:tav tm="0">
                                              <p:val>
                                                <p:fltVal val="0"/>
                                              </p:val>
                                            </p:tav>
                                            <p:tav tm="100000">
                                              <p:val>
                                                <p:strVal val="#ppt_w"/>
                                              </p:val>
                                            </p:tav>
                                          </p:tavLst>
                                        </p:anim>
                                        <p:anim calcmode="lin" valueType="num">
                                          <p:cBhvr>
                                            <p:cTn id="90" dur="300" fill="hold"/>
                                            <p:tgtEl>
                                              <p:spTgt spid="14"/>
                                            </p:tgtEl>
                                            <p:attrNameLst>
                                              <p:attrName>ppt_h</p:attrName>
                                            </p:attrNameLst>
                                          </p:cBhvr>
                                          <p:tavLst>
                                            <p:tav tm="0">
                                              <p:val>
                                                <p:fltVal val="0"/>
                                              </p:val>
                                            </p:tav>
                                            <p:tav tm="100000">
                                              <p:val>
                                                <p:strVal val="#ppt_h"/>
                                              </p:val>
                                            </p:tav>
                                          </p:tavLst>
                                        </p:anim>
                                        <p:animEffect transition="in" filter="fade">
                                          <p:cBhvr>
                                            <p:cTn id="91" dur="300"/>
                                            <p:tgtEl>
                                              <p:spTgt spid="14"/>
                                            </p:tgtEl>
                                          </p:cBhvr>
                                        </p:animEffect>
                                      </p:childTnLst>
                                    </p:cTn>
                                  </p:par>
                                  <p:par>
                                    <p:cTn id="92" presetID="22" presetClass="exit" presetSubtype="4" fill="hold" grpId="1" nodeType="withEffect">
                                      <p:stCondLst>
                                        <p:cond delay="300"/>
                                      </p:stCondLst>
                                      <p:childTnLst>
                                        <p:animEffect transition="out" filter="wipe(down)">
                                          <p:cBhvr>
                                            <p:cTn id="93" dur="500"/>
                                            <p:tgtEl>
                                              <p:spTgt spid="14"/>
                                            </p:tgtEl>
                                          </p:cBhvr>
                                        </p:animEffect>
                                        <p:set>
                                          <p:cBhvr>
                                            <p:cTn id="94" dur="1" fill="hold">
                                              <p:stCondLst>
                                                <p:cond delay="499"/>
                                              </p:stCondLst>
                                            </p:cTn>
                                            <p:tgtEl>
                                              <p:spTgt spid="14"/>
                                            </p:tgtEl>
                                            <p:attrNameLst>
                                              <p:attrName>style.visibility</p:attrName>
                                            </p:attrNameLst>
                                          </p:cBhvr>
                                          <p:to>
                                            <p:strVal val="hidden"/>
                                          </p:to>
                                        </p:set>
                                      </p:childTnLst>
                                    </p:cTn>
                                  </p:par>
                                  <p:par>
                                    <p:cTn id="95" presetID="53" presetClass="entr" presetSubtype="16" fill="hold" grpId="0" nodeType="withEffect">
                                      <p:stCondLst>
                                        <p:cond delay="0"/>
                                      </p:stCondLst>
                                      <p:childTnLst>
                                        <p:set>
                                          <p:cBhvr>
                                            <p:cTn id="96" dur="1" fill="hold">
                                              <p:stCondLst>
                                                <p:cond delay="0"/>
                                              </p:stCondLst>
                                            </p:cTn>
                                            <p:tgtEl>
                                              <p:spTgt spid="19"/>
                                            </p:tgtEl>
                                            <p:attrNameLst>
                                              <p:attrName>style.visibility</p:attrName>
                                            </p:attrNameLst>
                                          </p:cBhvr>
                                          <p:to>
                                            <p:strVal val="visible"/>
                                          </p:to>
                                        </p:set>
                                        <p:anim calcmode="lin" valueType="num">
                                          <p:cBhvr>
                                            <p:cTn id="97" dur="300" fill="hold"/>
                                            <p:tgtEl>
                                              <p:spTgt spid="19"/>
                                            </p:tgtEl>
                                            <p:attrNameLst>
                                              <p:attrName>ppt_w</p:attrName>
                                            </p:attrNameLst>
                                          </p:cBhvr>
                                          <p:tavLst>
                                            <p:tav tm="0">
                                              <p:val>
                                                <p:fltVal val="0"/>
                                              </p:val>
                                            </p:tav>
                                            <p:tav tm="100000">
                                              <p:val>
                                                <p:strVal val="#ppt_w"/>
                                              </p:val>
                                            </p:tav>
                                          </p:tavLst>
                                        </p:anim>
                                        <p:anim calcmode="lin" valueType="num">
                                          <p:cBhvr>
                                            <p:cTn id="98" dur="300" fill="hold"/>
                                            <p:tgtEl>
                                              <p:spTgt spid="19"/>
                                            </p:tgtEl>
                                            <p:attrNameLst>
                                              <p:attrName>ppt_h</p:attrName>
                                            </p:attrNameLst>
                                          </p:cBhvr>
                                          <p:tavLst>
                                            <p:tav tm="0">
                                              <p:val>
                                                <p:fltVal val="0"/>
                                              </p:val>
                                            </p:tav>
                                            <p:tav tm="100000">
                                              <p:val>
                                                <p:strVal val="#ppt_h"/>
                                              </p:val>
                                            </p:tav>
                                          </p:tavLst>
                                        </p:anim>
                                        <p:animEffect transition="in" filter="fade">
                                          <p:cBhvr>
                                            <p:cTn id="99" dur="300"/>
                                            <p:tgtEl>
                                              <p:spTgt spid="19"/>
                                            </p:tgtEl>
                                          </p:cBhvr>
                                        </p:animEffect>
                                      </p:childTnLst>
                                    </p:cTn>
                                  </p:par>
                                  <p:par>
                                    <p:cTn id="100" presetID="22" presetClass="exit" presetSubtype="4" fill="hold" grpId="1" nodeType="withEffect">
                                      <p:stCondLst>
                                        <p:cond delay="300"/>
                                      </p:stCondLst>
                                      <p:childTnLst>
                                        <p:animEffect transition="out" filter="wipe(down)">
                                          <p:cBhvr>
                                            <p:cTn id="101" dur="500"/>
                                            <p:tgtEl>
                                              <p:spTgt spid="19"/>
                                            </p:tgtEl>
                                          </p:cBhvr>
                                        </p:animEffect>
                                        <p:set>
                                          <p:cBhvr>
                                            <p:cTn id="102" dur="1" fill="hold">
                                              <p:stCondLst>
                                                <p:cond delay="499"/>
                                              </p:stCondLst>
                                            </p:cTn>
                                            <p:tgtEl>
                                              <p:spTgt spid="19"/>
                                            </p:tgtEl>
                                            <p:attrNameLst>
                                              <p:attrName>style.visibility</p:attrName>
                                            </p:attrNameLst>
                                          </p:cBhvr>
                                          <p:to>
                                            <p:strVal val="hidden"/>
                                          </p:to>
                                        </p:set>
                                      </p:childTnLst>
                                    </p:cTn>
                                  </p:par>
                                  <p:par>
                                    <p:cTn id="103" presetID="53" presetClass="entr" presetSubtype="16" fill="hold" grpId="0" nodeType="withEffect">
                                      <p:stCondLst>
                                        <p:cond delay="0"/>
                                      </p:stCondLst>
                                      <p:childTnLst>
                                        <p:set>
                                          <p:cBhvr>
                                            <p:cTn id="104" dur="1" fill="hold">
                                              <p:stCondLst>
                                                <p:cond delay="0"/>
                                              </p:stCondLst>
                                            </p:cTn>
                                            <p:tgtEl>
                                              <p:spTgt spid="20"/>
                                            </p:tgtEl>
                                            <p:attrNameLst>
                                              <p:attrName>style.visibility</p:attrName>
                                            </p:attrNameLst>
                                          </p:cBhvr>
                                          <p:to>
                                            <p:strVal val="visible"/>
                                          </p:to>
                                        </p:set>
                                        <p:anim calcmode="lin" valueType="num">
                                          <p:cBhvr>
                                            <p:cTn id="105" dur="300" fill="hold"/>
                                            <p:tgtEl>
                                              <p:spTgt spid="20"/>
                                            </p:tgtEl>
                                            <p:attrNameLst>
                                              <p:attrName>ppt_w</p:attrName>
                                            </p:attrNameLst>
                                          </p:cBhvr>
                                          <p:tavLst>
                                            <p:tav tm="0">
                                              <p:val>
                                                <p:fltVal val="0"/>
                                              </p:val>
                                            </p:tav>
                                            <p:tav tm="100000">
                                              <p:val>
                                                <p:strVal val="#ppt_w"/>
                                              </p:val>
                                            </p:tav>
                                          </p:tavLst>
                                        </p:anim>
                                        <p:anim calcmode="lin" valueType="num">
                                          <p:cBhvr>
                                            <p:cTn id="106" dur="300" fill="hold"/>
                                            <p:tgtEl>
                                              <p:spTgt spid="20"/>
                                            </p:tgtEl>
                                            <p:attrNameLst>
                                              <p:attrName>ppt_h</p:attrName>
                                            </p:attrNameLst>
                                          </p:cBhvr>
                                          <p:tavLst>
                                            <p:tav tm="0">
                                              <p:val>
                                                <p:fltVal val="0"/>
                                              </p:val>
                                            </p:tav>
                                            <p:tav tm="100000">
                                              <p:val>
                                                <p:strVal val="#ppt_h"/>
                                              </p:val>
                                            </p:tav>
                                          </p:tavLst>
                                        </p:anim>
                                        <p:animEffect transition="in" filter="fade">
                                          <p:cBhvr>
                                            <p:cTn id="107" dur="300"/>
                                            <p:tgtEl>
                                              <p:spTgt spid="20"/>
                                            </p:tgtEl>
                                          </p:cBhvr>
                                        </p:animEffect>
                                      </p:childTnLst>
                                    </p:cTn>
                                  </p:par>
                                  <p:par>
                                    <p:cTn id="108" presetID="22" presetClass="exit" presetSubtype="4" fill="hold" grpId="1" nodeType="withEffect">
                                      <p:stCondLst>
                                        <p:cond delay="300"/>
                                      </p:stCondLst>
                                      <p:childTnLst>
                                        <p:animEffect transition="out" filter="wipe(down)">
                                          <p:cBhvr>
                                            <p:cTn id="109" dur="500"/>
                                            <p:tgtEl>
                                              <p:spTgt spid="20"/>
                                            </p:tgtEl>
                                          </p:cBhvr>
                                        </p:animEffect>
                                        <p:set>
                                          <p:cBhvr>
                                            <p:cTn id="110" dur="1" fill="hold">
                                              <p:stCondLst>
                                                <p:cond delay="499"/>
                                              </p:stCondLst>
                                            </p:cTn>
                                            <p:tgtEl>
                                              <p:spTgt spid="20"/>
                                            </p:tgtEl>
                                            <p:attrNameLst>
                                              <p:attrName>style.visibility</p:attrName>
                                            </p:attrNameLst>
                                          </p:cBhvr>
                                          <p:to>
                                            <p:strVal val="hidden"/>
                                          </p:to>
                                        </p:set>
                                      </p:childTnLst>
                                    </p:cTn>
                                  </p:par>
                                  <p:par>
                                    <p:cTn id="111" presetID="53" presetClass="entr" presetSubtype="16" fill="hold" grpId="0" nodeType="withEffect">
                                      <p:stCondLst>
                                        <p:cond delay="0"/>
                                      </p:stCondLst>
                                      <p:childTnLst>
                                        <p:set>
                                          <p:cBhvr>
                                            <p:cTn id="112" dur="1" fill="hold">
                                              <p:stCondLst>
                                                <p:cond delay="0"/>
                                              </p:stCondLst>
                                            </p:cTn>
                                            <p:tgtEl>
                                              <p:spTgt spid="18"/>
                                            </p:tgtEl>
                                            <p:attrNameLst>
                                              <p:attrName>style.visibility</p:attrName>
                                            </p:attrNameLst>
                                          </p:cBhvr>
                                          <p:to>
                                            <p:strVal val="visible"/>
                                          </p:to>
                                        </p:set>
                                        <p:anim calcmode="lin" valueType="num">
                                          <p:cBhvr>
                                            <p:cTn id="113" dur="300" fill="hold"/>
                                            <p:tgtEl>
                                              <p:spTgt spid="18"/>
                                            </p:tgtEl>
                                            <p:attrNameLst>
                                              <p:attrName>ppt_w</p:attrName>
                                            </p:attrNameLst>
                                          </p:cBhvr>
                                          <p:tavLst>
                                            <p:tav tm="0">
                                              <p:val>
                                                <p:fltVal val="0"/>
                                              </p:val>
                                            </p:tav>
                                            <p:tav tm="100000">
                                              <p:val>
                                                <p:strVal val="#ppt_w"/>
                                              </p:val>
                                            </p:tav>
                                          </p:tavLst>
                                        </p:anim>
                                        <p:anim calcmode="lin" valueType="num">
                                          <p:cBhvr>
                                            <p:cTn id="114" dur="300" fill="hold"/>
                                            <p:tgtEl>
                                              <p:spTgt spid="18"/>
                                            </p:tgtEl>
                                            <p:attrNameLst>
                                              <p:attrName>ppt_h</p:attrName>
                                            </p:attrNameLst>
                                          </p:cBhvr>
                                          <p:tavLst>
                                            <p:tav tm="0">
                                              <p:val>
                                                <p:fltVal val="0"/>
                                              </p:val>
                                            </p:tav>
                                            <p:tav tm="100000">
                                              <p:val>
                                                <p:strVal val="#ppt_h"/>
                                              </p:val>
                                            </p:tav>
                                          </p:tavLst>
                                        </p:anim>
                                        <p:animEffect transition="in" filter="fade">
                                          <p:cBhvr>
                                            <p:cTn id="115" dur="300"/>
                                            <p:tgtEl>
                                              <p:spTgt spid="18"/>
                                            </p:tgtEl>
                                          </p:cBhvr>
                                        </p:animEffect>
                                      </p:childTnLst>
                                    </p:cTn>
                                  </p:par>
                                  <p:par>
                                    <p:cTn id="116" presetID="22" presetClass="exit" presetSubtype="4" fill="hold" grpId="1" nodeType="withEffect">
                                      <p:stCondLst>
                                        <p:cond delay="300"/>
                                      </p:stCondLst>
                                      <p:childTnLst>
                                        <p:animEffect transition="out" filter="wipe(down)">
                                          <p:cBhvr>
                                            <p:cTn id="117" dur="500"/>
                                            <p:tgtEl>
                                              <p:spTgt spid="18"/>
                                            </p:tgtEl>
                                          </p:cBhvr>
                                        </p:animEffect>
                                        <p:set>
                                          <p:cBhvr>
                                            <p:cTn id="118" dur="1" fill="hold">
                                              <p:stCondLst>
                                                <p:cond delay="499"/>
                                              </p:stCondLst>
                                            </p:cTn>
                                            <p:tgtEl>
                                              <p:spTgt spid="18"/>
                                            </p:tgtEl>
                                            <p:attrNameLst>
                                              <p:attrName>style.visibility</p:attrName>
                                            </p:attrNameLst>
                                          </p:cBhvr>
                                          <p:to>
                                            <p:strVal val="hidden"/>
                                          </p:to>
                                        </p:set>
                                      </p:childTnLst>
                                    </p:cTn>
                                  </p:par>
                                  <p:par>
                                    <p:cTn id="119" presetID="53" presetClass="entr" presetSubtype="16" fill="hold" grpId="0" nodeType="withEffect">
                                      <p:stCondLst>
                                        <p:cond delay="100"/>
                                      </p:stCondLst>
                                      <p:childTnLst>
                                        <p:set>
                                          <p:cBhvr>
                                            <p:cTn id="120" dur="1" fill="hold">
                                              <p:stCondLst>
                                                <p:cond delay="0"/>
                                              </p:stCondLst>
                                            </p:cTn>
                                            <p:tgtEl>
                                              <p:spTgt spid="16"/>
                                            </p:tgtEl>
                                            <p:attrNameLst>
                                              <p:attrName>style.visibility</p:attrName>
                                            </p:attrNameLst>
                                          </p:cBhvr>
                                          <p:to>
                                            <p:strVal val="visible"/>
                                          </p:to>
                                        </p:set>
                                        <p:anim calcmode="lin" valueType="num">
                                          <p:cBhvr>
                                            <p:cTn id="121" dur="300" fill="hold"/>
                                            <p:tgtEl>
                                              <p:spTgt spid="16"/>
                                            </p:tgtEl>
                                            <p:attrNameLst>
                                              <p:attrName>ppt_w</p:attrName>
                                            </p:attrNameLst>
                                          </p:cBhvr>
                                          <p:tavLst>
                                            <p:tav tm="0">
                                              <p:val>
                                                <p:fltVal val="0"/>
                                              </p:val>
                                            </p:tav>
                                            <p:tav tm="100000">
                                              <p:val>
                                                <p:strVal val="#ppt_w"/>
                                              </p:val>
                                            </p:tav>
                                          </p:tavLst>
                                        </p:anim>
                                        <p:anim calcmode="lin" valueType="num">
                                          <p:cBhvr>
                                            <p:cTn id="122" dur="300" fill="hold"/>
                                            <p:tgtEl>
                                              <p:spTgt spid="16"/>
                                            </p:tgtEl>
                                            <p:attrNameLst>
                                              <p:attrName>ppt_h</p:attrName>
                                            </p:attrNameLst>
                                          </p:cBhvr>
                                          <p:tavLst>
                                            <p:tav tm="0">
                                              <p:val>
                                                <p:fltVal val="0"/>
                                              </p:val>
                                            </p:tav>
                                            <p:tav tm="100000">
                                              <p:val>
                                                <p:strVal val="#ppt_h"/>
                                              </p:val>
                                            </p:tav>
                                          </p:tavLst>
                                        </p:anim>
                                        <p:animEffect transition="in" filter="fade">
                                          <p:cBhvr>
                                            <p:cTn id="123" dur="300"/>
                                            <p:tgtEl>
                                              <p:spTgt spid="16"/>
                                            </p:tgtEl>
                                          </p:cBhvr>
                                        </p:animEffect>
                                      </p:childTnLst>
                                    </p:cTn>
                                  </p:par>
                                  <p:par>
                                    <p:cTn id="124" presetID="22" presetClass="exit" presetSubtype="4" fill="hold" grpId="1" nodeType="withEffect">
                                      <p:stCondLst>
                                        <p:cond delay="400"/>
                                      </p:stCondLst>
                                      <p:childTnLst>
                                        <p:animEffect transition="out" filter="wipe(down)">
                                          <p:cBhvr>
                                            <p:cTn id="125" dur="500"/>
                                            <p:tgtEl>
                                              <p:spTgt spid="16"/>
                                            </p:tgtEl>
                                          </p:cBhvr>
                                        </p:animEffect>
                                        <p:set>
                                          <p:cBhvr>
                                            <p:cTn id="126" dur="1" fill="hold">
                                              <p:stCondLst>
                                                <p:cond delay="499"/>
                                              </p:stCondLst>
                                            </p:cTn>
                                            <p:tgtEl>
                                              <p:spTgt spid="16"/>
                                            </p:tgtEl>
                                            <p:attrNameLst>
                                              <p:attrName>style.visibility</p:attrName>
                                            </p:attrNameLst>
                                          </p:cBhvr>
                                          <p:to>
                                            <p:strVal val="hidden"/>
                                          </p:to>
                                        </p:set>
                                      </p:childTnLst>
                                    </p:cTn>
                                  </p:par>
                                  <p:par>
                                    <p:cTn id="127" presetID="53" presetClass="entr" presetSubtype="16" fill="hold" grpId="0" nodeType="withEffect">
                                      <p:stCondLst>
                                        <p:cond delay="200"/>
                                      </p:stCondLst>
                                      <p:childTnLst>
                                        <p:set>
                                          <p:cBhvr>
                                            <p:cTn id="128" dur="1" fill="hold">
                                              <p:stCondLst>
                                                <p:cond delay="0"/>
                                              </p:stCondLst>
                                            </p:cTn>
                                            <p:tgtEl>
                                              <p:spTgt spid="21"/>
                                            </p:tgtEl>
                                            <p:attrNameLst>
                                              <p:attrName>style.visibility</p:attrName>
                                            </p:attrNameLst>
                                          </p:cBhvr>
                                          <p:to>
                                            <p:strVal val="visible"/>
                                          </p:to>
                                        </p:set>
                                        <p:anim calcmode="lin" valueType="num">
                                          <p:cBhvr>
                                            <p:cTn id="129" dur="300" fill="hold"/>
                                            <p:tgtEl>
                                              <p:spTgt spid="21"/>
                                            </p:tgtEl>
                                            <p:attrNameLst>
                                              <p:attrName>ppt_w</p:attrName>
                                            </p:attrNameLst>
                                          </p:cBhvr>
                                          <p:tavLst>
                                            <p:tav tm="0">
                                              <p:val>
                                                <p:fltVal val="0"/>
                                              </p:val>
                                            </p:tav>
                                            <p:tav tm="100000">
                                              <p:val>
                                                <p:strVal val="#ppt_w"/>
                                              </p:val>
                                            </p:tav>
                                          </p:tavLst>
                                        </p:anim>
                                        <p:anim calcmode="lin" valueType="num">
                                          <p:cBhvr>
                                            <p:cTn id="130" dur="300" fill="hold"/>
                                            <p:tgtEl>
                                              <p:spTgt spid="21"/>
                                            </p:tgtEl>
                                            <p:attrNameLst>
                                              <p:attrName>ppt_h</p:attrName>
                                            </p:attrNameLst>
                                          </p:cBhvr>
                                          <p:tavLst>
                                            <p:tav tm="0">
                                              <p:val>
                                                <p:fltVal val="0"/>
                                              </p:val>
                                            </p:tav>
                                            <p:tav tm="100000">
                                              <p:val>
                                                <p:strVal val="#ppt_h"/>
                                              </p:val>
                                            </p:tav>
                                          </p:tavLst>
                                        </p:anim>
                                        <p:animEffect transition="in" filter="fade">
                                          <p:cBhvr>
                                            <p:cTn id="131" dur="300"/>
                                            <p:tgtEl>
                                              <p:spTgt spid="21"/>
                                            </p:tgtEl>
                                          </p:cBhvr>
                                        </p:animEffect>
                                      </p:childTnLst>
                                    </p:cTn>
                                  </p:par>
                                  <p:par>
                                    <p:cTn id="132" presetID="22" presetClass="exit" presetSubtype="4" fill="hold" grpId="1" nodeType="withEffect">
                                      <p:stCondLst>
                                        <p:cond delay="500"/>
                                      </p:stCondLst>
                                      <p:childTnLst>
                                        <p:animEffect transition="out" filter="wipe(down)">
                                          <p:cBhvr>
                                            <p:cTn id="133" dur="500"/>
                                            <p:tgtEl>
                                              <p:spTgt spid="21"/>
                                            </p:tgtEl>
                                          </p:cBhvr>
                                        </p:animEffect>
                                        <p:set>
                                          <p:cBhvr>
                                            <p:cTn id="134" dur="1" fill="hold">
                                              <p:stCondLst>
                                                <p:cond delay="499"/>
                                              </p:stCondLst>
                                            </p:cTn>
                                            <p:tgtEl>
                                              <p:spTgt spid="21"/>
                                            </p:tgtEl>
                                            <p:attrNameLst>
                                              <p:attrName>style.visibility</p:attrName>
                                            </p:attrNameLst>
                                          </p:cBhvr>
                                          <p:to>
                                            <p:strVal val="hidden"/>
                                          </p:to>
                                        </p:set>
                                      </p:childTnLst>
                                    </p:cTn>
                                  </p:par>
                                  <p:par>
                                    <p:cTn id="135" presetID="53" presetClass="entr" presetSubtype="16" fill="hold" grpId="0" nodeType="withEffect">
                                      <p:stCondLst>
                                        <p:cond delay="600"/>
                                      </p:stCondLst>
                                      <p:childTnLst>
                                        <p:set>
                                          <p:cBhvr>
                                            <p:cTn id="136" dur="1" fill="hold">
                                              <p:stCondLst>
                                                <p:cond delay="0"/>
                                              </p:stCondLst>
                                            </p:cTn>
                                            <p:tgtEl>
                                              <p:spTgt spid="23"/>
                                            </p:tgtEl>
                                            <p:attrNameLst>
                                              <p:attrName>style.visibility</p:attrName>
                                            </p:attrNameLst>
                                          </p:cBhvr>
                                          <p:to>
                                            <p:strVal val="visible"/>
                                          </p:to>
                                        </p:set>
                                        <p:anim calcmode="lin" valueType="num">
                                          <p:cBhvr>
                                            <p:cTn id="137" dur="300" fill="hold"/>
                                            <p:tgtEl>
                                              <p:spTgt spid="23"/>
                                            </p:tgtEl>
                                            <p:attrNameLst>
                                              <p:attrName>ppt_w</p:attrName>
                                            </p:attrNameLst>
                                          </p:cBhvr>
                                          <p:tavLst>
                                            <p:tav tm="0">
                                              <p:val>
                                                <p:fltVal val="0"/>
                                              </p:val>
                                            </p:tav>
                                            <p:tav tm="100000">
                                              <p:val>
                                                <p:strVal val="#ppt_w"/>
                                              </p:val>
                                            </p:tav>
                                          </p:tavLst>
                                        </p:anim>
                                        <p:anim calcmode="lin" valueType="num">
                                          <p:cBhvr>
                                            <p:cTn id="138" dur="300" fill="hold"/>
                                            <p:tgtEl>
                                              <p:spTgt spid="23"/>
                                            </p:tgtEl>
                                            <p:attrNameLst>
                                              <p:attrName>ppt_h</p:attrName>
                                            </p:attrNameLst>
                                          </p:cBhvr>
                                          <p:tavLst>
                                            <p:tav tm="0">
                                              <p:val>
                                                <p:fltVal val="0"/>
                                              </p:val>
                                            </p:tav>
                                            <p:tav tm="100000">
                                              <p:val>
                                                <p:strVal val="#ppt_h"/>
                                              </p:val>
                                            </p:tav>
                                          </p:tavLst>
                                        </p:anim>
                                        <p:animEffect transition="in" filter="fade">
                                          <p:cBhvr>
                                            <p:cTn id="139" dur="300"/>
                                            <p:tgtEl>
                                              <p:spTgt spid="23"/>
                                            </p:tgtEl>
                                          </p:cBhvr>
                                        </p:animEffect>
                                      </p:childTnLst>
                                    </p:cTn>
                                  </p:par>
                                  <p:par>
                                    <p:cTn id="140" presetID="22" presetClass="exit" presetSubtype="4" fill="hold" grpId="1" nodeType="withEffect">
                                      <p:stCondLst>
                                        <p:cond delay="900"/>
                                      </p:stCondLst>
                                      <p:childTnLst>
                                        <p:animEffect transition="out" filter="wipe(down)">
                                          <p:cBhvr>
                                            <p:cTn id="141" dur="500"/>
                                            <p:tgtEl>
                                              <p:spTgt spid="23"/>
                                            </p:tgtEl>
                                          </p:cBhvr>
                                        </p:animEffect>
                                        <p:set>
                                          <p:cBhvr>
                                            <p:cTn id="142" dur="1" fill="hold">
                                              <p:stCondLst>
                                                <p:cond delay="499"/>
                                              </p:stCondLst>
                                            </p:cTn>
                                            <p:tgtEl>
                                              <p:spTgt spid="23"/>
                                            </p:tgtEl>
                                            <p:attrNameLst>
                                              <p:attrName>style.visibility</p:attrName>
                                            </p:attrNameLst>
                                          </p:cBhvr>
                                          <p:to>
                                            <p:strVal val="hidden"/>
                                          </p:to>
                                        </p:set>
                                      </p:childTnLst>
                                    </p:cTn>
                                  </p:par>
                                  <p:par>
                                    <p:cTn id="143" presetID="53" presetClass="entr" presetSubtype="16" fill="hold" grpId="0" nodeType="withEffect">
                                      <p:stCondLst>
                                        <p:cond delay="0"/>
                                      </p:stCondLst>
                                      <p:childTnLst>
                                        <p:set>
                                          <p:cBhvr>
                                            <p:cTn id="144" dur="1" fill="hold">
                                              <p:stCondLst>
                                                <p:cond delay="0"/>
                                              </p:stCondLst>
                                            </p:cTn>
                                            <p:tgtEl>
                                              <p:spTgt spid="17"/>
                                            </p:tgtEl>
                                            <p:attrNameLst>
                                              <p:attrName>style.visibility</p:attrName>
                                            </p:attrNameLst>
                                          </p:cBhvr>
                                          <p:to>
                                            <p:strVal val="visible"/>
                                          </p:to>
                                        </p:set>
                                        <p:anim calcmode="lin" valueType="num">
                                          <p:cBhvr>
                                            <p:cTn id="145" dur="300" fill="hold"/>
                                            <p:tgtEl>
                                              <p:spTgt spid="17"/>
                                            </p:tgtEl>
                                            <p:attrNameLst>
                                              <p:attrName>ppt_w</p:attrName>
                                            </p:attrNameLst>
                                          </p:cBhvr>
                                          <p:tavLst>
                                            <p:tav tm="0">
                                              <p:val>
                                                <p:fltVal val="0"/>
                                              </p:val>
                                            </p:tav>
                                            <p:tav tm="100000">
                                              <p:val>
                                                <p:strVal val="#ppt_w"/>
                                              </p:val>
                                            </p:tav>
                                          </p:tavLst>
                                        </p:anim>
                                        <p:anim calcmode="lin" valueType="num">
                                          <p:cBhvr>
                                            <p:cTn id="146" dur="300" fill="hold"/>
                                            <p:tgtEl>
                                              <p:spTgt spid="17"/>
                                            </p:tgtEl>
                                            <p:attrNameLst>
                                              <p:attrName>ppt_h</p:attrName>
                                            </p:attrNameLst>
                                          </p:cBhvr>
                                          <p:tavLst>
                                            <p:tav tm="0">
                                              <p:val>
                                                <p:fltVal val="0"/>
                                              </p:val>
                                            </p:tav>
                                            <p:tav tm="100000">
                                              <p:val>
                                                <p:strVal val="#ppt_h"/>
                                              </p:val>
                                            </p:tav>
                                          </p:tavLst>
                                        </p:anim>
                                        <p:animEffect transition="in" filter="fade">
                                          <p:cBhvr>
                                            <p:cTn id="147" dur="300"/>
                                            <p:tgtEl>
                                              <p:spTgt spid="17"/>
                                            </p:tgtEl>
                                          </p:cBhvr>
                                        </p:animEffect>
                                      </p:childTnLst>
                                    </p:cTn>
                                  </p:par>
                                  <p:par>
                                    <p:cTn id="148" presetID="22" presetClass="exit" presetSubtype="4" fill="hold" grpId="1" nodeType="withEffect">
                                      <p:stCondLst>
                                        <p:cond delay="300"/>
                                      </p:stCondLst>
                                      <p:childTnLst>
                                        <p:animEffect transition="out" filter="wipe(down)">
                                          <p:cBhvr>
                                            <p:cTn id="149" dur="500"/>
                                            <p:tgtEl>
                                              <p:spTgt spid="17"/>
                                            </p:tgtEl>
                                          </p:cBhvr>
                                        </p:animEffect>
                                        <p:set>
                                          <p:cBhvr>
                                            <p:cTn id="150" dur="1" fill="hold">
                                              <p:stCondLst>
                                                <p:cond delay="499"/>
                                              </p:stCondLst>
                                            </p:cTn>
                                            <p:tgtEl>
                                              <p:spTgt spid="17"/>
                                            </p:tgtEl>
                                            <p:attrNameLst>
                                              <p:attrName>style.visibility</p:attrName>
                                            </p:attrNameLst>
                                          </p:cBhvr>
                                          <p:to>
                                            <p:strVal val="hidden"/>
                                          </p:to>
                                        </p:set>
                                      </p:childTnLst>
                                    </p:cTn>
                                  </p:par>
                                  <p:par>
                                    <p:cTn id="151" presetID="53" presetClass="entr" presetSubtype="16" fill="hold" grpId="0" nodeType="withEffect">
                                      <p:stCondLst>
                                        <p:cond delay="400"/>
                                      </p:stCondLst>
                                      <p:childTnLst>
                                        <p:set>
                                          <p:cBhvr>
                                            <p:cTn id="152" dur="1" fill="hold">
                                              <p:stCondLst>
                                                <p:cond delay="0"/>
                                              </p:stCondLst>
                                            </p:cTn>
                                            <p:tgtEl>
                                              <p:spTgt spid="1027"/>
                                            </p:tgtEl>
                                            <p:attrNameLst>
                                              <p:attrName>style.visibility</p:attrName>
                                            </p:attrNameLst>
                                          </p:cBhvr>
                                          <p:to>
                                            <p:strVal val="visible"/>
                                          </p:to>
                                        </p:set>
                                        <p:anim calcmode="lin" valueType="num">
                                          <p:cBhvr>
                                            <p:cTn id="153" dur="300" fill="hold"/>
                                            <p:tgtEl>
                                              <p:spTgt spid="1027"/>
                                            </p:tgtEl>
                                            <p:attrNameLst>
                                              <p:attrName>ppt_w</p:attrName>
                                            </p:attrNameLst>
                                          </p:cBhvr>
                                          <p:tavLst>
                                            <p:tav tm="0">
                                              <p:val>
                                                <p:fltVal val="0"/>
                                              </p:val>
                                            </p:tav>
                                            <p:tav tm="100000">
                                              <p:val>
                                                <p:strVal val="#ppt_w"/>
                                              </p:val>
                                            </p:tav>
                                          </p:tavLst>
                                        </p:anim>
                                        <p:anim calcmode="lin" valueType="num">
                                          <p:cBhvr>
                                            <p:cTn id="154" dur="300" fill="hold"/>
                                            <p:tgtEl>
                                              <p:spTgt spid="1027"/>
                                            </p:tgtEl>
                                            <p:attrNameLst>
                                              <p:attrName>ppt_h</p:attrName>
                                            </p:attrNameLst>
                                          </p:cBhvr>
                                          <p:tavLst>
                                            <p:tav tm="0">
                                              <p:val>
                                                <p:fltVal val="0"/>
                                              </p:val>
                                            </p:tav>
                                            <p:tav tm="100000">
                                              <p:val>
                                                <p:strVal val="#ppt_h"/>
                                              </p:val>
                                            </p:tav>
                                          </p:tavLst>
                                        </p:anim>
                                        <p:animEffect transition="in" filter="fade">
                                          <p:cBhvr>
                                            <p:cTn id="155" dur="300"/>
                                            <p:tgtEl>
                                              <p:spTgt spid="1027"/>
                                            </p:tgtEl>
                                          </p:cBhvr>
                                        </p:animEffect>
                                      </p:childTnLst>
                                    </p:cTn>
                                  </p:par>
                                  <p:par>
                                    <p:cTn id="156" presetID="22" presetClass="exit" presetSubtype="4" fill="hold" grpId="1" nodeType="withEffect">
                                      <p:stCondLst>
                                        <p:cond delay="700"/>
                                      </p:stCondLst>
                                      <p:childTnLst>
                                        <p:animEffect transition="out" filter="wipe(down)">
                                          <p:cBhvr>
                                            <p:cTn id="157" dur="500"/>
                                            <p:tgtEl>
                                              <p:spTgt spid="1027"/>
                                            </p:tgtEl>
                                          </p:cBhvr>
                                        </p:animEffect>
                                        <p:set>
                                          <p:cBhvr>
                                            <p:cTn id="158" dur="1" fill="hold">
                                              <p:stCondLst>
                                                <p:cond delay="499"/>
                                              </p:stCondLst>
                                            </p:cTn>
                                            <p:tgtEl>
                                              <p:spTgt spid="1027"/>
                                            </p:tgtEl>
                                            <p:attrNameLst>
                                              <p:attrName>style.visibility</p:attrName>
                                            </p:attrNameLst>
                                          </p:cBhvr>
                                          <p:to>
                                            <p:strVal val="hidden"/>
                                          </p:to>
                                        </p:set>
                                      </p:childTnLst>
                                    </p:cTn>
                                  </p:par>
                                  <p:par>
                                    <p:cTn id="159" presetID="53" presetClass="entr" presetSubtype="16" fill="hold" grpId="0" nodeType="withEffect">
                                      <p:stCondLst>
                                        <p:cond delay="100"/>
                                      </p:stCondLst>
                                      <p:childTnLst>
                                        <p:set>
                                          <p:cBhvr>
                                            <p:cTn id="160" dur="1" fill="hold">
                                              <p:stCondLst>
                                                <p:cond delay="0"/>
                                              </p:stCondLst>
                                            </p:cTn>
                                            <p:tgtEl>
                                              <p:spTgt spid="1028"/>
                                            </p:tgtEl>
                                            <p:attrNameLst>
                                              <p:attrName>style.visibility</p:attrName>
                                            </p:attrNameLst>
                                          </p:cBhvr>
                                          <p:to>
                                            <p:strVal val="visible"/>
                                          </p:to>
                                        </p:set>
                                        <p:anim calcmode="lin" valueType="num">
                                          <p:cBhvr>
                                            <p:cTn id="161" dur="300" fill="hold"/>
                                            <p:tgtEl>
                                              <p:spTgt spid="1028"/>
                                            </p:tgtEl>
                                            <p:attrNameLst>
                                              <p:attrName>ppt_w</p:attrName>
                                            </p:attrNameLst>
                                          </p:cBhvr>
                                          <p:tavLst>
                                            <p:tav tm="0">
                                              <p:val>
                                                <p:fltVal val="0"/>
                                              </p:val>
                                            </p:tav>
                                            <p:tav tm="100000">
                                              <p:val>
                                                <p:strVal val="#ppt_w"/>
                                              </p:val>
                                            </p:tav>
                                          </p:tavLst>
                                        </p:anim>
                                        <p:anim calcmode="lin" valueType="num">
                                          <p:cBhvr>
                                            <p:cTn id="162" dur="300" fill="hold"/>
                                            <p:tgtEl>
                                              <p:spTgt spid="1028"/>
                                            </p:tgtEl>
                                            <p:attrNameLst>
                                              <p:attrName>ppt_h</p:attrName>
                                            </p:attrNameLst>
                                          </p:cBhvr>
                                          <p:tavLst>
                                            <p:tav tm="0">
                                              <p:val>
                                                <p:fltVal val="0"/>
                                              </p:val>
                                            </p:tav>
                                            <p:tav tm="100000">
                                              <p:val>
                                                <p:strVal val="#ppt_h"/>
                                              </p:val>
                                            </p:tav>
                                          </p:tavLst>
                                        </p:anim>
                                        <p:animEffect transition="in" filter="fade">
                                          <p:cBhvr>
                                            <p:cTn id="163" dur="300"/>
                                            <p:tgtEl>
                                              <p:spTgt spid="1028"/>
                                            </p:tgtEl>
                                          </p:cBhvr>
                                        </p:animEffect>
                                      </p:childTnLst>
                                    </p:cTn>
                                  </p:par>
                                  <p:par>
                                    <p:cTn id="164" presetID="22" presetClass="exit" presetSubtype="4" fill="hold" grpId="1" nodeType="withEffect">
                                      <p:stCondLst>
                                        <p:cond delay="400"/>
                                      </p:stCondLst>
                                      <p:childTnLst>
                                        <p:animEffect transition="out" filter="wipe(down)">
                                          <p:cBhvr>
                                            <p:cTn id="165" dur="500"/>
                                            <p:tgtEl>
                                              <p:spTgt spid="1028"/>
                                            </p:tgtEl>
                                          </p:cBhvr>
                                        </p:animEffect>
                                        <p:set>
                                          <p:cBhvr>
                                            <p:cTn id="166" dur="1" fill="hold">
                                              <p:stCondLst>
                                                <p:cond delay="499"/>
                                              </p:stCondLst>
                                            </p:cTn>
                                            <p:tgtEl>
                                              <p:spTgt spid="1028"/>
                                            </p:tgtEl>
                                            <p:attrNameLst>
                                              <p:attrName>style.visibility</p:attrName>
                                            </p:attrNameLst>
                                          </p:cBhvr>
                                          <p:to>
                                            <p:strVal val="hidden"/>
                                          </p:to>
                                        </p:set>
                                      </p:childTnLst>
                                    </p:cTn>
                                  </p:par>
                                  <p:par>
                                    <p:cTn id="167" presetID="53" presetClass="entr" presetSubtype="16" fill="hold" grpId="0" nodeType="withEffect">
                                      <p:stCondLst>
                                        <p:cond delay="300"/>
                                      </p:stCondLst>
                                      <p:childTnLst>
                                        <p:set>
                                          <p:cBhvr>
                                            <p:cTn id="168" dur="1" fill="hold">
                                              <p:stCondLst>
                                                <p:cond delay="0"/>
                                              </p:stCondLst>
                                            </p:cTn>
                                            <p:tgtEl>
                                              <p:spTgt spid="25"/>
                                            </p:tgtEl>
                                            <p:attrNameLst>
                                              <p:attrName>style.visibility</p:attrName>
                                            </p:attrNameLst>
                                          </p:cBhvr>
                                          <p:to>
                                            <p:strVal val="visible"/>
                                          </p:to>
                                        </p:set>
                                        <p:anim calcmode="lin" valueType="num">
                                          <p:cBhvr>
                                            <p:cTn id="169" dur="300" fill="hold"/>
                                            <p:tgtEl>
                                              <p:spTgt spid="25"/>
                                            </p:tgtEl>
                                            <p:attrNameLst>
                                              <p:attrName>ppt_w</p:attrName>
                                            </p:attrNameLst>
                                          </p:cBhvr>
                                          <p:tavLst>
                                            <p:tav tm="0">
                                              <p:val>
                                                <p:fltVal val="0"/>
                                              </p:val>
                                            </p:tav>
                                            <p:tav tm="100000">
                                              <p:val>
                                                <p:strVal val="#ppt_w"/>
                                              </p:val>
                                            </p:tav>
                                          </p:tavLst>
                                        </p:anim>
                                        <p:anim calcmode="lin" valueType="num">
                                          <p:cBhvr>
                                            <p:cTn id="170" dur="300" fill="hold"/>
                                            <p:tgtEl>
                                              <p:spTgt spid="25"/>
                                            </p:tgtEl>
                                            <p:attrNameLst>
                                              <p:attrName>ppt_h</p:attrName>
                                            </p:attrNameLst>
                                          </p:cBhvr>
                                          <p:tavLst>
                                            <p:tav tm="0">
                                              <p:val>
                                                <p:fltVal val="0"/>
                                              </p:val>
                                            </p:tav>
                                            <p:tav tm="100000">
                                              <p:val>
                                                <p:strVal val="#ppt_h"/>
                                              </p:val>
                                            </p:tav>
                                          </p:tavLst>
                                        </p:anim>
                                        <p:animEffect transition="in" filter="fade">
                                          <p:cBhvr>
                                            <p:cTn id="171" dur="300"/>
                                            <p:tgtEl>
                                              <p:spTgt spid="25"/>
                                            </p:tgtEl>
                                          </p:cBhvr>
                                        </p:animEffect>
                                      </p:childTnLst>
                                    </p:cTn>
                                  </p:par>
                                  <p:par>
                                    <p:cTn id="172" presetID="22" presetClass="exit" presetSubtype="4" fill="hold" grpId="1" nodeType="withEffect">
                                      <p:stCondLst>
                                        <p:cond delay="600"/>
                                      </p:stCondLst>
                                      <p:childTnLst>
                                        <p:animEffect transition="out" filter="wipe(down)">
                                          <p:cBhvr>
                                            <p:cTn id="173" dur="500"/>
                                            <p:tgtEl>
                                              <p:spTgt spid="25"/>
                                            </p:tgtEl>
                                          </p:cBhvr>
                                        </p:animEffect>
                                        <p:set>
                                          <p:cBhvr>
                                            <p:cTn id="174" dur="1" fill="hold">
                                              <p:stCondLst>
                                                <p:cond delay="499"/>
                                              </p:stCondLst>
                                            </p:cTn>
                                            <p:tgtEl>
                                              <p:spTgt spid="25"/>
                                            </p:tgtEl>
                                            <p:attrNameLst>
                                              <p:attrName>style.visibility</p:attrName>
                                            </p:attrNameLst>
                                          </p:cBhvr>
                                          <p:to>
                                            <p:strVal val="hidden"/>
                                          </p:to>
                                        </p:set>
                                      </p:childTnLst>
                                    </p:cTn>
                                  </p:par>
                                  <p:par>
                                    <p:cTn id="175" presetID="53" presetClass="entr" presetSubtype="16" fill="hold" grpId="0" nodeType="withEffect">
                                      <p:stCondLst>
                                        <p:cond delay="0"/>
                                      </p:stCondLst>
                                      <p:childTnLst>
                                        <p:set>
                                          <p:cBhvr>
                                            <p:cTn id="176" dur="1" fill="hold">
                                              <p:stCondLst>
                                                <p:cond delay="0"/>
                                              </p:stCondLst>
                                            </p:cTn>
                                            <p:tgtEl>
                                              <p:spTgt spid="1029"/>
                                            </p:tgtEl>
                                            <p:attrNameLst>
                                              <p:attrName>style.visibility</p:attrName>
                                            </p:attrNameLst>
                                          </p:cBhvr>
                                          <p:to>
                                            <p:strVal val="visible"/>
                                          </p:to>
                                        </p:set>
                                        <p:anim calcmode="lin" valueType="num">
                                          <p:cBhvr>
                                            <p:cTn id="177" dur="300" fill="hold"/>
                                            <p:tgtEl>
                                              <p:spTgt spid="1029"/>
                                            </p:tgtEl>
                                            <p:attrNameLst>
                                              <p:attrName>ppt_w</p:attrName>
                                            </p:attrNameLst>
                                          </p:cBhvr>
                                          <p:tavLst>
                                            <p:tav tm="0">
                                              <p:val>
                                                <p:fltVal val="0"/>
                                              </p:val>
                                            </p:tav>
                                            <p:tav tm="100000">
                                              <p:val>
                                                <p:strVal val="#ppt_w"/>
                                              </p:val>
                                            </p:tav>
                                          </p:tavLst>
                                        </p:anim>
                                        <p:anim calcmode="lin" valueType="num">
                                          <p:cBhvr>
                                            <p:cTn id="178" dur="300" fill="hold"/>
                                            <p:tgtEl>
                                              <p:spTgt spid="1029"/>
                                            </p:tgtEl>
                                            <p:attrNameLst>
                                              <p:attrName>ppt_h</p:attrName>
                                            </p:attrNameLst>
                                          </p:cBhvr>
                                          <p:tavLst>
                                            <p:tav tm="0">
                                              <p:val>
                                                <p:fltVal val="0"/>
                                              </p:val>
                                            </p:tav>
                                            <p:tav tm="100000">
                                              <p:val>
                                                <p:strVal val="#ppt_h"/>
                                              </p:val>
                                            </p:tav>
                                          </p:tavLst>
                                        </p:anim>
                                        <p:animEffect transition="in" filter="fade">
                                          <p:cBhvr>
                                            <p:cTn id="179" dur="300"/>
                                            <p:tgtEl>
                                              <p:spTgt spid="1029"/>
                                            </p:tgtEl>
                                          </p:cBhvr>
                                        </p:animEffect>
                                      </p:childTnLst>
                                    </p:cTn>
                                  </p:par>
                                  <p:par>
                                    <p:cTn id="180" presetID="22" presetClass="exit" presetSubtype="4" fill="hold" grpId="1" nodeType="withEffect">
                                      <p:stCondLst>
                                        <p:cond delay="300"/>
                                      </p:stCondLst>
                                      <p:childTnLst>
                                        <p:animEffect transition="out" filter="wipe(down)">
                                          <p:cBhvr>
                                            <p:cTn id="181" dur="500"/>
                                            <p:tgtEl>
                                              <p:spTgt spid="1029"/>
                                            </p:tgtEl>
                                          </p:cBhvr>
                                        </p:animEffect>
                                        <p:set>
                                          <p:cBhvr>
                                            <p:cTn id="182" dur="1" fill="hold">
                                              <p:stCondLst>
                                                <p:cond delay="499"/>
                                              </p:stCondLst>
                                            </p:cTn>
                                            <p:tgtEl>
                                              <p:spTgt spid="1029"/>
                                            </p:tgtEl>
                                            <p:attrNameLst>
                                              <p:attrName>style.visibility</p:attrName>
                                            </p:attrNameLst>
                                          </p:cBhvr>
                                          <p:to>
                                            <p:strVal val="hidden"/>
                                          </p:to>
                                        </p:set>
                                      </p:childTnLst>
                                    </p:cTn>
                                  </p:par>
                                  <p:par>
                                    <p:cTn id="183" presetID="53" presetClass="entr" presetSubtype="16" fill="hold" grpId="0" nodeType="withEffect">
                                      <p:stCondLst>
                                        <p:cond delay="200"/>
                                      </p:stCondLst>
                                      <p:childTnLst>
                                        <p:set>
                                          <p:cBhvr>
                                            <p:cTn id="184" dur="1" fill="hold">
                                              <p:stCondLst>
                                                <p:cond delay="0"/>
                                              </p:stCondLst>
                                            </p:cTn>
                                            <p:tgtEl>
                                              <p:spTgt spid="26"/>
                                            </p:tgtEl>
                                            <p:attrNameLst>
                                              <p:attrName>style.visibility</p:attrName>
                                            </p:attrNameLst>
                                          </p:cBhvr>
                                          <p:to>
                                            <p:strVal val="visible"/>
                                          </p:to>
                                        </p:set>
                                        <p:anim calcmode="lin" valueType="num">
                                          <p:cBhvr>
                                            <p:cTn id="185" dur="300" fill="hold"/>
                                            <p:tgtEl>
                                              <p:spTgt spid="26"/>
                                            </p:tgtEl>
                                            <p:attrNameLst>
                                              <p:attrName>ppt_w</p:attrName>
                                            </p:attrNameLst>
                                          </p:cBhvr>
                                          <p:tavLst>
                                            <p:tav tm="0">
                                              <p:val>
                                                <p:fltVal val="0"/>
                                              </p:val>
                                            </p:tav>
                                            <p:tav tm="100000">
                                              <p:val>
                                                <p:strVal val="#ppt_w"/>
                                              </p:val>
                                            </p:tav>
                                          </p:tavLst>
                                        </p:anim>
                                        <p:anim calcmode="lin" valueType="num">
                                          <p:cBhvr>
                                            <p:cTn id="186" dur="300" fill="hold"/>
                                            <p:tgtEl>
                                              <p:spTgt spid="26"/>
                                            </p:tgtEl>
                                            <p:attrNameLst>
                                              <p:attrName>ppt_h</p:attrName>
                                            </p:attrNameLst>
                                          </p:cBhvr>
                                          <p:tavLst>
                                            <p:tav tm="0">
                                              <p:val>
                                                <p:fltVal val="0"/>
                                              </p:val>
                                            </p:tav>
                                            <p:tav tm="100000">
                                              <p:val>
                                                <p:strVal val="#ppt_h"/>
                                              </p:val>
                                            </p:tav>
                                          </p:tavLst>
                                        </p:anim>
                                        <p:animEffect transition="in" filter="fade">
                                          <p:cBhvr>
                                            <p:cTn id="187" dur="300"/>
                                            <p:tgtEl>
                                              <p:spTgt spid="26"/>
                                            </p:tgtEl>
                                          </p:cBhvr>
                                        </p:animEffect>
                                      </p:childTnLst>
                                    </p:cTn>
                                  </p:par>
                                  <p:par>
                                    <p:cTn id="188" presetID="22" presetClass="exit" presetSubtype="4" fill="hold" grpId="1" nodeType="withEffect">
                                      <p:stCondLst>
                                        <p:cond delay="500"/>
                                      </p:stCondLst>
                                      <p:childTnLst>
                                        <p:animEffect transition="out" filter="wipe(down)">
                                          <p:cBhvr>
                                            <p:cTn id="189" dur="500"/>
                                            <p:tgtEl>
                                              <p:spTgt spid="26"/>
                                            </p:tgtEl>
                                          </p:cBhvr>
                                        </p:animEffect>
                                        <p:set>
                                          <p:cBhvr>
                                            <p:cTn id="190" dur="1" fill="hold">
                                              <p:stCondLst>
                                                <p:cond delay="499"/>
                                              </p:stCondLst>
                                            </p:cTn>
                                            <p:tgtEl>
                                              <p:spTgt spid="26"/>
                                            </p:tgtEl>
                                            <p:attrNameLst>
                                              <p:attrName>style.visibility</p:attrName>
                                            </p:attrNameLst>
                                          </p:cBhvr>
                                          <p:to>
                                            <p:strVal val="hidden"/>
                                          </p:to>
                                        </p:set>
                                      </p:childTnLst>
                                    </p:cTn>
                                  </p:par>
                                  <p:par>
                                    <p:cTn id="191" presetID="53" presetClass="entr" presetSubtype="16" fill="hold" grpId="0" nodeType="withEffect">
                                      <p:stCondLst>
                                        <p:cond delay="600"/>
                                      </p:stCondLst>
                                      <p:childTnLst>
                                        <p:set>
                                          <p:cBhvr>
                                            <p:cTn id="192" dur="1" fill="hold">
                                              <p:stCondLst>
                                                <p:cond delay="0"/>
                                              </p:stCondLst>
                                            </p:cTn>
                                            <p:tgtEl>
                                              <p:spTgt spid="27"/>
                                            </p:tgtEl>
                                            <p:attrNameLst>
                                              <p:attrName>style.visibility</p:attrName>
                                            </p:attrNameLst>
                                          </p:cBhvr>
                                          <p:to>
                                            <p:strVal val="visible"/>
                                          </p:to>
                                        </p:set>
                                        <p:anim calcmode="lin" valueType="num">
                                          <p:cBhvr>
                                            <p:cTn id="193" dur="300" fill="hold"/>
                                            <p:tgtEl>
                                              <p:spTgt spid="27"/>
                                            </p:tgtEl>
                                            <p:attrNameLst>
                                              <p:attrName>ppt_w</p:attrName>
                                            </p:attrNameLst>
                                          </p:cBhvr>
                                          <p:tavLst>
                                            <p:tav tm="0">
                                              <p:val>
                                                <p:fltVal val="0"/>
                                              </p:val>
                                            </p:tav>
                                            <p:tav tm="100000">
                                              <p:val>
                                                <p:strVal val="#ppt_w"/>
                                              </p:val>
                                            </p:tav>
                                          </p:tavLst>
                                        </p:anim>
                                        <p:anim calcmode="lin" valueType="num">
                                          <p:cBhvr>
                                            <p:cTn id="194" dur="300" fill="hold"/>
                                            <p:tgtEl>
                                              <p:spTgt spid="27"/>
                                            </p:tgtEl>
                                            <p:attrNameLst>
                                              <p:attrName>ppt_h</p:attrName>
                                            </p:attrNameLst>
                                          </p:cBhvr>
                                          <p:tavLst>
                                            <p:tav tm="0">
                                              <p:val>
                                                <p:fltVal val="0"/>
                                              </p:val>
                                            </p:tav>
                                            <p:tav tm="100000">
                                              <p:val>
                                                <p:strVal val="#ppt_h"/>
                                              </p:val>
                                            </p:tav>
                                          </p:tavLst>
                                        </p:anim>
                                        <p:animEffect transition="in" filter="fade">
                                          <p:cBhvr>
                                            <p:cTn id="195" dur="300"/>
                                            <p:tgtEl>
                                              <p:spTgt spid="27"/>
                                            </p:tgtEl>
                                          </p:cBhvr>
                                        </p:animEffect>
                                      </p:childTnLst>
                                    </p:cTn>
                                  </p:par>
                                  <p:par>
                                    <p:cTn id="196" presetID="22" presetClass="exit" presetSubtype="4" fill="hold" grpId="1" nodeType="withEffect">
                                      <p:stCondLst>
                                        <p:cond delay="900"/>
                                      </p:stCondLst>
                                      <p:childTnLst>
                                        <p:animEffect transition="out" filter="wipe(down)">
                                          <p:cBhvr>
                                            <p:cTn id="197" dur="500"/>
                                            <p:tgtEl>
                                              <p:spTgt spid="27"/>
                                            </p:tgtEl>
                                          </p:cBhvr>
                                        </p:animEffect>
                                        <p:set>
                                          <p:cBhvr>
                                            <p:cTn id="198" dur="1" fill="hold">
                                              <p:stCondLst>
                                                <p:cond delay="499"/>
                                              </p:stCondLst>
                                            </p:cTn>
                                            <p:tgtEl>
                                              <p:spTgt spid="27"/>
                                            </p:tgtEl>
                                            <p:attrNameLst>
                                              <p:attrName>style.visibility</p:attrName>
                                            </p:attrNameLst>
                                          </p:cBhvr>
                                          <p:to>
                                            <p:strVal val="hidden"/>
                                          </p:to>
                                        </p:set>
                                      </p:childTnLst>
                                    </p:cTn>
                                  </p:par>
                                  <p:par>
                                    <p:cTn id="199" presetID="53" presetClass="entr" presetSubtype="16" fill="hold" grpId="0" nodeType="withEffect">
                                      <p:stCondLst>
                                        <p:cond delay="100"/>
                                      </p:stCondLst>
                                      <p:childTnLst>
                                        <p:set>
                                          <p:cBhvr>
                                            <p:cTn id="200" dur="1" fill="hold">
                                              <p:stCondLst>
                                                <p:cond delay="0"/>
                                              </p:stCondLst>
                                            </p:cTn>
                                            <p:tgtEl>
                                              <p:spTgt spid="1024"/>
                                            </p:tgtEl>
                                            <p:attrNameLst>
                                              <p:attrName>style.visibility</p:attrName>
                                            </p:attrNameLst>
                                          </p:cBhvr>
                                          <p:to>
                                            <p:strVal val="visible"/>
                                          </p:to>
                                        </p:set>
                                        <p:anim calcmode="lin" valueType="num">
                                          <p:cBhvr>
                                            <p:cTn id="201" dur="300" fill="hold"/>
                                            <p:tgtEl>
                                              <p:spTgt spid="1024"/>
                                            </p:tgtEl>
                                            <p:attrNameLst>
                                              <p:attrName>ppt_w</p:attrName>
                                            </p:attrNameLst>
                                          </p:cBhvr>
                                          <p:tavLst>
                                            <p:tav tm="0">
                                              <p:val>
                                                <p:fltVal val="0"/>
                                              </p:val>
                                            </p:tav>
                                            <p:tav tm="100000">
                                              <p:val>
                                                <p:strVal val="#ppt_w"/>
                                              </p:val>
                                            </p:tav>
                                          </p:tavLst>
                                        </p:anim>
                                        <p:anim calcmode="lin" valueType="num">
                                          <p:cBhvr>
                                            <p:cTn id="202" dur="300" fill="hold"/>
                                            <p:tgtEl>
                                              <p:spTgt spid="1024"/>
                                            </p:tgtEl>
                                            <p:attrNameLst>
                                              <p:attrName>ppt_h</p:attrName>
                                            </p:attrNameLst>
                                          </p:cBhvr>
                                          <p:tavLst>
                                            <p:tav tm="0">
                                              <p:val>
                                                <p:fltVal val="0"/>
                                              </p:val>
                                            </p:tav>
                                            <p:tav tm="100000">
                                              <p:val>
                                                <p:strVal val="#ppt_h"/>
                                              </p:val>
                                            </p:tav>
                                          </p:tavLst>
                                        </p:anim>
                                        <p:animEffect transition="in" filter="fade">
                                          <p:cBhvr>
                                            <p:cTn id="203" dur="300"/>
                                            <p:tgtEl>
                                              <p:spTgt spid="1024"/>
                                            </p:tgtEl>
                                          </p:cBhvr>
                                        </p:animEffect>
                                      </p:childTnLst>
                                    </p:cTn>
                                  </p:par>
                                  <p:par>
                                    <p:cTn id="204" presetID="22" presetClass="exit" presetSubtype="4" fill="hold" grpId="1" nodeType="withEffect">
                                      <p:stCondLst>
                                        <p:cond delay="400"/>
                                      </p:stCondLst>
                                      <p:childTnLst>
                                        <p:animEffect transition="out" filter="wipe(down)">
                                          <p:cBhvr>
                                            <p:cTn id="205" dur="500"/>
                                            <p:tgtEl>
                                              <p:spTgt spid="1024"/>
                                            </p:tgtEl>
                                          </p:cBhvr>
                                        </p:animEffect>
                                        <p:set>
                                          <p:cBhvr>
                                            <p:cTn id="206" dur="1" fill="hold">
                                              <p:stCondLst>
                                                <p:cond delay="499"/>
                                              </p:stCondLst>
                                            </p:cTn>
                                            <p:tgtEl>
                                              <p:spTgt spid="1024"/>
                                            </p:tgtEl>
                                            <p:attrNameLst>
                                              <p:attrName>style.visibility</p:attrName>
                                            </p:attrNameLst>
                                          </p:cBhvr>
                                          <p:to>
                                            <p:strVal val="hidden"/>
                                          </p:to>
                                        </p:set>
                                      </p:childTnLst>
                                    </p:cTn>
                                  </p:par>
                                  <p:par>
                                    <p:cTn id="207" presetID="53" presetClass="entr" presetSubtype="16" fill="hold" grpId="0" nodeType="withEffect">
                                      <p:stCondLst>
                                        <p:cond delay="0"/>
                                      </p:stCondLst>
                                      <p:childTnLst>
                                        <p:set>
                                          <p:cBhvr>
                                            <p:cTn id="208" dur="1" fill="hold">
                                              <p:stCondLst>
                                                <p:cond delay="0"/>
                                              </p:stCondLst>
                                            </p:cTn>
                                            <p:tgtEl>
                                              <p:spTgt spid="28"/>
                                            </p:tgtEl>
                                            <p:attrNameLst>
                                              <p:attrName>style.visibility</p:attrName>
                                            </p:attrNameLst>
                                          </p:cBhvr>
                                          <p:to>
                                            <p:strVal val="visible"/>
                                          </p:to>
                                        </p:set>
                                        <p:anim calcmode="lin" valueType="num">
                                          <p:cBhvr>
                                            <p:cTn id="209" dur="300" fill="hold"/>
                                            <p:tgtEl>
                                              <p:spTgt spid="28"/>
                                            </p:tgtEl>
                                            <p:attrNameLst>
                                              <p:attrName>ppt_w</p:attrName>
                                            </p:attrNameLst>
                                          </p:cBhvr>
                                          <p:tavLst>
                                            <p:tav tm="0">
                                              <p:val>
                                                <p:fltVal val="0"/>
                                              </p:val>
                                            </p:tav>
                                            <p:tav tm="100000">
                                              <p:val>
                                                <p:strVal val="#ppt_w"/>
                                              </p:val>
                                            </p:tav>
                                          </p:tavLst>
                                        </p:anim>
                                        <p:anim calcmode="lin" valueType="num">
                                          <p:cBhvr>
                                            <p:cTn id="210" dur="300" fill="hold"/>
                                            <p:tgtEl>
                                              <p:spTgt spid="28"/>
                                            </p:tgtEl>
                                            <p:attrNameLst>
                                              <p:attrName>ppt_h</p:attrName>
                                            </p:attrNameLst>
                                          </p:cBhvr>
                                          <p:tavLst>
                                            <p:tav tm="0">
                                              <p:val>
                                                <p:fltVal val="0"/>
                                              </p:val>
                                            </p:tav>
                                            <p:tav tm="100000">
                                              <p:val>
                                                <p:strVal val="#ppt_h"/>
                                              </p:val>
                                            </p:tav>
                                          </p:tavLst>
                                        </p:anim>
                                        <p:animEffect transition="in" filter="fade">
                                          <p:cBhvr>
                                            <p:cTn id="211" dur="300"/>
                                            <p:tgtEl>
                                              <p:spTgt spid="28"/>
                                            </p:tgtEl>
                                          </p:cBhvr>
                                        </p:animEffect>
                                      </p:childTnLst>
                                    </p:cTn>
                                  </p:par>
                                  <p:par>
                                    <p:cTn id="212" presetID="22" presetClass="exit" presetSubtype="4" fill="hold" grpId="1" nodeType="withEffect">
                                      <p:stCondLst>
                                        <p:cond delay="300"/>
                                      </p:stCondLst>
                                      <p:childTnLst>
                                        <p:animEffect transition="out" filter="wipe(down)">
                                          <p:cBhvr>
                                            <p:cTn id="213" dur="500"/>
                                            <p:tgtEl>
                                              <p:spTgt spid="28"/>
                                            </p:tgtEl>
                                          </p:cBhvr>
                                        </p:animEffect>
                                        <p:set>
                                          <p:cBhvr>
                                            <p:cTn id="214" dur="1" fill="hold">
                                              <p:stCondLst>
                                                <p:cond delay="499"/>
                                              </p:stCondLst>
                                            </p:cTn>
                                            <p:tgtEl>
                                              <p:spTgt spid="28"/>
                                            </p:tgtEl>
                                            <p:attrNameLst>
                                              <p:attrName>style.visibility</p:attrName>
                                            </p:attrNameLst>
                                          </p:cBhvr>
                                          <p:to>
                                            <p:strVal val="hidden"/>
                                          </p:to>
                                        </p:set>
                                      </p:childTnLst>
                                    </p:cTn>
                                  </p:par>
                                  <p:par>
                                    <p:cTn id="215" presetID="53" presetClass="entr" presetSubtype="16" fill="hold" grpId="0" nodeType="withEffect">
                                      <p:stCondLst>
                                        <p:cond delay="500"/>
                                      </p:stCondLst>
                                      <p:childTnLst>
                                        <p:set>
                                          <p:cBhvr>
                                            <p:cTn id="216" dur="1" fill="hold">
                                              <p:stCondLst>
                                                <p:cond delay="0"/>
                                              </p:stCondLst>
                                            </p:cTn>
                                            <p:tgtEl>
                                              <p:spTgt spid="30"/>
                                            </p:tgtEl>
                                            <p:attrNameLst>
                                              <p:attrName>style.visibility</p:attrName>
                                            </p:attrNameLst>
                                          </p:cBhvr>
                                          <p:to>
                                            <p:strVal val="visible"/>
                                          </p:to>
                                        </p:set>
                                        <p:anim calcmode="lin" valueType="num">
                                          <p:cBhvr>
                                            <p:cTn id="217" dur="300" fill="hold"/>
                                            <p:tgtEl>
                                              <p:spTgt spid="30"/>
                                            </p:tgtEl>
                                            <p:attrNameLst>
                                              <p:attrName>ppt_w</p:attrName>
                                            </p:attrNameLst>
                                          </p:cBhvr>
                                          <p:tavLst>
                                            <p:tav tm="0">
                                              <p:val>
                                                <p:fltVal val="0"/>
                                              </p:val>
                                            </p:tav>
                                            <p:tav tm="100000">
                                              <p:val>
                                                <p:strVal val="#ppt_w"/>
                                              </p:val>
                                            </p:tav>
                                          </p:tavLst>
                                        </p:anim>
                                        <p:anim calcmode="lin" valueType="num">
                                          <p:cBhvr>
                                            <p:cTn id="218" dur="300" fill="hold"/>
                                            <p:tgtEl>
                                              <p:spTgt spid="30"/>
                                            </p:tgtEl>
                                            <p:attrNameLst>
                                              <p:attrName>ppt_h</p:attrName>
                                            </p:attrNameLst>
                                          </p:cBhvr>
                                          <p:tavLst>
                                            <p:tav tm="0">
                                              <p:val>
                                                <p:fltVal val="0"/>
                                              </p:val>
                                            </p:tav>
                                            <p:tav tm="100000">
                                              <p:val>
                                                <p:strVal val="#ppt_h"/>
                                              </p:val>
                                            </p:tav>
                                          </p:tavLst>
                                        </p:anim>
                                        <p:animEffect transition="in" filter="fade">
                                          <p:cBhvr>
                                            <p:cTn id="219" dur="300"/>
                                            <p:tgtEl>
                                              <p:spTgt spid="30"/>
                                            </p:tgtEl>
                                          </p:cBhvr>
                                        </p:animEffect>
                                      </p:childTnLst>
                                    </p:cTn>
                                  </p:par>
                                  <p:par>
                                    <p:cTn id="220" presetID="22" presetClass="exit" presetSubtype="4" fill="hold" grpId="1" nodeType="withEffect">
                                      <p:stCondLst>
                                        <p:cond delay="800"/>
                                      </p:stCondLst>
                                      <p:childTnLst>
                                        <p:animEffect transition="out" filter="wipe(down)">
                                          <p:cBhvr>
                                            <p:cTn id="221" dur="500"/>
                                            <p:tgtEl>
                                              <p:spTgt spid="30"/>
                                            </p:tgtEl>
                                          </p:cBhvr>
                                        </p:animEffect>
                                        <p:set>
                                          <p:cBhvr>
                                            <p:cTn id="222" dur="1" fill="hold">
                                              <p:stCondLst>
                                                <p:cond delay="499"/>
                                              </p:stCondLst>
                                            </p:cTn>
                                            <p:tgtEl>
                                              <p:spTgt spid="30"/>
                                            </p:tgtEl>
                                            <p:attrNameLst>
                                              <p:attrName>style.visibility</p:attrName>
                                            </p:attrNameLst>
                                          </p:cBhvr>
                                          <p:to>
                                            <p:strVal val="hidden"/>
                                          </p:to>
                                        </p:set>
                                      </p:childTnLst>
                                    </p:cTn>
                                  </p:par>
                                  <p:par>
                                    <p:cTn id="223" presetID="53" presetClass="entr" presetSubtype="16" fill="hold" grpId="0" nodeType="withEffect">
                                      <p:stCondLst>
                                        <p:cond delay="300"/>
                                      </p:stCondLst>
                                      <p:childTnLst>
                                        <p:set>
                                          <p:cBhvr>
                                            <p:cTn id="224" dur="1" fill="hold">
                                              <p:stCondLst>
                                                <p:cond delay="0"/>
                                              </p:stCondLst>
                                            </p:cTn>
                                            <p:tgtEl>
                                              <p:spTgt spid="31"/>
                                            </p:tgtEl>
                                            <p:attrNameLst>
                                              <p:attrName>style.visibility</p:attrName>
                                            </p:attrNameLst>
                                          </p:cBhvr>
                                          <p:to>
                                            <p:strVal val="visible"/>
                                          </p:to>
                                        </p:set>
                                        <p:anim calcmode="lin" valueType="num">
                                          <p:cBhvr>
                                            <p:cTn id="225" dur="300" fill="hold"/>
                                            <p:tgtEl>
                                              <p:spTgt spid="31"/>
                                            </p:tgtEl>
                                            <p:attrNameLst>
                                              <p:attrName>ppt_w</p:attrName>
                                            </p:attrNameLst>
                                          </p:cBhvr>
                                          <p:tavLst>
                                            <p:tav tm="0">
                                              <p:val>
                                                <p:fltVal val="0"/>
                                              </p:val>
                                            </p:tav>
                                            <p:tav tm="100000">
                                              <p:val>
                                                <p:strVal val="#ppt_w"/>
                                              </p:val>
                                            </p:tav>
                                          </p:tavLst>
                                        </p:anim>
                                        <p:anim calcmode="lin" valueType="num">
                                          <p:cBhvr>
                                            <p:cTn id="226" dur="300" fill="hold"/>
                                            <p:tgtEl>
                                              <p:spTgt spid="31"/>
                                            </p:tgtEl>
                                            <p:attrNameLst>
                                              <p:attrName>ppt_h</p:attrName>
                                            </p:attrNameLst>
                                          </p:cBhvr>
                                          <p:tavLst>
                                            <p:tav tm="0">
                                              <p:val>
                                                <p:fltVal val="0"/>
                                              </p:val>
                                            </p:tav>
                                            <p:tav tm="100000">
                                              <p:val>
                                                <p:strVal val="#ppt_h"/>
                                              </p:val>
                                            </p:tav>
                                          </p:tavLst>
                                        </p:anim>
                                        <p:animEffect transition="in" filter="fade">
                                          <p:cBhvr>
                                            <p:cTn id="227" dur="300"/>
                                            <p:tgtEl>
                                              <p:spTgt spid="31"/>
                                            </p:tgtEl>
                                          </p:cBhvr>
                                        </p:animEffect>
                                      </p:childTnLst>
                                    </p:cTn>
                                  </p:par>
                                  <p:par>
                                    <p:cTn id="228" presetID="22" presetClass="exit" presetSubtype="4" fill="hold" grpId="1" nodeType="withEffect">
                                      <p:stCondLst>
                                        <p:cond delay="600"/>
                                      </p:stCondLst>
                                      <p:childTnLst>
                                        <p:animEffect transition="out" filter="wipe(down)">
                                          <p:cBhvr>
                                            <p:cTn id="229" dur="500"/>
                                            <p:tgtEl>
                                              <p:spTgt spid="31"/>
                                            </p:tgtEl>
                                          </p:cBhvr>
                                        </p:animEffect>
                                        <p:set>
                                          <p:cBhvr>
                                            <p:cTn id="230" dur="1" fill="hold">
                                              <p:stCondLst>
                                                <p:cond delay="499"/>
                                              </p:stCondLst>
                                            </p:cTn>
                                            <p:tgtEl>
                                              <p:spTgt spid="31"/>
                                            </p:tgtEl>
                                            <p:attrNameLst>
                                              <p:attrName>style.visibility</p:attrName>
                                            </p:attrNameLst>
                                          </p:cBhvr>
                                          <p:to>
                                            <p:strVal val="hidden"/>
                                          </p:to>
                                        </p:set>
                                      </p:childTnLst>
                                    </p:cTn>
                                  </p:par>
                                  <p:par>
                                    <p:cTn id="231" presetID="53" presetClass="entr" presetSubtype="16" fill="hold" grpId="0" nodeType="withEffect">
                                      <p:stCondLst>
                                        <p:cond delay="0"/>
                                      </p:stCondLst>
                                      <p:childTnLst>
                                        <p:set>
                                          <p:cBhvr>
                                            <p:cTn id="232" dur="1" fill="hold">
                                              <p:stCondLst>
                                                <p:cond delay="0"/>
                                              </p:stCondLst>
                                            </p:cTn>
                                            <p:tgtEl>
                                              <p:spTgt spid="29"/>
                                            </p:tgtEl>
                                            <p:attrNameLst>
                                              <p:attrName>style.visibility</p:attrName>
                                            </p:attrNameLst>
                                          </p:cBhvr>
                                          <p:to>
                                            <p:strVal val="visible"/>
                                          </p:to>
                                        </p:set>
                                        <p:anim calcmode="lin" valueType="num">
                                          <p:cBhvr>
                                            <p:cTn id="233" dur="300" fill="hold"/>
                                            <p:tgtEl>
                                              <p:spTgt spid="29"/>
                                            </p:tgtEl>
                                            <p:attrNameLst>
                                              <p:attrName>ppt_w</p:attrName>
                                            </p:attrNameLst>
                                          </p:cBhvr>
                                          <p:tavLst>
                                            <p:tav tm="0">
                                              <p:val>
                                                <p:fltVal val="0"/>
                                              </p:val>
                                            </p:tav>
                                            <p:tav tm="100000">
                                              <p:val>
                                                <p:strVal val="#ppt_w"/>
                                              </p:val>
                                            </p:tav>
                                          </p:tavLst>
                                        </p:anim>
                                        <p:anim calcmode="lin" valueType="num">
                                          <p:cBhvr>
                                            <p:cTn id="234" dur="300" fill="hold"/>
                                            <p:tgtEl>
                                              <p:spTgt spid="29"/>
                                            </p:tgtEl>
                                            <p:attrNameLst>
                                              <p:attrName>ppt_h</p:attrName>
                                            </p:attrNameLst>
                                          </p:cBhvr>
                                          <p:tavLst>
                                            <p:tav tm="0">
                                              <p:val>
                                                <p:fltVal val="0"/>
                                              </p:val>
                                            </p:tav>
                                            <p:tav tm="100000">
                                              <p:val>
                                                <p:strVal val="#ppt_h"/>
                                              </p:val>
                                            </p:tav>
                                          </p:tavLst>
                                        </p:anim>
                                        <p:animEffect transition="in" filter="fade">
                                          <p:cBhvr>
                                            <p:cTn id="235" dur="300"/>
                                            <p:tgtEl>
                                              <p:spTgt spid="29"/>
                                            </p:tgtEl>
                                          </p:cBhvr>
                                        </p:animEffect>
                                      </p:childTnLst>
                                    </p:cTn>
                                  </p:par>
                                  <p:par>
                                    <p:cTn id="236" presetID="22" presetClass="exit" presetSubtype="4" fill="hold" grpId="1" nodeType="withEffect">
                                      <p:stCondLst>
                                        <p:cond delay="300"/>
                                      </p:stCondLst>
                                      <p:childTnLst>
                                        <p:animEffect transition="out" filter="wipe(down)">
                                          <p:cBhvr>
                                            <p:cTn id="237" dur="500"/>
                                            <p:tgtEl>
                                              <p:spTgt spid="29"/>
                                            </p:tgtEl>
                                          </p:cBhvr>
                                        </p:animEffect>
                                        <p:set>
                                          <p:cBhvr>
                                            <p:cTn id="238" dur="1" fill="hold">
                                              <p:stCondLst>
                                                <p:cond delay="499"/>
                                              </p:stCondLst>
                                            </p:cTn>
                                            <p:tgtEl>
                                              <p:spTgt spid="29"/>
                                            </p:tgtEl>
                                            <p:attrNameLst>
                                              <p:attrName>style.visibility</p:attrName>
                                            </p:attrNameLst>
                                          </p:cBhvr>
                                          <p:to>
                                            <p:strVal val="hidden"/>
                                          </p:to>
                                        </p:set>
                                      </p:childTnLst>
                                    </p:cTn>
                                  </p:par>
                                  <p:par>
                                    <p:cTn id="239" presetID="53" presetClass="entr" presetSubtype="16" fill="hold" grpId="0" nodeType="withEffect">
                                      <p:stCondLst>
                                        <p:cond delay="800"/>
                                      </p:stCondLst>
                                      <p:childTnLst>
                                        <p:set>
                                          <p:cBhvr>
                                            <p:cTn id="240" dur="1" fill="hold">
                                              <p:stCondLst>
                                                <p:cond delay="0"/>
                                              </p:stCondLst>
                                            </p:cTn>
                                            <p:tgtEl>
                                              <p:spTgt spid="24"/>
                                            </p:tgtEl>
                                            <p:attrNameLst>
                                              <p:attrName>style.visibility</p:attrName>
                                            </p:attrNameLst>
                                          </p:cBhvr>
                                          <p:to>
                                            <p:strVal val="visible"/>
                                          </p:to>
                                        </p:set>
                                        <p:anim calcmode="lin" valueType="num">
                                          <p:cBhvr>
                                            <p:cTn id="241" dur="300" fill="hold"/>
                                            <p:tgtEl>
                                              <p:spTgt spid="24"/>
                                            </p:tgtEl>
                                            <p:attrNameLst>
                                              <p:attrName>ppt_w</p:attrName>
                                            </p:attrNameLst>
                                          </p:cBhvr>
                                          <p:tavLst>
                                            <p:tav tm="0">
                                              <p:val>
                                                <p:fltVal val="0"/>
                                              </p:val>
                                            </p:tav>
                                            <p:tav tm="100000">
                                              <p:val>
                                                <p:strVal val="#ppt_w"/>
                                              </p:val>
                                            </p:tav>
                                          </p:tavLst>
                                        </p:anim>
                                        <p:anim calcmode="lin" valueType="num">
                                          <p:cBhvr>
                                            <p:cTn id="242" dur="300" fill="hold"/>
                                            <p:tgtEl>
                                              <p:spTgt spid="24"/>
                                            </p:tgtEl>
                                            <p:attrNameLst>
                                              <p:attrName>ppt_h</p:attrName>
                                            </p:attrNameLst>
                                          </p:cBhvr>
                                          <p:tavLst>
                                            <p:tav tm="0">
                                              <p:val>
                                                <p:fltVal val="0"/>
                                              </p:val>
                                            </p:tav>
                                            <p:tav tm="100000">
                                              <p:val>
                                                <p:strVal val="#ppt_h"/>
                                              </p:val>
                                            </p:tav>
                                          </p:tavLst>
                                        </p:anim>
                                        <p:animEffect transition="in" filter="fade">
                                          <p:cBhvr>
                                            <p:cTn id="243" dur="300"/>
                                            <p:tgtEl>
                                              <p:spTgt spid="24"/>
                                            </p:tgtEl>
                                          </p:cBhvr>
                                        </p:animEffect>
                                      </p:childTnLst>
                                    </p:cTn>
                                  </p:par>
                                  <p:par>
                                    <p:cTn id="244" presetID="22" presetClass="exit" presetSubtype="4" fill="hold" grpId="1" nodeType="withEffect">
                                      <p:stCondLst>
                                        <p:cond delay="1100"/>
                                      </p:stCondLst>
                                      <p:childTnLst>
                                        <p:animEffect transition="out" filter="wipe(down)">
                                          <p:cBhvr>
                                            <p:cTn id="245" dur="500"/>
                                            <p:tgtEl>
                                              <p:spTgt spid="24"/>
                                            </p:tgtEl>
                                          </p:cBhvr>
                                        </p:animEffect>
                                        <p:set>
                                          <p:cBhvr>
                                            <p:cTn id="246" dur="1" fill="hold">
                                              <p:stCondLst>
                                                <p:cond delay="499"/>
                                              </p:stCondLst>
                                            </p:cTn>
                                            <p:tgtEl>
                                              <p:spTgt spid="24"/>
                                            </p:tgtEl>
                                            <p:attrNameLst>
                                              <p:attrName>style.visibility</p:attrName>
                                            </p:attrNameLst>
                                          </p:cBhvr>
                                          <p:to>
                                            <p:strVal val="hidden"/>
                                          </p:to>
                                        </p:set>
                                      </p:childTnLst>
                                    </p:cTn>
                                  </p:par>
                                  <p:par>
                                    <p:cTn id="247" presetID="52" presetClass="entr" presetSubtype="0" fill="hold" nodeType="withEffect">
                                      <p:stCondLst>
                                        <p:cond delay="0"/>
                                      </p:stCondLst>
                                      <p:iterate type="lt">
                                        <p:tmPct val="10000"/>
                                      </p:iterate>
                                      <p:childTnLst>
                                        <p:set>
                                          <p:cBhvr>
                                            <p:cTn id="248" dur="1" fill="hold">
                                              <p:stCondLst>
                                                <p:cond delay="0"/>
                                              </p:stCondLst>
                                            </p:cTn>
                                            <p:tgtEl>
                                              <p:spTgt spid="1034">
                                                <p:txEl>
                                                  <p:pRg st="0" end="0"/>
                                                </p:txEl>
                                              </p:spTgt>
                                            </p:tgtEl>
                                            <p:attrNameLst>
                                              <p:attrName>style.visibility</p:attrName>
                                            </p:attrNameLst>
                                          </p:cBhvr>
                                          <p:to>
                                            <p:strVal val="visible"/>
                                          </p:to>
                                        </p:set>
                                        <p:animScale>
                                          <p:cBhvr>
                                            <p:cTn id="249" dur="800" decel="50000" fill="hold">
                                              <p:stCondLst>
                                                <p:cond delay="0"/>
                                              </p:stCondLst>
                                            </p:cTn>
                                            <p:tgtEl>
                                              <p:spTgt spid="1034">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50" dur="800" decel="50000" fill="hold">
                                              <p:stCondLst>
                                                <p:cond delay="0"/>
                                              </p:stCondLst>
                                            </p:cTn>
                                            <p:tgtEl>
                                              <p:spTgt spid="1034">
                                                <p:txEl>
                                                  <p:pRg st="0" end="0"/>
                                                </p:txEl>
                                              </p:spTgt>
                                            </p:tgtEl>
                                            <p:attrNameLst>
                                              <p:attrName>ppt_x</p:attrName>
                                              <p:attrName>ppt_y</p:attrName>
                                            </p:attrNameLst>
                                          </p:cBhvr>
                                        </p:animMotion>
                                        <p:animEffect transition="in" filter="fade">
                                          <p:cBhvr>
                                            <p:cTn id="251" dur="800"/>
                                            <p:tgtEl>
                                              <p:spTgt spid="1034">
                                                <p:txEl>
                                                  <p:pRg st="0" end="0"/>
                                                </p:txEl>
                                              </p:spTgt>
                                            </p:tgtEl>
                                          </p:cBhvr>
                                        </p:animEffect>
                                      </p:childTnLst>
                                    </p:cTn>
                                  </p:par>
                                  <p:par>
                                    <p:cTn id="252" presetID="53" presetClass="entr" presetSubtype="16" fill="hold" nodeType="withEffect">
                                      <p:stCondLst>
                                        <p:cond delay="800"/>
                                      </p:stCondLst>
                                      <p:iterate type="lt">
                                        <p:tmPct val="10000"/>
                                      </p:iterate>
                                      <p:childTnLst>
                                        <p:set>
                                          <p:cBhvr>
                                            <p:cTn id="253" dur="1" fill="hold">
                                              <p:stCondLst>
                                                <p:cond delay="0"/>
                                              </p:stCondLst>
                                            </p:cTn>
                                            <p:tgtEl>
                                              <p:spTgt spid="1031">
                                                <p:txEl>
                                                  <p:pRg st="0" end="0"/>
                                                </p:txEl>
                                              </p:spTgt>
                                            </p:tgtEl>
                                            <p:attrNameLst>
                                              <p:attrName>style.visibility</p:attrName>
                                            </p:attrNameLst>
                                          </p:cBhvr>
                                          <p:to>
                                            <p:strVal val="visible"/>
                                          </p:to>
                                        </p:set>
                                        <p:anim calcmode="lin" valueType="num">
                                          <p:cBhvr>
                                            <p:cTn id="254" dur="500" fill="hold"/>
                                            <p:tgtEl>
                                              <p:spTgt spid="1031">
                                                <p:txEl>
                                                  <p:pRg st="0" end="0"/>
                                                </p:txEl>
                                              </p:spTgt>
                                            </p:tgtEl>
                                            <p:attrNameLst>
                                              <p:attrName>ppt_w</p:attrName>
                                            </p:attrNameLst>
                                          </p:cBhvr>
                                          <p:tavLst>
                                            <p:tav tm="0">
                                              <p:val>
                                                <p:fltVal val="0"/>
                                              </p:val>
                                            </p:tav>
                                            <p:tav tm="100000">
                                              <p:val>
                                                <p:strVal val="#ppt_w"/>
                                              </p:val>
                                            </p:tav>
                                          </p:tavLst>
                                        </p:anim>
                                        <p:anim calcmode="lin" valueType="num">
                                          <p:cBhvr>
                                            <p:cTn id="255" dur="500" fill="hold"/>
                                            <p:tgtEl>
                                              <p:spTgt spid="1031">
                                                <p:txEl>
                                                  <p:pRg st="0" end="0"/>
                                                </p:txEl>
                                              </p:spTgt>
                                            </p:tgtEl>
                                            <p:attrNameLst>
                                              <p:attrName>ppt_h</p:attrName>
                                            </p:attrNameLst>
                                          </p:cBhvr>
                                          <p:tavLst>
                                            <p:tav tm="0">
                                              <p:val>
                                                <p:fltVal val="0"/>
                                              </p:val>
                                            </p:tav>
                                            <p:tav tm="100000">
                                              <p:val>
                                                <p:strVal val="#ppt_h"/>
                                              </p:val>
                                            </p:tav>
                                          </p:tavLst>
                                        </p:anim>
                                        <p:animEffect transition="in" filter="fade">
                                          <p:cBhvr>
                                            <p:cTn id="256" dur="500"/>
                                            <p:tgtEl>
                                              <p:spTgt spid="1031">
                                                <p:txEl>
                                                  <p:pRg st="0" end="0"/>
                                                </p:txEl>
                                              </p:spTgt>
                                            </p:tgtEl>
                                          </p:cBhvr>
                                        </p:animEffect>
                                      </p:childTnLst>
                                    </p:cTn>
                                  </p:par>
                                  <p:par>
                                    <p:cTn id="257" presetID="2" presetClass="entr" presetSubtype="8" fill="hold" grpId="0" nodeType="withEffect">
                                      <p:stCondLst>
                                        <p:cond delay="1900"/>
                                      </p:stCondLst>
                                      <p:childTnLst>
                                        <p:set>
                                          <p:cBhvr>
                                            <p:cTn id="258" dur="1" fill="hold">
                                              <p:stCondLst>
                                                <p:cond delay="0"/>
                                              </p:stCondLst>
                                            </p:cTn>
                                            <p:tgtEl>
                                              <p:spTgt spid="1033"/>
                                            </p:tgtEl>
                                            <p:attrNameLst>
                                              <p:attrName>style.visibility</p:attrName>
                                            </p:attrNameLst>
                                          </p:cBhvr>
                                          <p:to>
                                            <p:strVal val="visible"/>
                                          </p:to>
                                        </p:set>
                                        <p:anim calcmode="lin" valueType="num">
                                          <p:cBhvr additive="base">
                                            <p:cTn id="259" dur="800" fill="hold"/>
                                            <p:tgtEl>
                                              <p:spTgt spid="1033"/>
                                            </p:tgtEl>
                                            <p:attrNameLst>
                                              <p:attrName>ppt_x</p:attrName>
                                            </p:attrNameLst>
                                          </p:cBhvr>
                                          <p:tavLst>
                                            <p:tav tm="0">
                                              <p:val>
                                                <p:strVal val="0-#ppt_w/2"/>
                                              </p:val>
                                            </p:tav>
                                            <p:tav tm="100000">
                                              <p:val>
                                                <p:strVal val="#ppt_x"/>
                                              </p:val>
                                            </p:tav>
                                          </p:tavLst>
                                        </p:anim>
                                        <p:anim calcmode="lin" valueType="num">
                                          <p:cBhvr additive="base">
                                            <p:cTn id="260" dur="800" fill="hold"/>
                                            <p:tgtEl>
                                              <p:spTgt spid="1033"/>
                                            </p:tgtEl>
                                            <p:attrNameLst>
                                              <p:attrName>ppt_y</p:attrName>
                                            </p:attrNameLst>
                                          </p:cBhvr>
                                          <p:tavLst>
                                            <p:tav tm="0">
                                              <p:val>
                                                <p:strVal val="#ppt_y"/>
                                              </p:val>
                                            </p:tav>
                                            <p:tav tm="100000">
                                              <p:val>
                                                <p:strVal val="#ppt_y"/>
                                              </p:val>
                                            </p:tav>
                                          </p:tavLst>
                                        </p:anim>
                                      </p:childTnLst>
                                    </p:cTn>
                                  </p:par>
                                  <p:par>
                                    <p:cTn id="261" presetID="31" presetClass="entr" presetSubtype="0" fill="hold" grpId="0" nodeType="withEffect">
                                      <p:stCondLst>
                                        <p:cond delay="2100"/>
                                      </p:stCondLst>
                                      <p:iterate type="lt">
                                        <p:tmPct val="5000"/>
                                      </p:iterate>
                                      <p:childTnLst>
                                        <p:set>
                                          <p:cBhvr>
                                            <p:cTn id="262" dur="1" fill="hold">
                                              <p:stCondLst>
                                                <p:cond delay="0"/>
                                              </p:stCondLst>
                                            </p:cTn>
                                            <p:tgtEl>
                                              <p:spTgt spid="48"/>
                                            </p:tgtEl>
                                            <p:attrNameLst>
                                              <p:attrName>style.visibility</p:attrName>
                                            </p:attrNameLst>
                                          </p:cBhvr>
                                          <p:to>
                                            <p:strVal val="visible"/>
                                          </p:to>
                                        </p:set>
                                        <p:anim calcmode="lin" valueType="num">
                                          <p:cBhvr>
                                            <p:cTn id="263" dur="500" fill="hold"/>
                                            <p:tgtEl>
                                              <p:spTgt spid="48"/>
                                            </p:tgtEl>
                                            <p:attrNameLst>
                                              <p:attrName>ppt_w</p:attrName>
                                            </p:attrNameLst>
                                          </p:cBhvr>
                                          <p:tavLst>
                                            <p:tav tm="0">
                                              <p:val>
                                                <p:fltVal val="0"/>
                                              </p:val>
                                            </p:tav>
                                            <p:tav tm="100000">
                                              <p:val>
                                                <p:strVal val="#ppt_w"/>
                                              </p:val>
                                            </p:tav>
                                          </p:tavLst>
                                        </p:anim>
                                        <p:anim calcmode="lin" valueType="num">
                                          <p:cBhvr>
                                            <p:cTn id="264" dur="500" fill="hold"/>
                                            <p:tgtEl>
                                              <p:spTgt spid="48"/>
                                            </p:tgtEl>
                                            <p:attrNameLst>
                                              <p:attrName>ppt_h</p:attrName>
                                            </p:attrNameLst>
                                          </p:cBhvr>
                                          <p:tavLst>
                                            <p:tav tm="0">
                                              <p:val>
                                                <p:fltVal val="0"/>
                                              </p:val>
                                            </p:tav>
                                            <p:tav tm="100000">
                                              <p:val>
                                                <p:strVal val="#ppt_h"/>
                                              </p:val>
                                            </p:tav>
                                          </p:tavLst>
                                        </p:anim>
                                        <p:anim calcmode="lin" valueType="num">
                                          <p:cBhvr>
                                            <p:cTn id="265" dur="500" fill="hold"/>
                                            <p:tgtEl>
                                              <p:spTgt spid="48"/>
                                            </p:tgtEl>
                                            <p:attrNameLst>
                                              <p:attrName>style.rotation</p:attrName>
                                            </p:attrNameLst>
                                          </p:cBhvr>
                                          <p:tavLst>
                                            <p:tav tm="0">
                                              <p:val>
                                                <p:fltVal val="90"/>
                                              </p:val>
                                            </p:tav>
                                            <p:tav tm="100000">
                                              <p:val>
                                                <p:fltVal val="0"/>
                                              </p:val>
                                            </p:tav>
                                          </p:tavLst>
                                        </p:anim>
                                        <p:animEffect transition="in" filter="fade">
                                          <p:cBhvr>
                                            <p:cTn id="266" dur="500"/>
                                            <p:tgtEl>
                                              <p:spTgt spid="48"/>
                                            </p:tgtEl>
                                          </p:cBhvr>
                                        </p:animEffect>
                                      </p:childTnLst>
                                    </p:cTn>
                                  </p:par>
                                  <p:par>
                                    <p:cTn id="267" presetID="2" presetClass="entr" presetSubtype="4" fill="hold" grpId="0" nodeType="withEffect">
                                      <p:stCondLst>
                                        <p:cond delay="2600"/>
                                      </p:stCondLst>
                                      <p:childTnLst>
                                        <p:set>
                                          <p:cBhvr>
                                            <p:cTn id="268" dur="1" fill="hold">
                                              <p:stCondLst>
                                                <p:cond delay="0"/>
                                              </p:stCondLst>
                                            </p:cTn>
                                            <p:tgtEl>
                                              <p:spTgt spid="1040"/>
                                            </p:tgtEl>
                                            <p:attrNameLst>
                                              <p:attrName>style.visibility</p:attrName>
                                            </p:attrNameLst>
                                          </p:cBhvr>
                                          <p:to>
                                            <p:strVal val="visible"/>
                                          </p:to>
                                        </p:set>
                                        <p:anim calcmode="lin" valueType="num">
                                          <p:cBhvr additive="base">
                                            <p:cTn id="269" dur="600" fill="hold"/>
                                            <p:tgtEl>
                                              <p:spTgt spid="1040"/>
                                            </p:tgtEl>
                                            <p:attrNameLst>
                                              <p:attrName>ppt_x</p:attrName>
                                            </p:attrNameLst>
                                          </p:cBhvr>
                                          <p:tavLst>
                                            <p:tav tm="0">
                                              <p:val>
                                                <p:strVal val="#ppt_x"/>
                                              </p:val>
                                            </p:tav>
                                            <p:tav tm="100000">
                                              <p:val>
                                                <p:strVal val="#ppt_x"/>
                                              </p:val>
                                            </p:tav>
                                          </p:tavLst>
                                        </p:anim>
                                        <p:anim calcmode="lin" valueType="num">
                                          <p:cBhvr additive="base">
                                            <p:cTn id="270" dur="600" fill="hold"/>
                                            <p:tgtEl>
                                              <p:spTgt spid="1040"/>
                                            </p:tgtEl>
                                            <p:attrNameLst>
                                              <p:attrName>ppt_y</p:attrName>
                                            </p:attrNameLst>
                                          </p:cBhvr>
                                          <p:tavLst>
                                            <p:tav tm="0">
                                              <p:val>
                                                <p:strVal val="1+#ppt_h/2"/>
                                              </p:val>
                                            </p:tav>
                                            <p:tav tm="100000">
                                              <p:val>
                                                <p:strVal val="#ppt_y"/>
                                              </p:val>
                                            </p:tav>
                                          </p:tavLst>
                                        </p:anim>
                                      </p:childTnLst>
                                    </p:cTn>
                                  </p:par>
                                </p:childTnLst>
                              </p:cTn>
                            </p:par>
                          </p:childTnLst>
                        </p:cTn>
                      </p:par>
                      <p:par>
                        <p:cTn id="271" fill="hold">
                          <p:stCondLst>
                            <p:cond delay="indefinite"/>
                          </p:stCondLst>
                          <p:childTnLst>
                            <p:par>
                              <p:cTn id="272" fill="hold">
                                <p:stCondLst>
                                  <p:cond delay="0"/>
                                </p:stCondLst>
                                <p:childTnLst>
                                  <p:par>
                                    <p:cTn id="273" presetID="22" presetClass="entr" presetSubtype="8" fill="hold" nodeType="clickEffect">
                                      <p:stCondLst>
                                        <p:cond delay="0"/>
                                      </p:stCondLst>
                                      <p:childTnLst>
                                        <p:set>
                                          <p:cBhvr>
                                            <p:cTn id="274" dur="1" fill="hold">
                                              <p:stCondLst>
                                                <p:cond delay="0"/>
                                              </p:stCondLst>
                                            </p:cTn>
                                            <p:tgtEl>
                                              <p:spTgt spid="3"/>
                                            </p:tgtEl>
                                            <p:attrNameLst>
                                              <p:attrName>style.visibility</p:attrName>
                                            </p:attrNameLst>
                                          </p:cBhvr>
                                          <p:to>
                                            <p:strVal val="visible"/>
                                          </p:to>
                                        </p:set>
                                        <p:animEffect transition="in" filter="wipe(left)">
                                          <p:cBhvr>
                                            <p:cTn id="27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100">
                    <p:cTn id="276" fill="hold" display="0">
                      <p:stCondLst>
                        <p:cond delay="indefinite"/>
                      </p:stCondLst>
                      <p:endCondLst>
                        <p:cond evt="onStopAudio" delay="0">
                          <p:tgtEl>
                            <p:sldTgt/>
                          </p:tgtEl>
                        </p:cond>
                      </p:endCondLst>
                    </p:cTn>
                    <p:tgtEl>
                      <p:spTgt spid="2"/>
                    </p:tgtEl>
                  </p:cMediaNode>
                </p:audio>
              </p:childTnLst>
            </p:cTn>
          </p:par>
        </p:tnLst>
        <p:bldLst>
          <p:bldP spid="7" grpId="0" animBg="1"/>
          <p:bldP spid="7" grpId="1" animBg="1"/>
          <p:bldP spid="8" grpId="0" animBg="1"/>
          <p:bldP spid="8" grpId="1" animBg="1"/>
          <p:bldP spid="9" grpId="0" animBg="1"/>
          <p:bldP spid="9" grpId="1" animBg="1"/>
          <p:bldP spid="10" grpId="0" animBg="1"/>
          <p:bldP spid="10" grpId="1" animBg="1"/>
          <p:bldP spid="11" grpId="0" animBg="1"/>
          <p:bldP spid="11" grpId="1" animBg="1"/>
          <p:bldP spid="12" grpId="0" animBg="1"/>
          <p:bldP spid="12" grpId="1" animBg="1"/>
          <p:bldP spid="13" grpId="0" animBg="1"/>
          <p:bldP spid="13" grpId="1" animBg="1"/>
          <p:bldP spid="14" grpId="0" animBg="1"/>
          <p:bldP spid="14" grpId="1" animBg="1"/>
          <p:bldP spid="15" grpId="0" animBg="1"/>
          <p:bldP spid="15" grpId="1" animBg="1"/>
          <p:bldP spid="16" grpId="0" animBg="1"/>
          <p:bldP spid="16" grpId="1" animBg="1"/>
          <p:bldP spid="17" grpId="0" animBg="1"/>
          <p:bldP spid="17" grpId="1" animBg="1"/>
          <p:bldP spid="18" grpId="0" animBg="1"/>
          <p:bldP spid="18" grpId="1" animBg="1"/>
          <p:bldP spid="19" grpId="0" animBg="1"/>
          <p:bldP spid="19" grpId="1" animBg="1"/>
          <p:bldP spid="20" grpId="0" animBg="1"/>
          <p:bldP spid="20" grpId="1" animBg="1"/>
          <p:bldP spid="21" grpId="0" animBg="1"/>
          <p:bldP spid="21" grpId="1" animBg="1"/>
          <p:bldP spid="22" grpId="0" animBg="1"/>
          <p:bldP spid="22" grpId="1" animBg="1"/>
          <p:bldP spid="23" grpId="0" animBg="1"/>
          <p:bldP spid="23" grpId="1" animBg="1"/>
          <p:bldP spid="24" grpId="0" animBg="1"/>
          <p:bldP spid="24" grpId="1" animBg="1"/>
          <p:bldP spid="25" grpId="0" animBg="1"/>
          <p:bldP spid="25" grpId="1" animBg="1"/>
          <p:bldP spid="26" grpId="0" animBg="1"/>
          <p:bldP spid="26" grpId="1" animBg="1"/>
          <p:bldP spid="27" grpId="0" animBg="1"/>
          <p:bldP spid="27" grpId="1" animBg="1"/>
          <p:bldP spid="28" grpId="0" animBg="1"/>
          <p:bldP spid="28" grpId="1" animBg="1"/>
          <p:bldP spid="29" grpId="0" animBg="1"/>
          <p:bldP spid="29" grpId="1" animBg="1"/>
          <p:bldP spid="30" grpId="0" animBg="1"/>
          <p:bldP spid="30" grpId="1" animBg="1"/>
          <p:bldP spid="31" grpId="0" animBg="1"/>
          <p:bldP spid="31" grpId="1" animBg="1"/>
          <p:bldP spid="1024" grpId="0" animBg="1"/>
          <p:bldP spid="1024" grpId="1" animBg="1"/>
          <p:bldP spid="1025" grpId="0" animBg="1"/>
          <p:bldP spid="1025" grpId="1" animBg="1"/>
          <p:bldP spid="1027" grpId="0" animBg="1"/>
          <p:bldP spid="1027" grpId="1" animBg="1"/>
          <p:bldP spid="1028" grpId="0" animBg="1"/>
          <p:bldP spid="1028" grpId="1" animBg="1"/>
          <p:bldP spid="1029" grpId="0" animBg="1"/>
          <p:bldP spid="1029" grpId="1" animBg="1"/>
          <p:bldP spid="1033" grpId="0"/>
          <p:bldP spid="48" grpId="0"/>
          <p:bldP spid="1040" grpId="0" animBg="1"/>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7"/>
          <p:cNvSpPr>
            <a:spLocks noChangeArrowheads="1"/>
          </p:cNvSpPr>
          <p:nvPr/>
        </p:nvSpPr>
        <p:spPr bwMode="auto">
          <a:xfrm>
            <a:off x="-1167970" y="-1077594"/>
            <a:ext cx="2523067" cy="2527300"/>
          </a:xfrm>
          <a:prstGeom prst="ellipse">
            <a:avLst/>
          </a:prstGeom>
          <a:solidFill>
            <a:srgbClr val="92A181"/>
          </a:soli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5" name="Oval 8"/>
          <p:cNvSpPr>
            <a:spLocks noChangeArrowheads="1"/>
          </p:cNvSpPr>
          <p:nvPr/>
        </p:nvSpPr>
        <p:spPr bwMode="auto">
          <a:xfrm>
            <a:off x="1067231" y="63288"/>
            <a:ext cx="245533" cy="245533"/>
          </a:xfrm>
          <a:prstGeom prst="ellipse">
            <a:avLst/>
          </a:prstGeom>
          <a:solidFill>
            <a:srgbClr val="6EAB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7" name="Oval 10"/>
          <p:cNvSpPr>
            <a:spLocks noChangeArrowheads="1"/>
          </p:cNvSpPr>
          <p:nvPr/>
        </p:nvSpPr>
        <p:spPr bwMode="auto">
          <a:xfrm>
            <a:off x="46997" y="954405"/>
            <a:ext cx="1041400" cy="1041400"/>
          </a:xfrm>
          <a:prstGeom prst="ellipse">
            <a:avLst/>
          </a:prstGeom>
          <a:solidFill>
            <a:srgbClr val="ED9B38">
              <a:alpha val="80000"/>
            </a:srgbClr>
          </a:soli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8" name="Oval 11"/>
          <p:cNvSpPr>
            <a:spLocks noChangeArrowheads="1"/>
          </p:cNvSpPr>
          <p:nvPr/>
        </p:nvSpPr>
        <p:spPr bwMode="auto">
          <a:xfrm>
            <a:off x="1384731" y="211457"/>
            <a:ext cx="508000" cy="503767"/>
          </a:xfrm>
          <a:prstGeom prst="ellipse">
            <a:avLst/>
          </a:prstGeom>
          <a:solidFill>
            <a:srgbClr val="F5EA9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9" name="Oval 12"/>
          <p:cNvSpPr>
            <a:spLocks noChangeArrowheads="1"/>
          </p:cNvSpPr>
          <p:nvPr/>
        </p:nvSpPr>
        <p:spPr bwMode="auto">
          <a:xfrm>
            <a:off x="2074765" y="-1314662"/>
            <a:ext cx="2671233" cy="2675467"/>
          </a:xfrm>
          <a:prstGeom prst="ellipse">
            <a:avLst/>
          </a:prstGeom>
          <a:solidFill>
            <a:srgbClr val="229EC7">
              <a:alpha val="80000"/>
            </a:srgbClr>
          </a:solidFill>
          <a:ln>
            <a:noFill/>
          </a:ln>
        </p:spPr>
        <p:txBody>
          <a:bodyPr vert="horz" wrap="square" lIns="121920" tIns="60960" rIns="121920" bIns="60960" numCol="1" anchor="t" anchorCtr="0" compatLnSpc="1">
            <a:prstTxWarp prst="textNoShape">
              <a:avLst/>
            </a:prstTxWarp>
          </a:bodyPr>
          <a:lstStyle/>
          <a:p>
            <a:endParaRPr lang="zh-CN" altLang="en-US" sz="2400">
              <a:solidFill>
                <a:srgbClr val="229EC7"/>
              </a:solidFill>
              <a:cs typeface="+mn-ea"/>
              <a:sym typeface="+mn-lt"/>
            </a:endParaRPr>
          </a:p>
        </p:txBody>
      </p:sp>
      <p:sp>
        <p:nvSpPr>
          <p:cNvPr id="10" name="Oval 13"/>
          <p:cNvSpPr>
            <a:spLocks noChangeArrowheads="1"/>
          </p:cNvSpPr>
          <p:nvPr/>
        </p:nvSpPr>
        <p:spPr bwMode="auto">
          <a:xfrm>
            <a:off x="1012197" y="857039"/>
            <a:ext cx="2387600" cy="2393951"/>
          </a:xfrm>
          <a:prstGeom prst="ellipse">
            <a:avLst/>
          </a:prstGeom>
          <a:solidFill>
            <a:srgbClr val="D8AEAF">
              <a:alpha val="80000"/>
            </a:srgbClr>
          </a:soli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1" name="Oval 14"/>
          <p:cNvSpPr>
            <a:spLocks noChangeArrowheads="1"/>
          </p:cNvSpPr>
          <p:nvPr/>
        </p:nvSpPr>
        <p:spPr bwMode="auto">
          <a:xfrm>
            <a:off x="2959531" y="2400090"/>
            <a:ext cx="952500" cy="952500"/>
          </a:xfrm>
          <a:prstGeom prst="ellipse">
            <a:avLst/>
          </a:prstGeom>
          <a:solidFill>
            <a:srgbClr val="99CED2">
              <a:alpha val="80000"/>
            </a:srgbClr>
          </a:soli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2" name="Oval 15"/>
          <p:cNvSpPr>
            <a:spLocks noChangeArrowheads="1"/>
          </p:cNvSpPr>
          <p:nvPr/>
        </p:nvSpPr>
        <p:spPr bwMode="auto">
          <a:xfrm>
            <a:off x="3480232" y="1437006"/>
            <a:ext cx="486833" cy="486833"/>
          </a:xfrm>
          <a:prstGeom prst="ellipse">
            <a:avLst/>
          </a:prstGeom>
          <a:solidFill>
            <a:srgbClr val="CB99CC">
              <a:alpha val="80000"/>
            </a:srgbClr>
          </a:soli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3" name="Oval 16"/>
          <p:cNvSpPr>
            <a:spLocks noChangeArrowheads="1"/>
          </p:cNvSpPr>
          <p:nvPr/>
        </p:nvSpPr>
        <p:spPr bwMode="auto">
          <a:xfrm>
            <a:off x="1896964" y="3187489"/>
            <a:ext cx="846667" cy="848784"/>
          </a:xfrm>
          <a:prstGeom prst="ellipse">
            <a:avLst/>
          </a:prstGeom>
          <a:solidFill>
            <a:srgbClr val="E78A47">
              <a:alpha val="80000"/>
            </a:srgbClr>
          </a:soli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4" name="Oval 17"/>
          <p:cNvSpPr>
            <a:spLocks noChangeArrowheads="1"/>
          </p:cNvSpPr>
          <p:nvPr/>
        </p:nvSpPr>
        <p:spPr bwMode="auto">
          <a:xfrm>
            <a:off x="859797" y="3752639"/>
            <a:ext cx="1354667" cy="1356784"/>
          </a:xfrm>
          <a:prstGeom prst="ellipse">
            <a:avLst/>
          </a:prstGeom>
          <a:solidFill>
            <a:srgbClr val="92A181"/>
          </a:solidFill>
          <a:ln>
            <a:noFill/>
          </a:ln>
          <a:extLst/>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5" name="Oval 18"/>
          <p:cNvSpPr>
            <a:spLocks noChangeArrowheads="1"/>
          </p:cNvSpPr>
          <p:nvPr/>
        </p:nvSpPr>
        <p:spPr bwMode="auto">
          <a:xfrm>
            <a:off x="2574297" y="3208656"/>
            <a:ext cx="287867" cy="287867"/>
          </a:xfrm>
          <a:prstGeom prst="ellipse">
            <a:avLst/>
          </a:prstGeom>
          <a:solidFill>
            <a:srgbClr val="BDED63">
              <a:alpha val="80000"/>
            </a:srgbClr>
          </a:soli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6" name="Oval 19"/>
          <p:cNvSpPr>
            <a:spLocks noChangeArrowheads="1"/>
          </p:cNvSpPr>
          <p:nvPr/>
        </p:nvSpPr>
        <p:spPr bwMode="auto">
          <a:xfrm>
            <a:off x="1566764" y="2988523"/>
            <a:ext cx="287867" cy="287867"/>
          </a:xfrm>
          <a:prstGeom prst="ellipse">
            <a:avLst/>
          </a:prstGeom>
          <a:solidFill>
            <a:srgbClr val="BCED61">
              <a:alpha val="80000"/>
            </a:srgbClr>
          </a:soli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7" name="Oval 20"/>
          <p:cNvSpPr>
            <a:spLocks noChangeArrowheads="1"/>
          </p:cNvSpPr>
          <p:nvPr/>
        </p:nvSpPr>
        <p:spPr bwMode="auto">
          <a:xfrm>
            <a:off x="1189998" y="3217123"/>
            <a:ext cx="503767" cy="505884"/>
          </a:xfrm>
          <a:prstGeom prst="ellipse">
            <a:avLst/>
          </a:prstGeom>
          <a:solidFill>
            <a:srgbClr val="CB99CC">
              <a:alpha val="80000"/>
            </a:srgbClr>
          </a:soli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8" name="Oval 21"/>
          <p:cNvSpPr>
            <a:spLocks noChangeArrowheads="1"/>
          </p:cNvSpPr>
          <p:nvPr/>
        </p:nvSpPr>
        <p:spPr bwMode="auto">
          <a:xfrm>
            <a:off x="118964" y="2459356"/>
            <a:ext cx="1346200" cy="1348317"/>
          </a:xfrm>
          <a:prstGeom prst="ellipse">
            <a:avLst/>
          </a:prstGeom>
          <a:solidFill>
            <a:srgbClr val="229EC7">
              <a:alpha val="80000"/>
            </a:srgbClr>
          </a:solidFill>
          <a:ln>
            <a:noFill/>
          </a:ln>
        </p:spPr>
        <p:txBody>
          <a:bodyPr vert="horz" wrap="square" lIns="121920" tIns="60960" rIns="121920" bIns="60960" numCol="1" anchor="t" anchorCtr="0" compatLnSpc="1">
            <a:prstTxWarp prst="textNoShape">
              <a:avLst/>
            </a:prstTxWarp>
          </a:bodyPr>
          <a:lstStyle/>
          <a:p>
            <a:endParaRPr lang="zh-CN" altLang="en-US" sz="2400">
              <a:solidFill>
                <a:srgbClr val="229EC7"/>
              </a:solidFill>
              <a:cs typeface="+mn-ea"/>
              <a:sym typeface="+mn-lt"/>
            </a:endParaRPr>
          </a:p>
        </p:txBody>
      </p:sp>
      <p:sp>
        <p:nvSpPr>
          <p:cNvPr id="19" name="Oval 22"/>
          <p:cNvSpPr>
            <a:spLocks noChangeArrowheads="1"/>
          </p:cNvSpPr>
          <p:nvPr/>
        </p:nvSpPr>
        <p:spPr bwMode="auto">
          <a:xfrm>
            <a:off x="-507569" y="2084706"/>
            <a:ext cx="740833" cy="742951"/>
          </a:xfrm>
          <a:prstGeom prst="ellipse">
            <a:avLst/>
          </a:prstGeom>
          <a:solidFill>
            <a:srgbClr val="229EC7">
              <a:alpha val="80000"/>
            </a:srgbClr>
          </a:solidFill>
          <a:ln>
            <a:noFill/>
          </a:ln>
        </p:spPr>
        <p:txBody>
          <a:bodyPr vert="horz" wrap="square" lIns="121920" tIns="60960" rIns="121920" bIns="60960" numCol="1" anchor="t" anchorCtr="0" compatLnSpc="1">
            <a:prstTxWarp prst="textNoShape">
              <a:avLst/>
            </a:prstTxWarp>
          </a:bodyPr>
          <a:lstStyle/>
          <a:p>
            <a:endParaRPr lang="zh-CN" altLang="en-US" sz="2400">
              <a:solidFill>
                <a:srgbClr val="229EC7"/>
              </a:solidFill>
              <a:cs typeface="+mn-ea"/>
              <a:sym typeface="+mn-lt"/>
            </a:endParaRPr>
          </a:p>
        </p:txBody>
      </p:sp>
      <p:sp>
        <p:nvSpPr>
          <p:cNvPr id="22" name="Oval 25"/>
          <p:cNvSpPr>
            <a:spLocks noChangeArrowheads="1"/>
          </p:cNvSpPr>
          <p:nvPr/>
        </p:nvSpPr>
        <p:spPr bwMode="auto">
          <a:xfrm>
            <a:off x="406831" y="4755939"/>
            <a:ext cx="194733" cy="196851"/>
          </a:xfrm>
          <a:prstGeom prst="ellipse">
            <a:avLst/>
          </a:prstGeom>
          <a:solidFill>
            <a:srgbClr val="BCED60">
              <a:alpha val="80000"/>
            </a:srgbClr>
          </a:soli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3" name="Oval 26"/>
          <p:cNvSpPr>
            <a:spLocks noChangeArrowheads="1"/>
          </p:cNvSpPr>
          <p:nvPr/>
        </p:nvSpPr>
        <p:spPr bwMode="auto">
          <a:xfrm>
            <a:off x="398364" y="5316857"/>
            <a:ext cx="194733" cy="198967"/>
          </a:xfrm>
          <a:prstGeom prst="ellipse">
            <a:avLst/>
          </a:prstGeom>
          <a:solidFill>
            <a:srgbClr val="B03896">
              <a:alpha val="80000"/>
            </a:srgbClr>
          </a:soli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4" name="Oval 27"/>
          <p:cNvSpPr>
            <a:spLocks noChangeArrowheads="1"/>
          </p:cNvSpPr>
          <p:nvPr/>
        </p:nvSpPr>
        <p:spPr bwMode="auto">
          <a:xfrm>
            <a:off x="364498" y="5685156"/>
            <a:ext cx="321733" cy="321733"/>
          </a:xfrm>
          <a:prstGeom prst="ellipse">
            <a:avLst/>
          </a:prstGeom>
          <a:solidFill>
            <a:srgbClr val="F0CA6C">
              <a:alpha val="80000"/>
            </a:srgbClr>
          </a:soli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5" name="Oval 28"/>
          <p:cNvSpPr>
            <a:spLocks noChangeArrowheads="1"/>
          </p:cNvSpPr>
          <p:nvPr/>
        </p:nvSpPr>
        <p:spPr bwMode="auto">
          <a:xfrm>
            <a:off x="59698" y="6231257"/>
            <a:ext cx="139700" cy="141817"/>
          </a:xfrm>
          <a:prstGeom prst="ellipse">
            <a:avLst/>
          </a:prstGeom>
          <a:solidFill>
            <a:srgbClr val="F0CA6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6" name="Oval 29"/>
          <p:cNvSpPr>
            <a:spLocks noChangeArrowheads="1"/>
          </p:cNvSpPr>
          <p:nvPr/>
        </p:nvSpPr>
        <p:spPr bwMode="auto">
          <a:xfrm>
            <a:off x="-121891" y="6679990"/>
            <a:ext cx="308596" cy="308596"/>
          </a:xfrm>
          <a:prstGeom prst="ellipse">
            <a:avLst/>
          </a:prstGeom>
          <a:solidFill>
            <a:srgbClr val="7BBFAA">
              <a:alpha val="80000"/>
            </a:srgbClr>
          </a:soli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7" name="Oval 30"/>
          <p:cNvSpPr>
            <a:spLocks noChangeArrowheads="1"/>
          </p:cNvSpPr>
          <p:nvPr/>
        </p:nvSpPr>
        <p:spPr bwMode="auto">
          <a:xfrm>
            <a:off x="317931" y="6231256"/>
            <a:ext cx="351367" cy="349251"/>
          </a:xfrm>
          <a:prstGeom prst="ellipse">
            <a:avLst/>
          </a:prstGeom>
          <a:solidFill>
            <a:srgbClr val="EB4544">
              <a:alpha val="80000"/>
            </a:srgbClr>
          </a:soli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8" name="Oval 31"/>
          <p:cNvSpPr>
            <a:spLocks noChangeArrowheads="1"/>
          </p:cNvSpPr>
          <p:nvPr/>
        </p:nvSpPr>
        <p:spPr bwMode="auto">
          <a:xfrm>
            <a:off x="220565" y="6483139"/>
            <a:ext cx="198967" cy="198967"/>
          </a:xfrm>
          <a:prstGeom prst="ellipse">
            <a:avLst/>
          </a:prstGeom>
          <a:solidFill>
            <a:srgbClr val="8DC65B">
              <a:alpha val="80000"/>
            </a:srgbClr>
          </a:soli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9" name="Oval 32"/>
          <p:cNvSpPr>
            <a:spLocks noChangeArrowheads="1"/>
          </p:cNvSpPr>
          <p:nvPr/>
        </p:nvSpPr>
        <p:spPr bwMode="auto">
          <a:xfrm>
            <a:off x="80865" y="5786757"/>
            <a:ext cx="444500" cy="444500"/>
          </a:xfrm>
          <a:prstGeom prst="ellipse">
            <a:avLst/>
          </a:prstGeom>
          <a:solidFill>
            <a:srgbClr val="98D2E3">
              <a:alpha val="80000"/>
            </a:srgbClr>
          </a:soli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30" name="Oval 33"/>
          <p:cNvSpPr>
            <a:spLocks noChangeArrowheads="1"/>
          </p:cNvSpPr>
          <p:nvPr/>
        </p:nvSpPr>
        <p:spPr bwMode="auto">
          <a:xfrm>
            <a:off x="173997" y="2209589"/>
            <a:ext cx="618067" cy="618067"/>
          </a:xfrm>
          <a:prstGeom prst="ellipse">
            <a:avLst/>
          </a:prstGeom>
          <a:solidFill>
            <a:srgbClr val="B9DBDD">
              <a:alpha val="80000"/>
            </a:srgbClr>
          </a:soli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31" name="Oval 34"/>
          <p:cNvSpPr>
            <a:spLocks noChangeArrowheads="1"/>
          </p:cNvSpPr>
          <p:nvPr/>
        </p:nvSpPr>
        <p:spPr bwMode="auto">
          <a:xfrm>
            <a:off x="542298" y="4730539"/>
            <a:ext cx="829733" cy="831851"/>
          </a:xfrm>
          <a:prstGeom prst="ellipse">
            <a:avLst/>
          </a:prstGeom>
          <a:solidFill>
            <a:srgbClr val="98D2E3">
              <a:alpha val="80000"/>
            </a:srgbClr>
          </a:soli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32" name="Oval 35"/>
          <p:cNvSpPr>
            <a:spLocks noChangeArrowheads="1"/>
          </p:cNvSpPr>
          <p:nvPr/>
        </p:nvSpPr>
        <p:spPr bwMode="auto">
          <a:xfrm>
            <a:off x="-105402" y="4552739"/>
            <a:ext cx="563033" cy="560917"/>
          </a:xfrm>
          <a:prstGeom prst="ellipse">
            <a:avLst/>
          </a:prstGeom>
          <a:solidFill>
            <a:srgbClr val="E27902">
              <a:alpha val="80000"/>
            </a:srgbClr>
          </a:soli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33" name="Oval 36"/>
          <p:cNvSpPr>
            <a:spLocks noChangeArrowheads="1"/>
          </p:cNvSpPr>
          <p:nvPr/>
        </p:nvSpPr>
        <p:spPr bwMode="auto">
          <a:xfrm>
            <a:off x="-461002" y="4978189"/>
            <a:ext cx="766233" cy="762000"/>
          </a:xfrm>
          <a:prstGeom prst="ellipse">
            <a:avLst/>
          </a:prstGeom>
          <a:solidFill>
            <a:srgbClr val="92A181"/>
          </a:soli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34" name="Oval 37"/>
          <p:cNvSpPr>
            <a:spLocks noChangeArrowheads="1"/>
          </p:cNvSpPr>
          <p:nvPr/>
        </p:nvSpPr>
        <p:spPr bwMode="auto">
          <a:xfrm>
            <a:off x="-1015569" y="3153623"/>
            <a:ext cx="1422400" cy="1424517"/>
          </a:xfrm>
          <a:prstGeom prst="ellipse">
            <a:avLst/>
          </a:prstGeom>
          <a:solidFill>
            <a:srgbClr val="EA5514">
              <a:alpha val="80000"/>
            </a:srgbClr>
          </a:soli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35" name="Rectangle 39"/>
          <p:cNvSpPr>
            <a:spLocks noChangeArrowheads="1"/>
          </p:cNvSpPr>
          <p:nvPr/>
        </p:nvSpPr>
        <p:spPr bwMode="auto">
          <a:xfrm>
            <a:off x="1295907" y="1475106"/>
            <a:ext cx="1837115"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pPr algn="ctr" defTabSz="1219170"/>
            <a:r>
              <a:rPr lang="zh-CN" altLang="en-US" sz="4800" b="1" dirty="0" smtClean="0">
                <a:solidFill>
                  <a:srgbClr val="FFFFFF"/>
                </a:solidFill>
                <a:latin typeface="+mn-lt"/>
                <a:ea typeface="+mn-ea"/>
                <a:cs typeface="+mn-ea"/>
                <a:sym typeface="+mn-lt"/>
              </a:rPr>
              <a:t>培训</a:t>
            </a:r>
            <a:endParaRPr lang="en-US" altLang="zh-CN" sz="4800" b="1" dirty="0" smtClean="0">
              <a:solidFill>
                <a:srgbClr val="FFFFFF"/>
              </a:solidFill>
              <a:latin typeface="+mn-lt"/>
              <a:ea typeface="+mn-ea"/>
              <a:cs typeface="+mn-ea"/>
              <a:sym typeface="+mn-lt"/>
            </a:endParaRPr>
          </a:p>
          <a:p>
            <a:pPr algn="ctr" defTabSz="1219170"/>
            <a:r>
              <a:rPr lang="zh-CN" altLang="en-US" sz="4800" b="1" dirty="0" smtClean="0">
                <a:solidFill>
                  <a:srgbClr val="FFFFFF"/>
                </a:solidFill>
                <a:latin typeface="+mn-lt"/>
                <a:ea typeface="+mn-ea"/>
                <a:cs typeface="+mn-ea"/>
                <a:sym typeface="+mn-lt"/>
              </a:rPr>
              <a:t>内容</a:t>
            </a:r>
            <a:endParaRPr lang="zh-CN" altLang="zh-CN" sz="400" dirty="0">
              <a:latin typeface="+mn-lt"/>
              <a:ea typeface="+mn-ea"/>
              <a:cs typeface="+mn-ea"/>
              <a:sym typeface="+mn-lt"/>
            </a:endParaRPr>
          </a:p>
        </p:txBody>
      </p:sp>
      <p:sp>
        <p:nvSpPr>
          <p:cNvPr id="3" name="任意多边形 2"/>
          <p:cNvSpPr/>
          <p:nvPr/>
        </p:nvSpPr>
        <p:spPr>
          <a:xfrm>
            <a:off x="6096000" y="955465"/>
            <a:ext cx="4016512" cy="690153"/>
          </a:xfrm>
          <a:custGeom>
            <a:avLst/>
            <a:gdLst>
              <a:gd name="connsiteX0" fmla="*/ 0 w 4016512"/>
              <a:gd name="connsiteY0" fmla="*/ 115028 h 690153"/>
              <a:gd name="connsiteX1" fmla="*/ 115028 w 4016512"/>
              <a:gd name="connsiteY1" fmla="*/ 0 h 690153"/>
              <a:gd name="connsiteX2" fmla="*/ 3901484 w 4016512"/>
              <a:gd name="connsiteY2" fmla="*/ 0 h 690153"/>
              <a:gd name="connsiteX3" fmla="*/ 4016512 w 4016512"/>
              <a:gd name="connsiteY3" fmla="*/ 115028 h 690153"/>
              <a:gd name="connsiteX4" fmla="*/ 4016512 w 4016512"/>
              <a:gd name="connsiteY4" fmla="*/ 575125 h 690153"/>
              <a:gd name="connsiteX5" fmla="*/ 3901484 w 4016512"/>
              <a:gd name="connsiteY5" fmla="*/ 690153 h 690153"/>
              <a:gd name="connsiteX6" fmla="*/ 115028 w 4016512"/>
              <a:gd name="connsiteY6" fmla="*/ 690153 h 690153"/>
              <a:gd name="connsiteX7" fmla="*/ 0 w 4016512"/>
              <a:gd name="connsiteY7" fmla="*/ 575125 h 690153"/>
              <a:gd name="connsiteX8" fmla="*/ 0 w 4016512"/>
              <a:gd name="connsiteY8" fmla="*/ 115028 h 6901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016512" h="690153">
                <a:moveTo>
                  <a:pt x="0" y="115028"/>
                </a:moveTo>
                <a:cubicBezTo>
                  <a:pt x="0" y="51500"/>
                  <a:pt x="51500" y="0"/>
                  <a:pt x="115028" y="0"/>
                </a:cubicBezTo>
                <a:lnTo>
                  <a:pt x="3901484" y="0"/>
                </a:lnTo>
                <a:cubicBezTo>
                  <a:pt x="3965012" y="0"/>
                  <a:pt x="4016512" y="51500"/>
                  <a:pt x="4016512" y="115028"/>
                </a:cubicBezTo>
                <a:lnTo>
                  <a:pt x="4016512" y="575125"/>
                </a:lnTo>
                <a:cubicBezTo>
                  <a:pt x="4016512" y="638653"/>
                  <a:pt x="3965012" y="690153"/>
                  <a:pt x="3901484" y="690153"/>
                </a:cubicBezTo>
                <a:lnTo>
                  <a:pt x="115028" y="690153"/>
                </a:lnTo>
                <a:cubicBezTo>
                  <a:pt x="51500" y="690153"/>
                  <a:pt x="0" y="638653"/>
                  <a:pt x="0" y="575125"/>
                </a:cubicBezTo>
                <a:lnTo>
                  <a:pt x="0" y="115028"/>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7510" tIns="117510" rIns="117510" bIns="117510" numCol="1" spcCol="1270" anchor="ctr" anchorCtr="0">
            <a:noAutofit/>
          </a:bodyPr>
          <a:lstStyle/>
          <a:p>
            <a:pPr lvl="0" algn="l" defTabSz="977900" rtl="0">
              <a:lnSpc>
                <a:spcPct val="90000"/>
              </a:lnSpc>
              <a:spcBef>
                <a:spcPct val="0"/>
              </a:spcBef>
              <a:spcAft>
                <a:spcPct val="35000"/>
              </a:spcAft>
            </a:pPr>
            <a:r>
              <a:rPr lang="en-US" sz="2200" b="1" kern="1200" baseline="0" smtClean="0"/>
              <a:t>1.</a:t>
            </a:r>
            <a:r>
              <a:rPr lang="zh-CN" sz="2200" b="1" kern="1200" baseline="0" smtClean="0"/>
              <a:t>触电的危害</a:t>
            </a:r>
            <a:endParaRPr lang="zh-CN" sz="2200" kern="1200"/>
          </a:p>
        </p:txBody>
      </p:sp>
      <p:sp>
        <p:nvSpPr>
          <p:cNvPr id="6" name="任意多边形 5"/>
          <p:cNvSpPr/>
          <p:nvPr/>
        </p:nvSpPr>
        <p:spPr>
          <a:xfrm>
            <a:off x="6096000" y="1708979"/>
            <a:ext cx="4016512" cy="690153"/>
          </a:xfrm>
          <a:custGeom>
            <a:avLst/>
            <a:gdLst>
              <a:gd name="connsiteX0" fmla="*/ 0 w 4016512"/>
              <a:gd name="connsiteY0" fmla="*/ 115028 h 690153"/>
              <a:gd name="connsiteX1" fmla="*/ 115028 w 4016512"/>
              <a:gd name="connsiteY1" fmla="*/ 0 h 690153"/>
              <a:gd name="connsiteX2" fmla="*/ 3901484 w 4016512"/>
              <a:gd name="connsiteY2" fmla="*/ 0 h 690153"/>
              <a:gd name="connsiteX3" fmla="*/ 4016512 w 4016512"/>
              <a:gd name="connsiteY3" fmla="*/ 115028 h 690153"/>
              <a:gd name="connsiteX4" fmla="*/ 4016512 w 4016512"/>
              <a:gd name="connsiteY4" fmla="*/ 575125 h 690153"/>
              <a:gd name="connsiteX5" fmla="*/ 3901484 w 4016512"/>
              <a:gd name="connsiteY5" fmla="*/ 690153 h 690153"/>
              <a:gd name="connsiteX6" fmla="*/ 115028 w 4016512"/>
              <a:gd name="connsiteY6" fmla="*/ 690153 h 690153"/>
              <a:gd name="connsiteX7" fmla="*/ 0 w 4016512"/>
              <a:gd name="connsiteY7" fmla="*/ 575125 h 690153"/>
              <a:gd name="connsiteX8" fmla="*/ 0 w 4016512"/>
              <a:gd name="connsiteY8" fmla="*/ 115028 h 6901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016512" h="690153">
                <a:moveTo>
                  <a:pt x="0" y="115028"/>
                </a:moveTo>
                <a:cubicBezTo>
                  <a:pt x="0" y="51500"/>
                  <a:pt x="51500" y="0"/>
                  <a:pt x="115028" y="0"/>
                </a:cubicBezTo>
                <a:lnTo>
                  <a:pt x="3901484" y="0"/>
                </a:lnTo>
                <a:cubicBezTo>
                  <a:pt x="3965012" y="0"/>
                  <a:pt x="4016512" y="51500"/>
                  <a:pt x="4016512" y="115028"/>
                </a:cubicBezTo>
                <a:lnTo>
                  <a:pt x="4016512" y="575125"/>
                </a:lnTo>
                <a:cubicBezTo>
                  <a:pt x="4016512" y="638653"/>
                  <a:pt x="3965012" y="690153"/>
                  <a:pt x="3901484" y="690153"/>
                </a:cubicBezTo>
                <a:lnTo>
                  <a:pt x="115028" y="690153"/>
                </a:lnTo>
                <a:cubicBezTo>
                  <a:pt x="51500" y="690153"/>
                  <a:pt x="0" y="638653"/>
                  <a:pt x="0" y="575125"/>
                </a:cubicBezTo>
                <a:lnTo>
                  <a:pt x="0" y="115028"/>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7510" tIns="117510" rIns="117510" bIns="117510" numCol="1" spcCol="1270" anchor="ctr" anchorCtr="0">
            <a:noAutofit/>
          </a:bodyPr>
          <a:lstStyle/>
          <a:p>
            <a:pPr lvl="0" algn="l" defTabSz="977900" rtl="0">
              <a:lnSpc>
                <a:spcPct val="90000"/>
              </a:lnSpc>
              <a:spcBef>
                <a:spcPct val="0"/>
              </a:spcBef>
              <a:spcAft>
                <a:spcPct val="35000"/>
              </a:spcAft>
            </a:pPr>
            <a:r>
              <a:rPr lang="en-US" sz="2200" b="1" kern="1200" baseline="0" smtClean="0"/>
              <a:t>2.</a:t>
            </a:r>
            <a:r>
              <a:rPr lang="zh-CN" sz="2200" b="1" kern="1200" baseline="0" smtClean="0"/>
              <a:t>触电的方式</a:t>
            </a:r>
            <a:endParaRPr lang="zh-CN" sz="2200" kern="1200"/>
          </a:p>
        </p:txBody>
      </p:sp>
      <p:sp>
        <p:nvSpPr>
          <p:cNvPr id="20" name="任意多边形 19"/>
          <p:cNvSpPr/>
          <p:nvPr/>
        </p:nvSpPr>
        <p:spPr>
          <a:xfrm>
            <a:off x="6096000" y="2462493"/>
            <a:ext cx="4016512" cy="690153"/>
          </a:xfrm>
          <a:custGeom>
            <a:avLst/>
            <a:gdLst>
              <a:gd name="connsiteX0" fmla="*/ 0 w 4016512"/>
              <a:gd name="connsiteY0" fmla="*/ 115028 h 690153"/>
              <a:gd name="connsiteX1" fmla="*/ 115028 w 4016512"/>
              <a:gd name="connsiteY1" fmla="*/ 0 h 690153"/>
              <a:gd name="connsiteX2" fmla="*/ 3901484 w 4016512"/>
              <a:gd name="connsiteY2" fmla="*/ 0 h 690153"/>
              <a:gd name="connsiteX3" fmla="*/ 4016512 w 4016512"/>
              <a:gd name="connsiteY3" fmla="*/ 115028 h 690153"/>
              <a:gd name="connsiteX4" fmla="*/ 4016512 w 4016512"/>
              <a:gd name="connsiteY4" fmla="*/ 575125 h 690153"/>
              <a:gd name="connsiteX5" fmla="*/ 3901484 w 4016512"/>
              <a:gd name="connsiteY5" fmla="*/ 690153 h 690153"/>
              <a:gd name="connsiteX6" fmla="*/ 115028 w 4016512"/>
              <a:gd name="connsiteY6" fmla="*/ 690153 h 690153"/>
              <a:gd name="connsiteX7" fmla="*/ 0 w 4016512"/>
              <a:gd name="connsiteY7" fmla="*/ 575125 h 690153"/>
              <a:gd name="connsiteX8" fmla="*/ 0 w 4016512"/>
              <a:gd name="connsiteY8" fmla="*/ 115028 h 6901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016512" h="690153">
                <a:moveTo>
                  <a:pt x="0" y="115028"/>
                </a:moveTo>
                <a:cubicBezTo>
                  <a:pt x="0" y="51500"/>
                  <a:pt x="51500" y="0"/>
                  <a:pt x="115028" y="0"/>
                </a:cubicBezTo>
                <a:lnTo>
                  <a:pt x="3901484" y="0"/>
                </a:lnTo>
                <a:cubicBezTo>
                  <a:pt x="3965012" y="0"/>
                  <a:pt x="4016512" y="51500"/>
                  <a:pt x="4016512" y="115028"/>
                </a:cubicBezTo>
                <a:lnTo>
                  <a:pt x="4016512" y="575125"/>
                </a:lnTo>
                <a:cubicBezTo>
                  <a:pt x="4016512" y="638653"/>
                  <a:pt x="3965012" y="690153"/>
                  <a:pt x="3901484" y="690153"/>
                </a:cubicBezTo>
                <a:lnTo>
                  <a:pt x="115028" y="690153"/>
                </a:lnTo>
                <a:cubicBezTo>
                  <a:pt x="51500" y="690153"/>
                  <a:pt x="0" y="638653"/>
                  <a:pt x="0" y="575125"/>
                </a:cubicBezTo>
                <a:lnTo>
                  <a:pt x="0" y="115028"/>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7510" tIns="117510" rIns="117510" bIns="117510" numCol="1" spcCol="1270" anchor="ctr" anchorCtr="0">
            <a:noAutofit/>
          </a:bodyPr>
          <a:lstStyle/>
          <a:p>
            <a:pPr lvl="0" algn="l" defTabSz="977900" rtl="0">
              <a:lnSpc>
                <a:spcPct val="90000"/>
              </a:lnSpc>
              <a:spcBef>
                <a:spcPct val="0"/>
              </a:spcBef>
              <a:spcAft>
                <a:spcPct val="35000"/>
              </a:spcAft>
            </a:pPr>
            <a:r>
              <a:rPr lang="en-US" sz="2200" b="1" kern="1200" baseline="0" smtClean="0"/>
              <a:t>3.</a:t>
            </a:r>
            <a:r>
              <a:rPr lang="zh-CN" sz="2200" b="1" kern="1200" baseline="0" smtClean="0"/>
              <a:t>安全用电与预防措施</a:t>
            </a:r>
            <a:endParaRPr lang="zh-CN" sz="2200" kern="1200"/>
          </a:p>
        </p:txBody>
      </p:sp>
      <p:sp>
        <p:nvSpPr>
          <p:cNvPr id="21" name="任意多边形 20"/>
          <p:cNvSpPr/>
          <p:nvPr/>
        </p:nvSpPr>
        <p:spPr>
          <a:xfrm>
            <a:off x="6096000" y="3216007"/>
            <a:ext cx="4016512" cy="690153"/>
          </a:xfrm>
          <a:custGeom>
            <a:avLst/>
            <a:gdLst>
              <a:gd name="connsiteX0" fmla="*/ 0 w 4016512"/>
              <a:gd name="connsiteY0" fmla="*/ 115028 h 690153"/>
              <a:gd name="connsiteX1" fmla="*/ 115028 w 4016512"/>
              <a:gd name="connsiteY1" fmla="*/ 0 h 690153"/>
              <a:gd name="connsiteX2" fmla="*/ 3901484 w 4016512"/>
              <a:gd name="connsiteY2" fmla="*/ 0 h 690153"/>
              <a:gd name="connsiteX3" fmla="*/ 4016512 w 4016512"/>
              <a:gd name="connsiteY3" fmla="*/ 115028 h 690153"/>
              <a:gd name="connsiteX4" fmla="*/ 4016512 w 4016512"/>
              <a:gd name="connsiteY4" fmla="*/ 575125 h 690153"/>
              <a:gd name="connsiteX5" fmla="*/ 3901484 w 4016512"/>
              <a:gd name="connsiteY5" fmla="*/ 690153 h 690153"/>
              <a:gd name="connsiteX6" fmla="*/ 115028 w 4016512"/>
              <a:gd name="connsiteY6" fmla="*/ 690153 h 690153"/>
              <a:gd name="connsiteX7" fmla="*/ 0 w 4016512"/>
              <a:gd name="connsiteY7" fmla="*/ 575125 h 690153"/>
              <a:gd name="connsiteX8" fmla="*/ 0 w 4016512"/>
              <a:gd name="connsiteY8" fmla="*/ 115028 h 6901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016512" h="690153">
                <a:moveTo>
                  <a:pt x="0" y="115028"/>
                </a:moveTo>
                <a:cubicBezTo>
                  <a:pt x="0" y="51500"/>
                  <a:pt x="51500" y="0"/>
                  <a:pt x="115028" y="0"/>
                </a:cubicBezTo>
                <a:lnTo>
                  <a:pt x="3901484" y="0"/>
                </a:lnTo>
                <a:cubicBezTo>
                  <a:pt x="3965012" y="0"/>
                  <a:pt x="4016512" y="51500"/>
                  <a:pt x="4016512" y="115028"/>
                </a:cubicBezTo>
                <a:lnTo>
                  <a:pt x="4016512" y="575125"/>
                </a:lnTo>
                <a:cubicBezTo>
                  <a:pt x="4016512" y="638653"/>
                  <a:pt x="3965012" y="690153"/>
                  <a:pt x="3901484" y="690153"/>
                </a:cubicBezTo>
                <a:lnTo>
                  <a:pt x="115028" y="690153"/>
                </a:lnTo>
                <a:cubicBezTo>
                  <a:pt x="51500" y="690153"/>
                  <a:pt x="0" y="638653"/>
                  <a:pt x="0" y="575125"/>
                </a:cubicBezTo>
                <a:lnTo>
                  <a:pt x="0" y="115028"/>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7510" tIns="117510" rIns="117510" bIns="117510" numCol="1" spcCol="1270" anchor="ctr" anchorCtr="0">
            <a:noAutofit/>
          </a:bodyPr>
          <a:lstStyle/>
          <a:p>
            <a:pPr lvl="0" algn="l" defTabSz="977900" rtl="0">
              <a:lnSpc>
                <a:spcPct val="90000"/>
              </a:lnSpc>
              <a:spcBef>
                <a:spcPct val="0"/>
              </a:spcBef>
              <a:spcAft>
                <a:spcPct val="35000"/>
              </a:spcAft>
            </a:pPr>
            <a:r>
              <a:rPr lang="en-US" sz="2200" b="1" kern="1200" baseline="0" smtClean="0"/>
              <a:t>4.</a:t>
            </a:r>
            <a:r>
              <a:rPr lang="zh-CN" sz="2200" b="1" kern="1200" baseline="0" smtClean="0"/>
              <a:t>触电急救</a:t>
            </a:r>
            <a:endParaRPr lang="zh-CN" sz="2200" kern="1200"/>
          </a:p>
        </p:txBody>
      </p:sp>
      <p:sp>
        <p:nvSpPr>
          <p:cNvPr id="37" name="任意多边形 36"/>
          <p:cNvSpPr/>
          <p:nvPr/>
        </p:nvSpPr>
        <p:spPr>
          <a:xfrm>
            <a:off x="6096000" y="3969520"/>
            <a:ext cx="4016512" cy="690153"/>
          </a:xfrm>
          <a:custGeom>
            <a:avLst/>
            <a:gdLst>
              <a:gd name="connsiteX0" fmla="*/ 0 w 4016512"/>
              <a:gd name="connsiteY0" fmla="*/ 115028 h 690153"/>
              <a:gd name="connsiteX1" fmla="*/ 115028 w 4016512"/>
              <a:gd name="connsiteY1" fmla="*/ 0 h 690153"/>
              <a:gd name="connsiteX2" fmla="*/ 3901484 w 4016512"/>
              <a:gd name="connsiteY2" fmla="*/ 0 h 690153"/>
              <a:gd name="connsiteX3" fmla="*/ 4016512 w 4016512"/>
              <a:gd name="connsiteY3" fmla="*/ 115028 h 690153"/>
              <a:gd name="connsiteX4" fmla="*/ 4016512 w 4016512"/>
              <a:gd name="connsiteY4" fmla="*/ 575125 h 690153"/>
              <a:gd name="connsiteX5" fmla="*/ 3901484 w 4016512"/>
              <a:gd name="connsiteY5" fmla="*/ 690153 h 690153"/>
              <a:gd name="connsiteX6" fmla="*/ 115028 w 4016512"/>
              <a:gd name="connsiteY6" fmla="*/ 690153 h 690153"/>
              <a:gd name="connsiteX7" fmla="*/ 0 w 4016512"/>
              <a:gd name="connsiteY7" fmla="*/ 575125 h 690153"/>
              <a:gd name="connsiteX8" fmla="*/ 0 w 4016512"/>
              <a:gd name="connsiteY8" fmla="*/ 115028 h 6901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016512" h="690153">
                <a:moveTo>
                  <a:pt x="0" y="115028"/>
                </a:moveTo>
                <a:cubicBezTo>
                  <a:pt x="0" y="51500"/>
                  <a:pt x="51500" y="0"/>
                  <a:pt x="115028" y="0"/>
                </a:cubicBezTo>
                <a:lnTo>
                  <a:pt x="3901484" y="0"/>
                </a:lnTo>
                <a:cubicBezTo>
                  <a:pt x="3965012" y="0"/>
                  <a:pt x="4016512" y="51500"/>
                  <a:pt x="4016512" y="115028"/>
                </a:cubicBezTo>
                <a:lnTo>
                  <a:pt x="4016512" y="575125"/>
                </a:lnTo>
                <a:cubicBezTo>
                  <a:pt x="4016512" y="638653"/>
                  <a:pt x="3965012" y="690153"/>
                  <a:pt x="3901484" y="690153"/>
                </a:cubicBezTo>
                <a:lnTo>
                  <a:pt x="115028" y="690153"/>
                </a:lnTo>
                <a:cubicBezTo>
                  <a:pt x="51500" y="690153"/>
                  <a:pt x="0" y="638653"/>
                  <a:pt x="0" y="575125"/>
                </a:cubicBezTo>
                <a:lnTo>
                  <a:pt x="0" y="115028"/>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7510" tIns="117510" rIns="117510" bIns="117510" numCol="1" spcCol="1270" anchor="ctr" anchorCtr="0">
            <a:noAutofit/>
          </a:bodyPr>
          <a:lstStyle/>
          <a:p>
            <a:pPr lvl="0" algn="l" defTabSz="977900" rtl="0">
              <a:lnSpc>
                <a:spcPct val="90000"/>
              </a:lnSpc>
              <a:spcBef>
                <a:spcPct val="0"/>
              </a:spcBef>
              <a:spcAft>
                <a:spcPct val="35000"/>
              </a:spcAft>
            </a:pPr>
            <a:r>
              <a:rPr lang="en-US" sz="2200" b="1" kern="1200" baseline="0" smtClean="0"/>
              <a:t>5.</a:t>
            </a:r>
            <a:r>
              <a:rPr lang="zh-CN" sz="2200" b="1" kern="1200" baseline="0" smtClean="0"/>
              <a:t>时间就是生命</a:t>
            </a:r>
            <a:endParaRPr lang="zh-CN" sz="2200" kern="1200"/>
          </a:p>
        </p:txBody>
      </p:sp>
      <p:sp>
        <p:nvSpPr>
          <p:cNvPr id="38" name="任意多边形 37"/>
          <p:cNvSpPr/>
          <p:nvPr/>
        </p:nvSpPr>
        <p:spPr>
          <a:xfrm>
            <a:off x="6096000" y="4723034"/>
            <a:ext cx="4016512" cy="690153"/>
          </a:xfrm>
          <a:custGeom>
            <a:avLst/>
            <a:gdLst>
              <a:gd name="connsiteX0" fmla="*/ 0 w 4016512"/>
              <a:gd name="connsiteY0" fmla="*/ 115028 h 690153"/>
              <a:gd name="connsiteX1" fmla="*/ 115028 w 4016512"/>
              <a:gd name="connsiteY1" fmla="*/ 0 h 690153"/>
              <a:gd name="connsiteX2" fmla="*/ 3901484 w 4016512"/>
              <a:gd name="connsiteY2" fmla="*/ 0 h 690153"/>
              <a:gd name="connsiteX3" fmla="*/ 4016512 w 4016512"/>
              <a:gd name="connsiteY3" fmla="*/ 115028 h 690153"/>
              <a:gd name="connsiteX4" fmla="*/ 4016512 w 4016512"/>
              <a:gd name="connsiteY4" fmla="*/ 575125 h 690153"/>
              <a:gd name="connsiteX5" fmla="*/ 3901484 w 4016512"/>
              <a:gd name="connsiteY5" fmla="*/ 690153 h 690153"/>
              <a:gd name="connsiteX6" fmla="*/ 115028 w 4016512"/>
              <a:gd name="connsiteY6" fmla="*/ 690153 h 690153"/>
              <a:gd name="connsiteX7" fmla="*/ 0 w 4016512"/>
              <a:gd name="connsiteY7" fmla="*/ 575125 h 690153"/>
              <a:gd name="connsiteX8" fmla="*/ 0 w 4016512"/>
              <a:gd name="connsiteY8" fmla="*/ 115028 h 6901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016512" h="690153">
                <a:moveTo>
                  <a:pt x="0" y="115028"/>
                </a:moveTo>
                <a:cubicBezTo>
                  <a:pt x="0" y="51500"/>
                  <a:pt x="51500" y="0"/>
                  <a:pt x="115028" y="0"/>
                </a:cubicBezTo>
                <a:lnTo>
                  <a:pt x="3901484" y="0"/>
                </a:lnTo>
                <a:cubicBezTo>
                  <a:pt x="3965012" y="0"/>
                  <a:pt x="4016512" y="51500"/>
                  <a:pt x="4016512" y="115028"/>
                </a:cubicBezTo>
                <a:lnTo>
                  <a:pt x="4016512" y="575125"/>
                </a:lnTo>
                <a:cubicBezTo>
                  <a:pt x="4016512" y="638653"/>
                  <a:pt x="3965012" y="690153"/>
                  <a:pt x="3901484" y="690153"/>
                </a:cubicBezTo>
                <a:lnTo>
                  <a:pt x="115028" y="690153"/>
                </a:lnTo>
                <a:cubicBezTo>
                  <a:pt x="51500" y="690153"/>
                  <a:pt x="0" y="638653"/>
                  <a:pt x="0" y="575125"/>
                </a:cubicBezTo>
                <a:lnTo>
                  <a:pt x="0" y="115028"/>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7510" tIns="117510" rIns="117510" bIns="117510" numCol="1" spcCol="1270" anchor="ctr" anchorCtr="0">
            <a:noAutofit/>
          </a:bodyPr>
          <a:lstStyle/>
          <a:p>
            <a:pPr lvl="0" algn="l" defTabSz="977900" rtl="0">
              <a:lnSpc>
                <a:spcPct val="90000"/>
              </a:lnSpc>
              <a:spcBef>
                <a:spcPct val="0"/>
              </a:spcBef>
              <a:spcAft>
                <a:spcPct val="35000"/>
              </a:spcAft>
            </a:pPr>
            <a:r>
              <a:rPr lang="en-US" sz="2200" b="1" kern="1200" baseline="0" smtClean="0"/>
              <a:t>6.</a:t>
            </a:r>
            <a:r>
              <a:rPr lang="zh-CN" sz="2200" b="1" kern="1200" baseline="0" smtClean="0"/>
              <a:t>安全自省</a:t>
            </a:r>
            <a:r>
              <a:rPr lang="en-US" sz="2200" b="1" kern="1200" baseline="0" smtClean="0"/>
              <a:t>5</a:t>
            </a:r>
            <a:r>
              <a:rPr lang="zh-CN" sz="2200" b="1" kern="1200" baseline="0" smtClean="0"/>
              <a:t>步法</a:t>
            </a:r>
            <a:endParaRPr lang="zh-CN" sz="2200" kern="1200"/>
          </a:p>
        </p:txBody>
      </p:sp>
      <p:sp>
        <p:nvSpPr>
          <p:cNvPr id="39" name="任意多边形 38"/>
          <p:cNvSpPr/>
          <p:nvPr/>
        </p:nvSpPr>
        <p:spPr>
          <a:xfrm>
            <a:off x="6096000" y="5476548"/>
            <a:ext cx="4016512" cy="690153"/>
          </a:xfrm>
          <a:custGeom>
            <a:avLst/>
            <a:gdLst>
              <a:gd name="connsiteX0" fmla="*/ 0 w 4016512"/>
              <a:gd name="connsiteY0" fmla="*/ 115028 h 690153"/>
              <a:gd name="connsiteX1" fmla="*/ 115028 w 4016512"/>
              <a:gd name="connsiteY1" fmla="*/ 0 h 690153"/>
              <a:gd name="connsiteX2" fmla="*/ 3901484 w 4016512"/>
              <a:gd name="connsiteY2" fmla="*/ 0 h 690153"/>
              <a:gd name="connsiteX3" fmla="*/ 4016512 w 4016512"/>
              <a:gd name="connsiteY3" fmla="*/ 115028 h 690153"/>
              <a:gd name="connsiteX4" fmla="*/ 4016512 w 4016512"/>
              <a:gd name="connsiteY4" fmla="*/ 575125 h 690153"/>
              <a:gd name="connsiteX5" fmla="*/ 3901484 w 4016512"/>
              <a:gd name="connsiteY5" fmla="*/ 690153 h 690153"/>
              <a:gd name="connsiteX6" fmla="*/ 115028 w 4016512"/>
              <a:gd name="connsiteY6" fmla="*/ 690153 h 690153"/>
              <a:gd name="connsiteX7" fmla="*/ 0 w 4016512"/>
              <a:gd name="connsiteY7" fmla="*/ 575125 h 690153"/>
              <a:gd name="connsiteX8" fmla="*/ 0 w 4016512"/>
              <a:gd name="connsiteY8" fmla="*/ 115028 h 6901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016512" h="690153">
                <a:moveTo>
                  <a:pt x="0" y="115028"/>
                </a:moveTo>
                <a:cubicBezTo>
                  <a:pt x="0" y="51500"/>
                  <a:pt x="51500" y="0"/>
                  <a:pt x="115028" y="0"/>
                </a:cubicBezTo>
                <a:lnTo>
                  <a:pt x="3901484" y="0"/>
                </a:lnTo>
                <a:cubicBezTo>
                  <a:pt x="3965012" y="0"/>
                  <a:pt x="4016512" y="51500"/>
                  <a:pt x="4016512" y="115028"/>
                </a:cubicBezTo>
                <a:lnTo>
                  <a:pt x="4016512" y="575125"/>
                </a:lnTo>
                <a:cubicBezTo>
                  <a:pt x="4016512" y="638653"/>
                  <a:pt x="3965012" y="690153"/>
                  <a:pt x="3901484" y="690153"/>
                </a:cubicBezTo>
                <a:lnTo>
                  <a:pt x="115028" y="690153"/>
                </a:lnTo>
                <a:cubicBezTo>
                  <a:pt x="51500" y="690153"/>
                  <a:pt x="0" y="638653"/>
                  <a:pt x="0" y="575125"/>
                </a:cubicBezTo>
                <a:lnTo>
                  <a:pt x="0" y="115028"/>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7510" tIns="117510" rIns="117510" bIns="117510" numCol="1" spcCol="1270" anchor="ctr" anchorCtr="0">
            <a:noAutofit/>
          </a:bodyPr>
          <a:lstStyle/>
          <a:p>
            <a:pPr lvl="0" algn="l" defTabSz="977900" rtl="0">
              <a:lnSpc>
                <a:spcPct val="90000"/>
              </a:lnSpc>
              <a:spcBef>
                <a:spcPct val="0"/>
              </a:spcBef>
              <a:spcAft>
                <a:spcPct val="35000"/>
              </a:spcAft>
            </a:pPr>
            <a:r>
              <a:rPr lang="en-US" sz="2200" b="1" kern="1200" baseline="0" smtClean="0"/>
              <a:t>7.</a:t>
            </a:r>
            <a:r>
              <a:rPr lang="zh-CN" sz="2200" b="1" kern="1200" baseline="0" smtClean="0"/>
              <a:t>安全用电常识补充</a:t>
            </a:r>
            <a:endParaRPr lang="zh-CN" sz="2200" kern="1200"/>
          </a:p>
        </p:txBody>
      </p:sp>
    </p:spTree>
    <p:extLst>
      <p:ext uri="{BB962C8B-B14F-4D97-AF65-F5344CB8AC3E}">
        <p14:creationId xmlns:p14="http://schemas.microsoft.com/office/powerpoint/2010/main" val="269330274"/>
      </p:ext>
    </p:extLst>
  </p:cSld>
  <p:clrMapOvr>
    <a:masterClrMapping/>
  </p:clrMapOvr>
  <mc:AlternateContent xmlns:mc="http://schemas.openxmlformats.org/markup-compatibility/2006" xmlns:p14="http://schemas.microsoft.com/office/powerpoint/2010/main">
    <mc:Choice Requires="p14">
      <p:transition spd="slow" p14:dur="1500" advTm="5000">
        <p:random/>
      </p:transition>
    </mc:Choice>
    <mc:Fallback xmlns="">
      <p:transition spd="slow"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200"/>
                                  </p:stCondLst>
                                  <p:childTnLst>
                                    <p:set>
                                      <p:cBhvr>
                                        <p:cTn id="6" dur="1" fill="hold">
                                          <p:stCondLst>
                                            <p:cond delay="0"/>
                                          </p:stCondLst>
                                        </p:cTn>
                                        <p:tgtEl>
                                          <p:spTgt spid="4"/>
                                        </p:tgtEl>
                                        <p:attrNameLst>
                                          <p:attrName>style.visibility</p:attrName>
                                        </p:attrNameLst>
                                      </p:cBhvr>
                                      <p:to>
                                        <p:strVal val="visible"/>
                                      </p:to>
                                    </p:set>
                                    <p:anim calcmode="lin" valueType="num">
                                      <p:cBhvr>
                                        <p:cTn id="7" dur="300" fill="hold"/>
                                        <p:tgtEl>
                                          <p:spTgt spid="4"/>
                                        </p:tgtEl>
                                        <p:attrNameLst>
                                          <p:attrName>ppt_w</p:attrName>
                                        </p:attrNameLst>
                                      </p:cBhvr>
                                      <p:tavLst>
                                        <p:tav tm="0">
                                          <p:val>
                                            <p:fltVal val="0"/>
                                          </p:val>
                                        </p:tav>
                                        <p:tav tm="100000">
                                          <p:val>
                                            <p:strVal val="#ppt_w"/>
                                          </p:val>
                                        </p:tav>
                                      </p:tavLst>
                                    </p:anim>
                                    <p:anim calcmode="lin" valueType="num">
                                      <p:cBhvr>
                                        <p:cTn id="8" dur="300" fill="hold"/>
                                        <p:tgtEl>
                                          <p:spTgt spid="4"/>
                                        </p:tgtEl>
                                        <p:attrNameLst>
                                          <p:attrName>ppt_h</p:attrName>
                                        </p:attrNameLst>
                                      </p:cBhvr>
                                      <p:tavLst>
                                        <p:tav tm="0">
                                          <p:val>
                                            <p:fltVal val="0"/>
                                          </p:val>
                                        </p:tav>
                                        <p:tav tm="100000">
                                          <p:val>
                                            <p:strVal val="#ppt_h"/>
                                          </p:val>
                                        </p:tav>
                                      </p:tavLst>
                                    </p:anim>
                                    <p:animEffect transition="in" filter="fade">
                                      <p:cBhvr>
                                        <p:cTn id="9" dur="300"/>
                                        <p:tgtEl>
                                          <p:spTgt spid="4"/>
                                        </p:tgtEl>
                                      </p:cBhvr>
                                    </p:animEffect>
                                  </p:childTnLst>
                                </p:cTn>
                              </p:par>
                              <p:par>
                                <p:cTn id="10" presetID="6" presetClass="emph" presetSubtype="0" autoRev="1" fill="hold" grpId="1" nodeType="withEffect">
                                  <p:stCondLst>
                                    <p:cond delay="500"/>
                                  </p:stCondLst>
                                  <p:childTnLst>
                                    <p:animScale>
                                      <p:cBhvr>
                                        <p:cTn id="11" dur="150" fill="hold"/>
                                        <p:tgtEl>
                                          <p:spTgt spid="4"/>
                                        </p:tgtEl>
                                      </p:cBhvr>
                                      <p:by x="110000" y="110000"/>
                                    </p:animScale>
                                  </p:childTnLst>
                                </p:cTn>
                              </p:par>
                              <p:par>
                                <p:cTn id="12" presetID="53" presetClass="entr" presetSubtype="16" fill="hold" grpId="0" nodeType="with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300" fill="hold"/>
                                        <p:tgtEl>
                                          <p:spTgt spid="5"/>
                                        </p:tgtEl>
                                        <p:attrNameLst>
                                          <p:attrName>ppt_w</p:attrName>
                                        </p:attrNameLst>
                                      </p:cBhvr>
                                      <p:tavLst>
                                        <p:tav tm="0">
                                          <p:val>
                                            <p:fltVal val="0"/>
                                          </p:val>
                                        </p:tav>
                                        <p:tav tm="100000">
                                          <p:val>
                                            <p:strVal val="#ppt_w"/>
                                          </p:val>
                                        </p:tav>
                                      </p:tavLst>
                                    </p:anim>
                                    <p:anim calcmode="lin" valueType="num">
                                      <p:cBhvr>
                                        <p:cTn id="15" dur="300" fill="hold"/>
                                        <p:tgtEl>
                                          <p:spTgt spid="5"/>
                                        </p:tgtEl>
                                        <p:attrNameLst>
                                          <p:attrName>ppt_h</p:attrName>
                                        </p:attrNameLst>
                                      </p:cBhvr>
                                      <p:tavLst>
                                        <p:tav tm="0">
                                          <p:val>
                                            <p:fltVal val="0"/>
                                          </p:val>
                                        </p:tav>
                                        <p:tav tm="100000">
                                          <p:val>
                                            <p:strVal val="#ppt_h"/>
                                          </p:val>
                                        </p:tav>
                                      </p:tavLst>
                                    </p:anim>
                                    <p:animEffect transition="in" filter="fade">
                                      <p:cBhvr>
                                        <p:cTn id="16" dur="300"/>
                                        <p:tgtEl>
                                          <p:spTgt spid="5"/>
                                        </p:tgtEl>
                                      </p:cBhvr>
                                    </p:animEffect>
                                  </p:childTnLst>
                                </p:cTn>
                              </p:par>
                              <p:par>
                                <p:cTn id="17" presetID="6" presetClass="emph" presetSubtype="0" autoRev="1" fill="hold" grpId="1" nodeType="withEffect">
                                  <p:stCondLst>
                                    <p:cond delay="300"/>
                                  </p:stCondLst>
                                  <p:childTnLst>
                                    <p:animScale>
                                      <p:cBhvr>
                                        <p:cTn id="18" dur="150" fill="hold"/>
                                        <p:tgtEl>
                                          <p:spTgt spid="5"/>
                                        </p:tgtEl>
                                      </p:cBhvr>
                                      <p:by x="110000" y="110000"/>
                                    </p:animScale>
                                  </p:childTnLst>
                                </p:cTn>
                              </p:par>
                              <p:par>
                                <p:cTn id="19" presetID="53" presetClass="entr" presetSubtype="16"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p:cTn id="21" dur="300" fill="hold"/>
                                        <p:tgtEl>
                                          <p:spTgt spid="8"/>
                                        </p:tgtEl>
                                        <p:attrNameLst>
                                          <p:attrName>ppt_w</p:attrName>
                                        </p:attrNameLst>
                                      </p:cBhvr>
                                      <p:tavLst>
                                        <p:tav tm="0">
                                          <p:val>
                                            <p:fltVal val="0"/>
                                          </p:val>
                                        </p:tav>
                                        <p:tav tm="100000">
                                          <p:val>
                                            <p:strVal val="#ppt_w"/>
                                          </p:val>
                                        </p:tav>
                                      </p:tavLst>
                                    </p:anim>
                                    <p:anim calcmode="lin" valueType="num">
                                      <p:cBhvr>
                                        <p:cTn id="22" dur="300" fill="hold"/>
                                        <p:tgtEl>
                                          <p:spTgt spid="8"/>
                                        </p:tgtEl>
                                        <p:attrNameLst>
                                          <p:attrName>ppt_h</p:attrName>
                                        </p:attrNameLst>
                                      </p:cBhvr>
                                      <p:tavLst>
                                        <p:tav tm="0">
                                          <p:val>
                                            <p:fltVal val="0"/>
                                          </p:val>
                                        </p:tav>
                                        <p:tav tm="100000">
                                          <p:val>
                                            <p:strVal val="#ppt_h"/>
                                          </p:val>
                                        </p:tav>
                                      </p:tavLst>
                                    </p:anim>
                                    <p:animEffect transition="in" filter="fade">
                                      <p:cBhvr>
                                        <p:cTn id="23" dur="300"/>
                                        <p:tgtEl>
                                          <p:spTgt spid="8"/>
                                        </p:tgtEl>
                                      </p:cBhvr>
                                    </p:animEffect>
                                  </p:childTnLst>
                                </p:cTn>
                              </p:par>
                              <p:par>
                                <p:cTn id="24" presetID="6" presetClass="emph" presetSubtype="0" autoRev="1" fill="hold" grpId="1" nodeType="withEffect">
                                  <p:stCondLst>
                                    <p:cond delay="300"/>
                                  </p:stCondLst>
                                  <p:childTnLst>
                                    <p:animScale>
                                      <p:cBhvr>
                                        <p:cTn id="25" dur="150" fill="hold"/>
                                        <p:tgtEl>
                                          <p:spTgt spid="8"/>
                                        </p:tgtEl>
                                      </p:cBhvr>
                                      <p:by x="110000" y="110000"/>
                                    </p:animScale>
                                  </p:childTnLst>
                                </p:cTn>
                              </p:par>
                              <p:par>
                                <p:cTn id="26" presetID="53" presetClass="entr" presetSubtype="16" fill="hold" grpId="0" nodeType="withEffect">
                                  <p:stCondLst>
                                    <p:cond delay="500"/>
                                  </p:stCondLst>
                                  <p:childTnLst>
                                    <p:set>
                                      <p:cBhvr>
                                        <p:cTn id="27" dur="1" fill="hold">
                                          <p:stCondLst>
                                            <p:cond delay="0"/>
                                          </p:stCondLst>
                                        </p:cTn>
                                        <p:tgtEl>
                                          <p:spTgt spid="9"/>
                                        </p:tgtEl>
                                        <p:attrNameLst>
                                          <p:attrName>style.visibility</p:attrName>
                                        </p:attrNameLst>
                                      </p:cBhvr>
                                      <p:to>
                                        <p:strVal val="visible"/>
                                      </p:to>
                                    </p:set>
                                    <p:anim calcmode="lin" valueType="num">
                                      <p:cBhvr>
                                        <p:cTn id="28" dur="300" fill="hold"/>
                                        <p:tgtEl>
                                          <p:spTgt spid="9"/>
                                        </p:tgtEl>
                                        <p:attrNameLst>
                                          <p:attrName>ppt_w</p:attrName>
                                        </p:attrNameLst>
                                      </p:cBhvr>
                                      <p:tavLst>
                                        <p:tav tm="0">
                                          <p:val>
                                            <p:fltVal val="0"/>
                                          </p:val>
                                        </p:tav>
                                        <p:tav tm="100000">
                                          <p:val>
                                            <p:strVal val="#ppt_w"/>
                                          </p:val>
                                        </p:tav>
                                      </p:tavLst>
                                    </p:anim>
                                    <p:anim calcmode="lin" valueType="num">
                                      <p:cBhvr>
                                        <p:cTn id="29" dur="300" fill="hold"/>
                                        <p:tgtEl>
                                          <p:spTgt spid="9"/>
                                        </p:tgtEl>
                                        <p:attrNameLst>
                                          <p:attrName>ppt_h</p:attrName>
                                        </p:attrNameLst>
                                      </p:cBhvr>
                                      <p:tavLst>
                                        <p:tav tm="0">
                                          <p:val>
                                            <p:fltVal val="0"/>
                                          </p:val>
                                        </p:tav>
                                        <p:tav tm="100000">
                                          <p:val>
                                            <p:strVal val="#ppt_h"/>
                                          </p:val>
                                        </p:tav>
                                      </p:tavLst>
                                    </p:anim>
                                    <p:animEffect transition="in" filter="fade">
                                      <p:cBhvr>
                                        <p:cTn id="30" dur="300"/>
                                        <p:tgtEl>
                                          <p:spTgt spid="9"/>
                                        </p:tgtEl>
                                      </p:cBhvr>
                                    </p:animEffect>
                                  </p:childTnLst>
                                </p:cTn>
                              </p:par>
                              <p:par>
                                <p:cTn id="31" presetID="6" presetClass="emph" presetSubtype="0" autoRev="1" fill="hold" grpId="1" nodeType="withEffect">
                                  <p:stCondLst>
                                    <p:cond delay="800"/>
                                  </p:stCondLst>
                                  <p:childTnLst>
                                    <p:animScale>
                                      <p:cBhvr>
                                        <p:cTn id="32" dur="150" fill="hold"/>
                                        <p:tgtEl>
                                          <p:spTgt spid="9"/>
                                        </p:tgtEl>
                                      </p:cBhvr>
                                      <p:by x="110000" y="110000"/>
                                    </p:animScale>
                                  </p:childTnLst>
                                </p:cTn>
                              </p:par>
                              <p:par>
                                <p:cTn id="33" presetID="53" presetClass="entr" presetSubtype="16" fill="hold" grpId="0" nodeType="withEffect">
                                  <p:stCondLst>
                                    <p:cond delay="300"/>
                                  </p:stCondLst>
                                  <p:childTnLst>
                                    <p:set>
                                      <p:cBhvr>
                                        <p:cTn id="34" dur="1" fill="hold">
                                          <p:stCondLst>
                                            <p:cond delay="0"/>
                                          </p:stCondLst>
                                        </p:cTn>
                                        <p:tgtEl>
                                          <p:spTgt spid="10"/>
                                        </p:tgtEl>
                                        <p:attrNameLst>
                                          <p:attrName>style.visibility</p:attrName>
                                        </p:attrNameLst>
                                      </p:cBhvr>
                                      <p:to>
                                        <p:strVal val="visible"/>
                                      </p:to>
                                    </p:set>
                                    <p:anim calcmode="lin" valueType="num">
                                      <p:cBhvr>
                                        <p:cTn id="35" dur="300" fill="hold"/>
                                        <p:tgtEl>
                                          <p:spTgt spid="10"/>
                                        </p:tgtEl>
                                        <p:attrNameLst>
                                          <p:attrName>ppt_w</p:attrName>
                                        </p:attrNameLst>
                                      </p:cBhvr>
                                      <p:tavLst>
                                        <p:tav tm="0">
                                          <p:val>
                                            <p:fltVal val="0"/>
                                          </p:val>
                                        </p:tav>
                                        <p:tav tm="100000">
                                          <p:val>
                                            <p:strVal val="#ppt_w"/>
                                          </p:val>
                                        </p:tav>
                                      </p:tavLst>
                                    </p:anim>
                                    <p:anim calcmode="lin" valueType="num">
                                      <p:cBhvr>
                                        <p:cTn id="36" dur="300" fill="hold"/>
                                        <p:tgtEl>
                                          <p:spTgt spid="10"/>
                                        </p:tgtEl>
                                        <p:attrNameLst>
                                          <p:attrName>ppt_h</p:attrName>
                                        </p:attrNameLst>
                                      </p:cBhvr>
                                      <p:tavLst>
                                        <p:tav tm="0">
                                          <p:val>
                                            <p:fltVal val="0"/>
                                          </p:val>
                                        </p:tav>
                                        <p:tav tm="100000">
                                          <p:val>
                                            <p:strVal val="#ppt_h"/>
                                          </p:val>
                                        </p:tav>
                                      </p:tavLst>
                                    </p:anim>
                                    <p:animEffect transition="in" filter="fade">
                                      <p:cBhvr>
                                        <p:cTn id="37" dur="300"/>
                                        <p:tgtEl>
                                          <p:spTgt spid="10"/>
                                        </p:tgtEl>
                                      </p:cBhvr>
                                    </p:animEffect>
                                  </p:childTnLst>
                                </p:cTn>
                              </p:par>
                              <p:par>
                                <p:cTn id="38" presetID="6" presetClass="emph" presetSubtype="0" autoRev="1" fill="hold" grpId="1" nodeType="withEffect">
                                  <p:stCondLst>
                                    <p:cond delay="600"/>
                                  </p:stCondLst>
                                  <p:childTnLst>
                                    <p:animScale>
                                      <p:cBhvr>
                                        <p:cTn id="39" dur="150" fill="hold"/>
                                        <p:tgtEl>
                                          <p:spTgt spid="10"/>
                                        </p:tgtEl>
                                      </p:cBhvr>
                                      <p:by x="110000" y="110000"/>
                                    </p:animScale>
                                  </p:childTnLst>
                                </p:cTn>
                              </p:par>
                              <p:par>
                                <p:cTn id="40" presetID="53" presetClass="entr" presetSubtype="16" fill="hold" grpId="0" nodeType="withEffect">
                                  <p:stCondLst>
                                    <p:cond delay="200"/>
                                  </p:stCondLst>
                                  <p:childTnLst>
                                    <p:set>
                                      <p:cBhvr>
                                        <p:cTn id="41" dur="1" fill="hold">
                                          <p:stCondLst>
                                            <p:cond delay="0"/>
                                          </p:stCondLst>
                                        </p:cTn>
                                        <p:tgtEl>
                                          <p:spTgt spid="7"/>
                                        </p:tgtEl>
                                        <p:attrNameLst>
                                          <p:attrName>style.visibility</p:attrName>
                                        </p:attrNameLst>
                                      </p:cBhvr>
                                      <p:to>
                                        <p:strVal val="visible"/>
                                      </p:to>
                                    </p:set>
                                    <p:anim calcmode="lin" valueType="num">
                                      <p:cBhvr>
                                        <p:cTn id="42" dur="300" fill="hold"/>
                                        <p:tgtEl>
                                          <p:spTgt spid="7"/>
                                        </p:tgtEl>
                                        <p:attrNameLst>
                                          <p:attrName>ppt_w</p:attrName>
                                        </p:attrNameLst>
                                      </p:cBhvr>
                                      <p:tavLst>
                                        <p:tav tm="0">
                                          <p:val>
                                            <p:fltVal val="0"/>
                                          </p:val>
                                        </p:tav>
                                        <p:tav tm="100000">
                                          <p:val>
                                            <p:strVal val="#ppt_w"/>
                                          </p:val>
                                        </p:tav>
                                      </p:tavLst>
                                    </p:anim>
                                    <p:anim calcmode="lin" valueType="num">
                                      <p:cBhvr>
                                        <p:cTn id="43" dur="300" fill="hold"/>
                                        <p:tgtEl>
                                          <p:spTgt spid="7"/>
                                        </p:tgtEl>
                                        <p:attrNameLst>
                                          <p:attrName>ppt_h</p:attrName>
                                        </p:attrNameLst>
                                      </p:cBhvr>
                                      <p:tavLst>
                                        <p:tav tm="0">
                                          <p:val>
                                            <p:fltVal val="0"/>
                                          </p:val>
                                        </p:tav>
                                        <p:tav tm="100000">
                                          <p:val>
                                            <p:strVal val="#ppt_h"/>
                                          </p:val>
                                        </p:tav>
                                      </p:tavLst>
                                    </p:anim>
                                    <p:animEffect transition="in" filter="fade">
                                      <p:cBhvr>
                                        <p:cTn id="44" dur="300"/>
                                        <p:tgtEl>
                                          <p:spTgt spid="7"/>
                                        </p:tgtEl>
                                      </p:cBhvr>
                                    </p:animEffect>
                                  </p:childTnLst>
                                </p:cTn>
                              </p:par>
                              <p:par>
                                <p:cTn id="45" presetID="6" presetClass="emph" presetSubtype="0" autoRev="1" fill="hold" grpId="1" nodeType="withEffect">
                                  <p:stCondLst>
                                    <p:cond delay="500"/>
                                  </p:stCondLst>
                                  <p:childTnLst>
                                    <p:animScale>
                                      <p:cBhvr>
                                        <p:cTn id="46" dur="150" fill="hold"/>
                                        <p:tgtEl>
                                          <p:spTgt spid="7"/>
                                        </p:tgtEl>
                                      </p:cBhvr>
                                      <p:by x="110000" y="110000"/>
                                    </p:animScale>
                                  </p:childTnLst>
                                </p:cTn>
                              </p:par>
                              <p:par>
                                <p:cTn id="47" presetID="53" presetClass="entr" presetSubtype="16" fill="hold" grpId="0" nodeType="withEffect">
                                  <p:stCondLst>
                                    <p:cond delay="200"/>
                                  </p:stCondLst>
                                  <p:childTnLst>
                                    <p:set>
                                      <p:cBhvr>
                                        <p:cTn id="48" dur="1" fill="hold">
                                          <p:stCondLst>
                                            <p:cond delay="0"/>
                                          </p:stCondLst>
                                        </p:cTn>
                                        <p:tgtEl>
                                          <p:spTgt spid="19"/>
                                        </p:tgtEl>
                                        <p:attrNameLst>
                                          <p:attrName>style.visibility</p:attrName>
                                        </p:attrNameLst>
                                      </p:cBhvr>
                                      <p:to>
                                        <p:strVal val="visible"/>
                                      </p:to>
                                    </p:set>
                                    <p:anim calcmode="lin" valueType="num">
                                      <p:cBhvr>
                                        <p:cTn id="49" dur="300" fill="hold"/>
                                        <p:tgtEl>
                                          <p:spTgt spid="19"/>
                                        </p:tgtEl>
                                        <p:attrNameLst>
                                          <p:attrName>ppt_w</p:attrName>
                                        </p:attrNameLst>
                                      </p:cBhvr>
                                      <p:tavLst>
                                        <p:tav tm="0">
                                          <p:val>
                                            <p:fltVal val="0"/>
                                          </p:val>
                                        </p:tav>
                                        <p:tav tm="100000">
                                          <p:val>
                                            <p:strVal val="#ppt_w"/>
                                          </p:val>
                                        </p:tav>
                                      </p:tavLst>
                                    </p:anim>
                                    <p:anim calcmode="lin" valueType="num">
                                      <p:cBhvr>
                                        <p:cTn id="50" dur="300" fill="hold"/>
                                        <p:tgtEl>
                                          <p:spTgt spid="19"/>
                                        </p:tgtEl>
                                        <p:attrNameLst>
                                          <p:attrName>ppt_h</p:attrName>
                                        </p:attrNameLst>
                                      </p:cBhvr>
                                      <p:tavLst>
                                        <p:tav tm="0">
                                          <p:val>
                                            <p:fltVal val="0"/>
                                          </p:val>
                                        </p:tav>
                                        <p:tav tm="100000">
                                          <p:val>
                                            <p:strVal val="#ppt_h"/>
                                          </p:val>
                                        </p:tav>
                                      </p:tavLst>
                                    </p:anim>
                                    <p:animEffect transition="in" filter="fade">
                                      <p:cBhvr>
                                        <p:cTn id="51" dur="300"/>
                                        <p:tgtEl>
                                          <p:spTgt spid="19"/>
                                        </p:tgtEl>
                                      </p:cBhvr>
                                    </p:animEffect>
                                  </p:childTnLst>
                                </p:cTn>
                              </p:par>
                              <p:par>
                                <p:cTn id="52" presetID="6" presetClass="emph" presetSubtype="0" autoRev="1" fill="hold" grpId="1" nodeType="withEffect">
                                  <p:stCondLst>
                                    <p:cond delay="500"/>
                                  </p:stCondLst>
                                  <p:childTnLst>
                                    <p:animScale>
                                      <p:cBhvr>
                                        <p:cTn id="53" dur="150" fill="hold"/>
                                        <p:tgtEl>
                                          <p:spTgt spid="19"/>
                                        </p:tgtEl>
                                      </p:cBhvr>
                                      <p:by x="110000" y="110000"/>
                                    </p:animScale>
                                  </p:childTnLst>
                                </p:cTn>
                              </p:par>
                              <p:par>
                                <p:cTn id="54" presetID="53" presetClass="entr" presetSubtype="16" fill="hold" grpId="0" nodeType="withEffect">
                                  <p:stCondLst>
                                    <p:cond delay="400"/>
                                  </p:stCondLst>
                                  <p:childTnLst>
                                    <p:set>
                                      <p:cBhvr>
                                        <p:cTn id="55" dur="1" fill="hold">
                                          <p:stCondLst>
                                            <p:cond delay="0"/>
                                          </p:stCondLst>
                                        </p:cTn>
                                        <p:tgtEl>
                                          <p:spTgt spid="30"/>
                                        </p:tgtEl>
                                        <p:attrNameLst>
                                          <p:attrName>style.visibility</p:attrName>
                                        </p:attrNameLst>
                                      </p:cBhvr>
                                      <p:to>
                                        <p:strVal val="visible"/>
                                      </p:to>
                                    </p:set>
                                    <p:anim calcmode="lin" valueType="num">
                                      <p:cBhvr>
                                        <p:cTn id="56" dur="300" fill="hold"/>
                                        <p:tgtEl>
                                          <p:spTgt spid="30"/>
                                        </p:tgtEl>
                                        <p:attrNameLst>
                                          <p:attrName>ppt_w</p:attrName>
                                        </p:attrNameLst>
                                      </p:cBhvr>
                                      <p:tavLst>
                                        <p:tav tm="0">
                                          <p:val>
                                            <p:fltVal val="0"/>
                                          </p:val>
                                        </p:tav>
                                        <p:tav tm="100000">
                                          <p:val>
                                            <p:strVal val="#ppt_w"/>
                                          </p:val>
                                        </p:tav>
                                      </p:tavLst>
                                    </p:anim>
                                    <p:anim calcmode="lin" valueType="num">
                                      <p:cBhvr>
                                        <p:cTn id="57" dur="300" fill="hold"/>
                                        <p:tgtEl>
                                          <p:spTgt spid="30"/>
                                        </p:tgtEl>
                                        <p:attrNameLst>
                                          <p:attrName>ppt_h</p:attrName>
                                        </p:attrNameLst>
                                      </p:cBhvr>
                                      <p:tavLst>
                                        <p:tav tm="0">
                                          <p:val>
                                            <p:fltVal val="0"/>
                                          </p:val>
                                        </p:tav>
                                        <p:tav tm="100000">
                                          <p:val>
                                            <p:strVal val="#ppt_h"/>
                                          </p:val>
                                        </p:tav>
                                      </p:tavLst>
                                    </p:anim>
                                    <p:animEffect transition="in" filter="fade">
                                      <p:cBhvr>
                                        <p:cTn id="58" dur="300"/>
                                        <p:tgtEl>
                                          <p:spTgt spid="30"/>
                                        </p:tgtEl>
                                      </p:cBhvr>
                                    </p:animEffect>
                                  </p:childTnLst>
                                </p:cTn>
                              </p:par>
                              <p:par>
                                <p:cTn id="59" presetID="6" presetClass="emph" presetSubtype="0" autoRev="1" fill="hold" grpId="1" nodeType="withEffect">
                                  <p:stCondLst>
                                    <p:cond delay="700"/>
                                  </p:stCondLst>
                                  <p:childTnLst>
                                    <p:animScale>
                                      <p:cBhvr>
                                        <p:cTn id="60" dur="150" fill="hold"/>
                                        <p:tgtEl>
                                          <p:spTgt spid="30"/>
                                        </p:tgtEl>
                                      </p:cBhvr>
                                      <p:by x="110000" y="110000"/>
                                    </p:animScale>
                                  </p:childTnLst>
                                </p:cTn>
                              </p:par>
                              <p:par>
                                <p:cTn id="61" presetID="53" presetClass="entr" presetSubtype="16" fill="hold" grpId="0" nodeType="withEffect">
                                  <p:stCondLst>
                                    <p:cond delay="0"/>
                                  </p:stCondLst>
                                  <p:childTnLst>
                                    <p:set>
                                      <p:cBhvr>
                                        <p:cTn id="62" dur="1" fill="hold">
                                          <p:stCondLst>
                                            <p:cond delay="0"/>
                                          </p:stCondLst>
                                        </p:cTn>
                                        <p:tgtEl>
                                          <p:spTgt spid="12"/>
                                        </p:tgtEl>
                                        <p:attrNameLst>
                                          <p:attrName>style.visibility</p:attrName>
                                        </p:attrNameLst>
                                      </p:cBhvr>
                                      <p:to>
                                        <p:strVal val="visible"/>
                                      </p:to>
                                    </p:set>
                                    <p:anim calcmode="lin" valueType="num">
                                      <p:cBhvr>
                                        <p:cTn id="63" dur="300" fill="hold"/>
                                        <p:tgtEl>
                                          <p:spTgt spid="12"/>
                                        </p:tgtEl>
                                        <p:attrNameLst>
                                          <p:attrName>ppt_w</p:attrName>
                                        </p:attrNameLst>
                                      </p:cBhvr>
                                      <p:tavLst>
                                        <p:tav tm="0">
                                          <p:val>
                                            <p:fltVal val="0"/>
                                          </p:val>
                                        </p:tav>
                                        <p:tav tm="100000">
                                          <p:val>
                                            <p:strVal val="#ppt_w"/>
                                          </p:val>
                                        </p:tav>
                                      </p:tavLst>
                                    </p:anim>
                                    <p:anim calcmode="lin" valueType="num">
                                      <p:cBhvr>
                                        <p:cTn id="64" dur="300" fill="hold"/>
                                        <p:tgtEl>
                                          <p:spTgt spid="12"/>
                                        </p:tgtEl>
                                        <p:attrNameLst>
                                          <p:attrName>ppt_h</p:attrName>
                                        </p:attrNameLst>
                                      </p:cBhvr>
                                      <p:tavLst>
                                        <p:tav tm="0">
                                          <p:val>
                                            <p:fltVal val="0"/>
                                          </p:val>
                                        </p:tav>
                                        <p:tav tm="100000">
                                          <p:val>
                                            <p:strVal val="#ppt_h"/>
                                          </p:val>
                                        </p:tav>
                                      </p:tavLst>
                                    </p:anim>
                                    <p:animEffect transition="in" filter="fade">
                                      <p:cBhvr>
                                        <p:cTn id="65" dur="300"/>
                                        <p:tgtEl>
                                          <p:spTgt spid="12"/>
                                        </p:tgtEl>
                                      </p:cBhvr>
                                    </p:animEffect>
                                  </p:childTnLst>
                                </p:cTn>
                              </p:par>
                              <p:par>
                                <p:cTn id="66" presetID="6" presetClass="emph" presetSubtype="0" autoRev="1" fill="hold" grpId="1" nodeType="withEffect">
                                  <p:stCondLst>
                                    <p:cond delay="300"/>
                                  </p:stCondLst>
                                  <p:childTnLst>
                                    <p:animScale>
                                      <p:cBhvr>
                                        <p:cTn id="67" dur="150" fill="hold"/>
                                        <p:tgtEl>
                                          <p:spTgt spid="12"/>
                                        </p:tgtEl>
                                      </p:cBhvr>
                                      <p:by x="110000" y="110000"/>
                                    </p:animScale>
                                  </p:childTnLst>
                                </p:cTn>
                              </p:par>
                              <p:par>
                                <p:cTn id="68" presetID="53" presetClass="entr" presetSubtype="16" fill="hold" grpId="0" nodeType="withEffect">
                                  <p:stCondLst>
                                    <p:cond delay="0"/>
                                  </p:stCondLst>
                                  <p:childTnLst>
                                    <p:set>
                                      <p:cBhvr>
                                        <p:cTn id="69" dur="1" fill="hold">
                                          <p:stCondLst>
                                            <p:cond delay="0"/>
                                          </p:stCondLst>
                                        </p:cTn>
                                        <p:tgtEl>
                                          <p:spTgt spid="11"/>
                                        </p:tgtEl>
                                        <p:attrNameLst>
                                          <p:attrName>style.visibility</p:attrName>
                                        </p:attrNameLst>
                                      </p:cBhvr>
                                      <p:to>
                                        <p:strVal val="visible"/>
                                      </p:to>
                                    </p:set>
                                    <p:anim calcmode="lin" valueType="num">
                                      <p:cBhvr>
                                        <p:cTn id="70" dur="300" fill="hold"/>
                                        <p:tgtEl>
                                          <p:spTgt spid="11"/>
                                        </p:tgtEl>
                                        <p:attrNameLst>
                                          <p:attrName>ppt_w</p:attrName>
                                        </p:attrNameLst>
                                      </p:cBhvr>
                                      <p:tavLst>
                                        <p:tav tm="0">
                                          <p:val>
                                            <p:fltVal val="0"/>
                                          </p:val>
                                        </p:tav>
                                        <p:tav tm="100000">
                                          <p:val>
                                            <p:strVal val="#ppt_w"/>
                                          </p:val>
                                        </p:tav>
                                      </p:tavLst>
                                    </p:anim>
                                    <p:anim calcmode="lin" valueType="num">
                                      <p:cBhvr>
                                        <p:cTn id="71" dur="300" fill="hold"/>
                                        <p:tgtEl>
                                          <p:spTgt spid="11"/>
                                        </p:tgtEl>
                                        <p:attrNameLst>
                                          <p:attrName>ppt_h</p:attrName>
                                        </p:attrNameLst>
                                      </p:cBhvr>
                                      <p:tavLst>
                                        <p:tav tm="0">
                                          <p:val>
                                            <p:fltVal val="0"/>
                                          </p:val>
                                        </p:tav>
                                        <p:tav tm="100000">
                                          <p:val>
                                            <p:strVal val="#ppt_h"/>
                                          </p:val>
                                        </p:tav>
                                      </p:tavLst>
                                    </p:anim>
                                    <p:animEffect transition="in" filter="fade">
                                      <p:cBhvr>
                                        <p:cTn id="72" dur="300"/>
                                        <p:tgtEl>
                                          <p:spTgt spid="11"/>
                                        </p:tgtEl>
                                      </p:cBhvr>
                                    </p:animEffect>
                                  </p:childTnLst>
                                </p:cTn>
                              </p:par>
                              <p:par>
                                <p:cTn id="73" presetID="6" presetClass="emph" presetSubtype="0" autoRev="1" fill="hold" grpId="1" nodeType="withEffect">
                                  <p:stCondLst>
                                    <p:cond delay="300"/>
                                  </p:stCondLst>
                                  <p:childTnLst>
                                    <p:animScale>
                                      <p:cBhvr>
                                        <p:cTn id="74" dur="150" fill="hold"/>
                                        <p:tgtEl>
                                          <p:spTgt spid="11"/>
                                        </p:tgtEl>
                                      </p:cBhvr>
                                      <p:by x="110000" y="110000"/>
                                    </p:animScale>
                                  </p:childTnLst>
                                </p:cTn>
                              </p:par>
                              <p:par>
                                <p:cTn id="75" presetID="53" presetClass="entr" presetSubtype="16" fill="hold" grpId="0" nodeType="withEffect">
                                  <p:stCondLst>
                                    <p:cond delay="0"/>
                                  </p:stCondLst>
                                  <p:childTnLst>
                                    <p:set>
                                      <p:cBhvr>
                                        <p:cTn id="76" dur="1" fill="hold">
                                          <p:stCondLst>
                                            <p:cond delay="0"/>
                                          </p:stCondLst>
                                        </p:cTn>
                                        <p:tgtEl>
                                          <p:spTgt spid="16"/>
                                        </p:tgtEl>
                                        <p:attrNameLst>
                                          <p:attrName>style.visibility</p:attrName>
                                        </p:attrNameLst>
                                      </p:cBhvr>
                                      <p:to>
                                        <p:strVal val="visible"/>
                                      </p:to>
                                    </p:set>
                                    <p:anim calcmode="lin" valueType="num">
                                      <p:cBhvr>
                                        <p:cTn id="77" dur="300" fill="hold"/>
                                        <p:tgtEl>
                                          <p:spTgt spid="16"/>
                                        </p:tgtEl>
                                        <p:attrNameLst>
                                          <p:attrName>ppt_w</p:attrName>
                                        </p:attrNameLst>
                                      </p:cBhvr>
                                      <p:tavLst>
                                        <p:tav tm="0">
                                          <p:val>
                                            <p:fltVal val="0"/>
                                          </p:val>
                                        </p:tav>
                                        <p:tav tm="100000">
                                          <p:val>
                                            <p:strVal val="#ppt_w"/>
                                          </p:val>
                                        </p:tav>
                                      </p:tavLst>
                                    </p:anim>
                                    <p:anim calcmode="lin" valueType="num">
                                      <p:cBhvr>
                                        <p:cTn id="78" dur="300" fill="hold"/>
                                        <p:tgtEl>
                                          <p:spTgt spid="16"/>
                                        </p:tgtEl>
                                        <p:attrNameLst>
                                          <p:attrName>ppt_h</p:attrName>
                                        </p:attrNameLst>
                                      </p:cBhvr>
                                      <p:tavLst>
                                        <p:tav tm="0">
                                          <p:val>
                                            <p:fltVal val="0"/>
                                          </p:val>
                                        </p:tav>
                                        <p:tav tm="100000">
                                          <p:val>
                                            <p:strVal val="#ppt_h"/>
                                          </p:val>
                                        </p:tav>
                                      </p:tavLst>
                                    </p:anim>
                                    <p:animEffect transition="in" filter="fade">
                                      <p:cBhvr>
                                        <p:cTn id="79" dur="300"/>
                                        <p:tgtEl>
                                          <p:spTgt spid="16"/>
                                        </p:tgtEl>
                                      </p:cBhvr>
                                    </p:animEffect>
                                  </p:childTnLst>
                                </p:cTn>
                              </p:par>
                              <p:par>
                                <p:cTn id="80" presetID="6" presetClass="emph" presetSubtype="0" autoRev="1" fill="hold" grpId="1" nodeType="withEffect">
                                  <p:stCondLst>
                                    <p:cond delay="300"/>
                                  </p:stCondLst>
                                  <p:childTnLst>
                                    <p:animScale>
                                      <p:cBhvr>
                                        <p:cTn id="81" dur="150" fill="hold"/>
                                        <p:tgtEl>
                                          <p:spTgt spid="16"/>
                                        </p:tgtEl>
                                      </p:cBhvr>
                                      <p:by x="110000" y="110000"/>
                                    </p:animScale>
                                  </p:childTnLst>
                                </p:cTn>
                              </p:par>
                              <p:par>
                                <p:cTn id="82" presetID="53" presetClass="entr" presetSubtype="16" fill="hold" grpId="0" nodeType="withEffect">
                                  <p:stCondLst>
                                    <p:cond delay="0"/>
                                  </p:stCondLst>
                                  <p:childTnLst>
                                    <p:set>
                                      <p:cBhvr>
                                        <p:cTn id="83" dur="1" fill="hold">
                                          <p:stCondLst>
                                            <p:cond delay="0"/>
                                          </p:stCondLst>
                                        </p:cTn>
                                        <p:tgtEl>
                                          <p:spTgt spid="17"/>
                                        </p:tgtEl>
                                        <p:attrNameLst>
                                          <p:attrName>style.visibility</p:attrName>
                                        </p:attrNameLst>
                                      </p:cBhvr>
                                      <p:to>
                                        <p:strVal val="visible"/>
                                      </p:to>
                                    </p:set>
                                    <p:anim calcmode="lin" valueType="num">
                                      <p:cBhvr>
                                        <p:cTn id="84" dur="300" fill="hold"/>
                                        <p:tgtEl>
                                          <p:spTgt spid="17"/>
                                        </p:tgtEl>
                                        <p:attrNameLst>
                                          <p:attrName>ppt_w</p:attrName>
                                        </p:attrNameLst>
                                      </p:cBhvr>
                                      <p:tavLst>
                                        <p:tav tm="0">
                                          <p:val>
                                            <p:fltVal val="0"/>
                                          </p:val>
                                        </p:tav>
                                        <p:tav tm="100000">
                                          <p:val>
                                            <p:strVal val="#ppt_w"/>
                                          </p:val>
                                        </p:tav>
                                      </p:tavLst>
                                    </p:anim>
                                    <p:anim calcmode="lin" valueType="num">
                                      <p:cBhvr>
                                        <p:cTn id="85" dur="300" fill="hold"/>
                                        <p:tgtEl>
                                          <p:spTgt spid="17"/>
                                        </p:tgtEl>
                                        <p:attrNameLst>
                                          <p:attrName>ppt_h</p:attrName>
                                        </p:attrNameLst>
                                      </p:cBhvr>
                                      <p:tavLst>
                                        <p:tav tm="0">
                                          <p:val>
                                            <p:fltVal val="0"/>
                                          </p:val>
                                        </p:tav>
                                        <p:tav tm="100000">
                                          <p:val>
                                            <p:strVal val="#ppt_h"/>
                                          </p:val>
                                        </p:tav>
                                      </p:tavLst>
                                    </p:anim>
                                    <p:animEffect transition="in" filter="fade">
                                      <p:cBhvr>
                                        <p:cTn id="86" dur="300"/>
                                        <p:tgtEl>
                                          <p:spTgt spid="17"/>
                                        </p:tgtEl>
                                      </p:cBhvr>
                                    </p:animEffect>
                                  </p:childTnLst>
                                </p:cTn>
                              </p:par>
                              <p:par>
                                <p:cTn id="87" presetID="6" presetClass="emph" presetSubtype="0" autoRev="1" fill="hold" grpId="1" nodeType="withEffect">
                                  <p:stCondLst>
                                    <p:cond delay="300"/>
                                  </p:stCondLst>
                                  <p:childTnLst>
                                    <p:animScale>
                                      <p:cBhvr>
                                        <p:cTn id="88" dur="150" fill="hold"/>
                                        <p:tgtEl>
                                          <p:spTgt spid="17"/>
                                        </p:tgtEl>
                                      </p:cBhvr>
                                      <p:by x="110000" y="110000"/>
                                    </p:animScale>
                                  </p:childTnLst>
                                </p:cTn>
                              </p:par>
                              <p:par>
                                <p:cTn id="89" presetID="53" presetClass="entr" presetSubtype="16" fill="hold" grpId="0" nodeType="withEffect">
                                  <p:stCondLst>
                                    <p:cond delay="0"/>
                                  </p:stCondLst>
                                  <p:childTnLst>
                                    <p:set>
                                      <p:cBhvr>
                                        <p:cTn id="90" dur="1" fill="hold">
                                          <p:stCondLst>
                                            <p:cond delay="0"/>
                                          </p:stCondLst>
                                        </p:cTn>
                                        <p:tgtEl>
                                          <p:spTgt spid="15"/>
                                        </p:tgtEl>
                                        <p:attrNameLst>
                                          <p:attrName>style.visibility</p:attrName>
                                        </p:attrNameLst>
                                      </p:cBhvr>
                                      <p:to>
                                        <p:strVal val="visible"/>
                                      </p:to>
                                    </p:set>
                                    <p:anim calcmode="lin" valueType="num">
                                      <p:cBhvr>
                                        <p:cTn id="91" dur="300" fill="hold"/>
                                        <p:tgtEl>
                                          <p:spTgt spid="15"/>
                                        </p:tgtEl>
                                        <p:attrNameLst>
                                          <p:attrName>ppt_w</p:attrName>
                                        </p:attrNameLst>
                                      </p:cBhvr>
                                      <p:tavLst>
                                        <p:tav tm="0">
                                          <p:val>
                                            <p:fltVal val="0"/>
                                          </p:val>
                                        </p:tav>
                                        <p:tav tm="100000">
                                          <p:val>
                                            <p:strVal val="#ppt_w"/>
                                          </p:val>
                                        </p:tav>
                                      </p:tavLst>
                                    </p:anim>
                                    <p:anim calcmode="lin" valueType="num">
                                      <p:cBhvr>
                                        <p:cTn id="92" dur="300" fill="hold"/>
                                        <p:tgtEl>
                                          <p:spTgt spid="15"/>
                                        </p:tgtEl>
                                        <p:attrNameLst>
                                          <p:attrName>ppt_h</p:attrName>
                                        </p:attrNameLst>
                                      </p:cBhvr>
                                      <p:tavLst>
                                        <p:tav tm="0">
                                          <p:val>
                                            <p:fltVal val="0"/>
                                          </p:val>
                                        </p:tav>
                                        <p:tav tm="100000">
                                          <p:val>
                                            <p:strVal val="#ppt_h"/>
                                          </p:val>
                                        </p:tav>
                                      </p:tavLst>
                                    </p:anim>
                                    <p:animEffect transition="in" filter="fade">
                                      <p:cBhvr>
                                        <p:cTn id="93" dur="300"/>
                                        <p:tgtEl>
                                          <p:spTgt spid="15"/>
                                        </p:tgtEl>
                                      </p:cBhvr>
                                    </p:animEffect>
                                  </p:childTnLst>
                                </p:cTn>
                              </p:par>
                              <p:par>
                                <p:cTn id="94" presetID="6" presetClass="emph" presetSubtype="0" autoRev="1" fill="hold" grpId="1" nodeType="withEffect">
                                  <p:stCondLst>
                                    <p:cond delay="300"/>
                                  </p:stCondLst>
                                  <p:childTnLst>
                                    <p:animScale>
                                      <p:cBhvr>
                                        <p:cTn id="95" dur="150" fill="hold"/>
                                        <p:tgtEl>
                                          <p:spTgt spid="15"/>
                                        </p:tgtEl>
                                      </p:cBhvr>
                                      <p:by x="110000" y="110000"/>
                                    </p:animScale>
                                  </p:childTnLst>
                                </p:cTn>
                              </p:par>
                              <p:par>
                                <p:cTn id="96" presetID="53" presetClass="entr" presetSubtype="16" fill="hold" grpId="0" nodeType="withEffect">
                                  <p:stCondLst>
                                    <p:cond delay="100"/>
                                  </p:stCondLst>
                                  <p:childTnLst>
                                    <p:set>
                                      <p:cBhvr>
                                        <p:cTn id="97" dur="1" fill="hold">
                                          <p:stCondLst>
                                            <p:cond delay="0"/>
                                          </p:stCondLst>
                                        </p:cTn>
                                        <p:tgtEl>
                                          <p:spTgt spid="13"/>
                                        </p:tgtEl>
                                        <p:attrNameLst>
                                          <p:attrName>style.visibility</p:attrName>
                                        </p:attrNameLst>
                                      </p:cBhvr>
                                      <p:to>
                                        <p:strVal val="visible"/>
                                      </p:to>
                                    </p:set>
                                    <p:anim calcmode="lin" valueType="num">
                                      <p:cBhvr>
                                        <p:cTn id="98" dur="300" fill="hold"/>
                                        <p:tgtEl>
                                          <p:spTgt spid="13"/>
                                        </p:tgtEl>
                                        <p:attrNameLst>
                                          <p:attrName>ppt_w</p:attrName>
                                        </p:attrNameLst>
                                      </p:cBhvr>
                                      <p:tavLst>
                                        <p:tav tm="0">
                                          <p:val>
                                            <p:fltVal val="0"/>
                                          </p:val>
                                        </p:tav>
                                        <p:tav tm="100000">
                                          <p:val>
                                            <p:strVal val="#ppt_w"/>
                                          </p:val>
                                        </p:tav>
                                      </p:tavLst>
                                    </p:anim>
                                    <p:anim calcmode="lin" valueType="num">
                                      <p:cBhvr>
                                        <p:cTn id="99" dur="300" fill="hold"/>
                                        <p:tgtEl>
                                          <p:spTgt spid="13"/>
                                        </p:tgtEl>
                                        <p:attrNameLst>
                                          <p:attrName>ppt_h</p:attrName>
                                        </p:attrNameLst>
                                      </p:cBhvr>
                                      <p:tavLst>
                                        <p:tav tm="0">
                                          <p:val>
                                            <p:fltVal val="0"/>
                                          </p:val>
                                        </p:tav>
                                        <p:tav tm="100000">
                                          <p:val>
                                            <p:strVal val="#ppt_h"/>
                                          </p:val>
                                        </p:tav>
                                      </p:tavLst>
                                    </p:anim>
                                    <p:animEffect transition="in" filter="fade">
                                      <p:cBhvr>
                                        <p:cTn id="100" dur="300"/>
                                        <p:tgtEl>
                                          <p:spTgt spid="13"/>
                                        </p:tgtEl>
                                      </p:cBhvr>
                                    </p:animEffect>
                                  </p:childTnLst>
                                </p:cTn>
                              </p:par>
                              <p:par>
                                <p:cTn id="101" presetID="6" presetClass="emph" presetSubtype="0" autoRev="1" fill="hold" grpId="1" nodeType="withEffect">
                                  <p:stCondLst>
                                    <p:cond delay="400"/>
                                  </p:stCondLst>
                                  <p:childTnLst>
                                    <p:animScale>
                                      <p:cBhvr>
                                        <p:cTn id="102" dur="150" fill="hold"/>
                                        <p:tgtEl>
                                          <p:spTgt spid="13"/>
                                        </p:tgtEl>
                                      </p:cBhvr>
                                      <p:by x="110000" y="110000"/>
                                    </p:animScale>
                                  </p:childTnLst>
                                </p:cTn>
                              </p:par>
                              <p:par>
                                <p:cTn id="103" presetID="53" presetClass="entr" presetSubtype="16" fill="hold" grpId="0" nodeType="withEffect">
                                  <p:stCondLst>
                                    <p:cond delay="200"/>
                                  </p:stCondLst>
                                  <p:childTnLst>
                                    <p:set>
                                      <p:cBhvr>
                                        <p:cTn id="104" dur="1" fill="hold">
                                          <p:stCondLst>
                                            <p:cond delay="0"/>
                                          </p:stCondLst>
                                        </p:cTn>
                                        <p:tgtEl>
                                          <p:spTgt spid="18"/>
                                        </p:tgtEl>
                                        <p:attrNameLst>
                                          <p:attrName>style.visibility</p:attrName>
                                        </p:attrNameLst>
                                      </p:cBhvr>
                                      <p:to>
                                        <p:strVal val="visible"/>
                                      </p:to>
                                    </p:set>
                                    <p:anim calcmode="lin" valueType="num">
                                      <p:cBhvr>
                                        <p:cTn id="105" dur="300" fill="hold"/>
                                        <p:tgtEl>
                                          <p:spTgt spid="18"/>
                                        </p:tgtEl>
                                        <p:attrNameLst>
                                          <p:attrName>ppt_w</p:attrName>
                                        </p:attrNameLst>
                                      </p:cBhvr>
                                      <p:tavLst>
                                        <p:tav tm="0">
                                          <p:val>
                                            <p:fltVal val="0"/>
                                          </p:val>
                                        </p:tav>
                                        <p:tav tm="100000">
                                          <p:val>
                                            <p:strVal val="#ppt_w"/>
                                          </p:val>
                                        </p:tav>
                                      </p:tavLst>
                                    </p:anim>
                                    <p:anim calcmode="lin" valueType="num">
                                      <p:cBhvr>
                                        <p:cTn id="106" dur="300" fill="hold"/>
                                        <p:tgtEl>
                                          <p:spTgt spid="18"/>
                                        </p:tgtEl>
                                        <p:attrNameLst>
                                          <p:attrName>ppt_h</p:attrName>
                                        </p:attrNameLst>
                                      </p:cBhvr>
                                      <p:tavLst>
                                        <p:tav tm="0">
                                          <p:val>
                                            <p:fltVal val="0"/>
                                          </p:val>
                                        </p:tav>
                                        <p:tav tm="100000">
                                          <p:val>
                                            <p:strVal val="#ppt_h"/>
                                          </p:val>
                                        </p:tav>
                                      </p:tavLst>
                                    </p:anim>
                                    <p:animEffect transition="in" filter="fade">
                                      <p:cBhvr>
                                        <p:cTn id="107" dur="300"/>
                                        <p:tgtEl>
                                          <p:spTgt spid="18"/>
                                        </p:tgtEl>
                                      </p:cBhvr>
                                    </p:animEffect>
                                  </p:childTnLst>
                                </p:cTn>
                              </p:par>
                              <p:par>
                                <p:cTn id="108" presetID="6" presetClass="emph" presetSubtype="0" autoRev="1" fill="hold" grpId="1" nodeType="withEffect">
                                  <p:stCondLst>
                                    <p:cond delay="500"/>
                                  </p:stCondLst>
                                  <p:childTnLst>
                                    <p:animScale>
                                      <p:cBhvr>
                                        <p:cTn id="109" dur="150" fill="hold"/>
                                        <p:tgtEl>
                                          <p:spTgt spid="18"/>
                                        </p:tgtEl>
                                      </p:cBhvr>
                                      <p:by x="110000" y="110000"/>
                                    </p:animScale>
                                  </p:childTnLst>
                                </p:cTn>
                              </p:par>
                              <p:par>
                                <p:cTn id="110" presetID="53" presetClass="entr" presetSubtype="16" fill="hold" grpId="0" nodeType="withEffect">
                                  <p:stCondLst>
                                    <p:cond delay="200"/>
                                  </p:stCondLst>
                                  <p:childTnLst>
                                    <p:set>
                                      <p:cBhvr>
                                        <p:cTn id="111" dur="1" fill="hold">
                                          <p:stCondLst>
                                            <p:cond delay="0"/>
                                          </p:stCondLst>
                                        </p:cTn>
                                        <p:tgtEl>
                                          <p:spTgt spid="34"/>
                                        </p:tgtEl>
                                        <p:attrNameLst>
                                          <p:attrName>style.visibility</p:attrName>
                                        </p:attrNameLst>
                                      </p:cBhvr>
                                      <p:to>
                                        <p:strVal val="visible"/>
                                      </p:to>
                                    </p:set>
                                    <p:anim calcmode="lin" valueType="num">
                                      <p:cBhvr>
                                        <p:cTn id="112" dur="300" fill="hold"/>
                                        <p:tgtEl>
                                          <p:spTgt spid="34"/>
                                        </p:tgtEl>
                                        <p:attrNameLst>
                                          <p:attrName>ppt_w</p:attrName>
                                        </p:attrNameLst>
                                      </p:cBhvr>
                                      <p:tavLst>
                                        <p:tav tm="0">
                                          <p:val>
                                            <p:fltVal val="0"/>
                                          </p:val>
                                        </p:tav>
                                        <p:tav tm="100000">
                                          <p:val>
                                            <p:strVal val="#ppt_w"/>
                                          </p:val>
                                        </p:tav>
                                      </p:tavLst>
                                    </p:anim>
                                    <p:anim calcmode="lin" valueType="num">
                                      <p:cBhvr>
                                        <p:cTn id="113" dur="300" fill="hold"/>
                                        <p:tgtEl>
                                          <p:spTgt spid="34"/>
                                        </p:tgtEl>
                                        <p:attrNameLst>
                                          <p:attrName>ppt_h</p:attrName>
                                        </p:attrNameLst>
                                      </p:cBhvr>
                                      <p:tavLst>
                                        <p:tav tm="0">
                                          <p:val>
                                            <p:fltVal val="0"/>
                                          </p:val>
                                        </p:tav>
                                        <p:tav tm="100000">
                                          <p:val>
                                            <p:strVal val="#ppt_h"/>
                                          </p:val>
                                        </p:tav>
                                      </p:tavLst>
                                    </p:anim>
                                    <p:animEffect transition="in" filter="fade">
                                      <p:cBhvr>
                                        <p:cTn id="114" dur="300"/>
                                        <p:tgtEl>
                                          <p:spTgt spid="34"/>
                                        </p:tgtEl>
                                      </p:cBhvr>
                                    </p:animEffect>
                                  </p:childTnLst>
                                </p:cTn>
                              </p:par>
                              <p:par>
                                <p:cTn id="115" presetID="6" presetClass="emph" presetSubtype="0" autoRev="1" fill="hold" grpId="1" nodeType="withEffect">
                                  <p:stCondLst>
                                    <p:cond delay="500"/>
                                  </p:stCondLst>
                                  <p:childTnLst>
                                    <p:animScale>
                                      <p:cBhvr>
                                        <p:cTn id="116" dur="150" fill="hold"/>
                                        <p:tgtEl>
                                          <p:spTgt spid="34"/>
                                        </p:tgtEl>
                                      </p:cBhvr>
                                      <p:by x="110000" y="110000"/>
                                    </p:animScale>
                                  </p:childTnLst>
                                </p:cTn>
                              </p:par>
                              <p:par>
                                <p:cTn id="117" presetID="53" presetClass="entr" presetSubtype="16" fill="hold" grpId="0" nodeType="withEffect">
                                  <p:stCondLst>
                                    <p:cond delay="0"/>
                                  </p:stCondLst>
                                  <p:childTnLst>
                                    <p:set>
                                      <p:cBhvr>
                                        <p:cTn id="118" dur="1" fill="hold">
                                          <p:stCondLst>
                                            <p:cond delay="0"/>
                                          </p:stCondLst>
                                        </p:cTn>
                                        <p:tgtEl>
                                          <p:spTgt spid="14"/>
                                        </p:tgtEl>
                                        <p:attrNameLst>
                                          <p:attrName>style.visibility</p:attrName>
                                        </p:attrNameLst>
                                      </p:cBhvr>
                                      <p:to>
                                        <p:strVal val="visible"/>
                                      </p:to>
                                    </p:set>
                                    <p:anim calcmode="lin" valueType="num">
                                      <p:cBhvr>
                                        <p:cTn id="119" dur="300" fill="hold"/>
                                        <p:tgtEl>
                                          <p:spTgt spid="14"/>
                                        </p:tgtEl>
                                        <p:attrNameLst>
                                          <p:attrName>ppt_w</p:attrName>
                                        </p:attrNameLst>
                                      </p:cBhvr>
                                      <p:tavLst>
                                        <p:tav tm="0">
                                          <p:val>
                                            <p:fltVal val="0"/>
                                          </p:val>
                                        </p:tav>
                                        <p:tav tm="100000">
                                          <p:val>
                                            <p:strVal val="#ppt_w"/>
                                          </p:val>
                                        </p:tav>
                                      </p:tavLst>
                                    </p:anim>
                                    <p:anim calcmode="lin" valueType="num">
                                      <p:cBhvr>
                                        <p:cTn id="120" dur="300" fill="hold"/>
                                        <p:tgtEl>
                                          <p:spTgt spid="14"/>
                                        </p:tgtEl>
                                        <p:attrNameLst>
                                          <p:attrName>ppt_h</p:attrName>
                                        </p:attrNameLst>
                                      </p:cBhvr>
                                      <p:tavLst>
                                        <p:tav tm="0">
                                          <p:val>
                                            <p:fltVal val="0"/>
                                          </p:val>
                                        </p:tav>
                                        <p:tav tm="100000">
                                          <p:val>
                                            <p:strVal val="#ppt_h"/>
                                          </p:val>
                                        </p:tav>
                                      </p:tavLst>
                                    </p:anim>
                                    <p:animEffect transition="in" filter="fade">
                                      <p:cBhvr>
                                        <p:cTn id="121" dur="300"/>
                                        <p:tgtEl>
                                          <p:spTgt spid="14"/>
                                        </p:tgtEl>
                                      </p:cBhvr>
                                    </p:animEffect>
                                  </p:childTnLst>
                                </p:cTn>
                              </p:par>
                              <p:par>
                                <p:cTn id="122" presetID="6" presetClass="emph" presetSubtype="0" autoRev="1" fill="hold" grpId="1" nodeType="withEffect">
                                  <p:stCondLst>
                                    <p:cond delay="300"/>
                                  </p:stCondLst>
                                  <p:childTnLst>
                                    <p:animScale>
                                      <p:cBhvr>
                                        <p:cTn id="123" dur="150" fill="hold"/>
                                        <p:tgtEl>
                                          <p:spTgt spid="14"/>
                                        </p:tgtEl>
                                      </p:cBhvr>
                                      <p:by x="110000" y="110000"/>
                                    </p:animScale>
                                  </p:childTnLst>
                                </p:cTn>
                              </p:par>
                              <p:par>
                                <p:cTn id="124" presetID="53" presetClass="entr" presetSubtype="16" fill="hold" grpId="0" nodeType="withEffect">
                                  <p:stCondLst>
                                    <p:cond delay="400"/>
                                  </p:stCondLst>
                                  <p:childTnLst>
                                    <p:set>
                                      <p:cBhvr>
                                        <p:cTn id="125" dur="1" fill="hold">
                                          <p:stCondLst>
                                            <p:cond delay="0"/>
                                          </p:stCondLst>
                                        </p:cTn>
                                        <p:tgtEl>
                                          <p:spTgt spid="31"/>
                                        </p:tgtEl>
                                        <p:attrNameLst>
                                          <p:attrName>style.visibility</p:attrName>
                                        </p:attrNameLst>
                                      </p:cBhvr>
                                      <p:to>
                                        <p:strVal val="visible"/>
                                      </p:to>
                                    </p:set>
                                    <p:anim calcmode="lin" valueType="num">
                                      <p:cBhvr>
                                        <p:cTn id="126" dur="300" fill="hold"/>
                                        <p:tgtEl>
                                          <p:spTgt spid="31"/>
                                        </p:tgtEl>
                                        <p:attrNameLst>
                                          <p:attrName>ppt_w</p:attrName>
                                        </p:attrNameLst>
                                      </p:cBhvr>
                                      <p:tavLst>
                                        <p:tav tm="0">
                                          <p:val>
                                            <p:fltVal val="0"/>
                                          </p:val>
                                        </p:tav>
                                        <p:tav tm="100000">
                                          <p:val>
                                            <p:strVal val="#ppt_w"/>
                                          </p:val>
                                        </p:tav>
                                      </p:tavLst>
                                    </p:anim>
                                    <p:anim calcmode="lin" valueType="num">
                                      <p:cBhvr>
                                        <p:cTn id="127" dur="300" fill="hold"/>
                                        <p:tgtEl>
                                          <p:spTgt spid="31"/>
                                        </p:tgtEl>
                                        <p:attrNameLst>
                                          <p:attrName>ppt_h</p:attrName>
                                        </p:attrNameLst>
                                      </p:cBhvr>
                                      <p:tavLst>
                                        <p:tav tm="0">
                                          <p:val>
                                            <p:fltVal val="0"/>
                                          </p:val>
                                        </p:tav>
                                        <p:tav tm="100000">
                                          <p:val>
                                            <p:strVal val="#ppt_h"/>
                                          </p:val>
                                        </p:tav>
                                      </p:tavLst>
                                    </p:anim>
                                    <p:animEffect transition="in" filter="fade">
                                      <p:cBhvr>
                                        <p:cTn id="128" dur="300"/>
                                        <p:tgtEl>
                                          <p:spTgt spid="31"/>
                                        </p:tgtEl>
                                      </p:cBhvr>
                                    </p:animEffect>
                                  </p:childTnLst>
                                </p:cTn>
                              </p:par>
                              <p:par>
                                <p:cTn id="129" presetID="6" presetClass="emph" presetSubtype="0" autoRev="1" fill="hold" grpId="1" nodeType="withEffect">
                                  <p:stCondLst>
                                    <p:cond delay="700"/>
                                  </p:stCondLst>
                                  <p:childTnLst>
                                    <p:animScale>
                                      <p:cBhvr>
                                        <p:cTn id="130" dur="150" fill="hold"/>
                                        <p:tgtEl>
                                          <p:spTgt spid="31"/>
                                        </p:tgtEl>
                                      </p:cBhvr>
                                      <p:by x="110000" y="110000"/>
                                    </p:animScale>
                                  </p:childTnLst>
                                </p:cTn>
                              </p:par>
                              <p:par>
                                <p:cTn id="131" presetID="53" presetClass="entr" presetSubtype="16" fill="hold" grpId="0" nodeType="withEffect">
                                  <p:stCondLst>
                                    <p:cond delay="100"/>
                                  </p:stCondLst>
                                  <p:childTnLst>
                                    <p:set>
                                      <p:cBhvr>
                                        <p:cTn id="132" dur="1" fill="hold">
                                          <p:stCondLst>
                                            <p:cond delay="0"/>
                                          </p:stCondLst>
                                        </p:cTn>
                                        <p:tgtEl>
                                          <p:spTgt spid="32"/>
                                        </p:tgtEl>
                                        <p:attrNameLst>
                                          <p:attrName>style.visibility</p:attrName>
                                        </p:attrNameLst>
                                      </p:cBhvr>
                                      <p:to>
                                        <p:strVal val="visible"/>
                                      </p:to>
                                    </p:set>
                                    <p:anim calcmode="lin" valueType="num">
                                      <p:cBhvr>
                                        <p:cTn id="133" dur="300" fill="hold"/>
                                        <p:tgtEl>
                                          <p:spTgt spid="32"/>
                                        </p:tgtEl>
                                        <p:attrNameLst>
                                          <p:attrName>ppt_w</p:attrName>
                                        </p:attrNameLst>
                                      </p:cBhvr>
                                      <p:tavLst>
                                        <p:tav tm="0">
                                          <p:val>
                                            <p:fltVal val="0"/>
                                          </p:val>
                                        </p:tav>
                                        <p:tav tm="100000">
                                          <p:val>
                                            <p:strVal val="#ppt_w"/>
                                          </p:val>
                                        </p:tav>
                                      </p:tavLst>
                                    </p:anim>
                                    <p:anim calcmode="lin" valueType="num">
                                      <p:cBhvr>
                                        <p:cTn id="134" dur="300" fill="hold"/>
                                        <p:tgtEl>
                                          <p:spTgt spid="32"/>
                                        </p:tgtEl>
                                        <p:attrNameLst>
                                          <p:attrName>ppt_h</p:attrName>
                                        </p:attrNameLst>
                                      </p:cBhvr>
                                      <p:tavLst>
                                        <p:tav tm="0">
                                          <p:val>
                                            <p:fltVal val="0"/>
                                          </p:val>
                                        </p:tav>
                                        <p:tav tm="100000">
                                          <p:val>
                                            <p:strVal val="#ppt_h"/>
                                          </p:val>
                                        </p:tav>
                                      </p:tavLst>
                                    </p:anim>
                                    <p:animEffect transition="in" filter="fade">
                                      <p:cBhvr>
                                        <p:cTn id="135" dur="300"/>
                                        <p:tgtEl>
                                          <p:spTgt spid="32"/>
                                        </p:tgtEl>
                                      </p:cBhvr>
                                    </p:animEffect>
                                  </p:childTnLst>
                                </p:cTn>
                              </p:par>
                              <p:par>
                                <p:cTn id="136" presetID="6" presetClass="emph" presetSubtype="0" autoRev="1" fill="hold" grpId="1" nodeType="withEffect">
                                  <p:stCondLst>
                                    <p:cond delay="400"/>
                                  </p:stCondLst>
                                  <p:childTnLst>
                                    <p:animScale>
                                      <p:cBhvr>
                                        <p:cTn id="137" dur="150" fill="hold"/>
                                        <p:tgtEl>
                                          <p:spTgt spid="32"/>
                                        </p:tgtEl>
                                      </p:cBhvr>
                                      <p:by x="110000" y="110000"/>
                                    </p:animScale>
                                  </p:childTnLst>
                                </p:cTn>
                              </p:par>
                              <p:par>
                                <p:cTn id="138" presetID="53" presetClass="entr" presetSubtype="16" fill="hold" grpId="0" nodeType="withEffect">
                                  <p:stCondLst>
                                    <p:cond delay="300"/>
                                  </p:stCondLst>
                                  <p:childTnLst>
                                    <p:set>
                                      <p:cBhvr>
                                        <p:cTn id="139" dur="1" fill="hold">
                                          <p:stCondLst>
                                            <p:cond delay="0"/>
                                          </p:stCondLst>
                                        </p:cTn>
                                        <p:tgtEl>
                                          <p:spTgt spid="22"/>
                                        </p:tgtEl>
                                        <p:attrNameLst>
                                          <p:attrName>style.visibility</p:attrName>
                                        </p:attrNameLst>
                                      </p:cBhvr>
                                      <p:to>
                                        <p:strVal val="visible"/>
                                      </p:to>
                                    </p:set>
                                    <p:anim calcmode="lin" valueType="num">
                                      <p:cBhvr>
                                        <p:cTn id="140" dur="300" fill="hold"/>
                                        <p:tgtEl>
                                          <p:spTgt spid="22"/>
                                        </p:tgtEl>
                                        <p:attrNameLst>
                                          <p:attrName>ppt_w</p:attrName>
                                        </p:attrNameLst>
                                      </p:cBhvr>
                                      <p:tavLst>
                                        <p:tav tm="0">
                                          <p:val>
                                            <p:fltVal val="0"/>
                                          </p:val>
                                        </p:tav>
                                        <p:tav tm="100000">
                                          <p:val>
                                            <p:strVal val="#ppt_w"/>
                                          </p:val>
                                        </p:tav>
                                      </p:tavLst>
                                    </p:anim>
                                    <p:anim calcmode="lin" valueType="num">
                                      <p:cBhvr>
                                        <p:cTn id="141" dur="300" fill="hold"/>
                                        <p:tgtEl>
                                          <p:spTgt spid="22"/>
                                        </p:tgtEl>
                                        <p:attrNameLst>
                                          <p:attrName>ppt_h</p:attrName>
                                        </p:attrNameLst>
                                      </p:cBhvr>
                                      <p:tavLst>
                                        <p:tav tm="0">
                                          <p:val>
                                            <p:fltVal val="0"/>
                                          </p:val>
                                        </p:tav>
                                        <p:tav tm="100000">
                                          <p:val>
                                            <p:strVal val="#ppt_h"/>
                                          </p:val>
                                        </p:tav>
                                      </p:tavLst>
                                    </p:anim>
                                    <p:animEffect transition="in" filter="fade">
                                      <p:cBhvr>
                                        <p:cTn id="142" dur="300"/>
                                        <p:tgtEl>
                                          <p:spTgt spid="22"/>
                                        </p:tgtEl>
                                      </p:cBhvr>
                                    </p:animEffect>
                                  </p:childTnLst>
                                </p:cTn>
                              </p:par>
                              <p:par>
                                <p:cTn id="143" presetID="6" presetClass="emph" presetSubtype="0" autoRev="1" fill="hold" grpId="1" nodeType="withEffect">
                                  <p:stCondLst>
                                    <p:cond delay="600"/>
                                  </p:stCondLst>
                                  <p:childTnLst>
                                    <p:animScale>
                                      <p:cBhvr>
                                        <p:cTn id="144" dur="150" fill="hold"/>
                                        <p:tgtEl>
                                          <p:spTgt spid="22"/>
                                        </p:tgtEl>
                                      </p:cBhvr>
                                      <p:by x="110000" y="110000"/>
                                    </p:animScale>
                                  </p:childTnLst>
                                </p:cTn>
                              </p:par>
                              <p:par>
                                <p:cTn id="145" presetID="53" presetClass="entr" presetSubtype="16" fill="hold" grpId="0" nodeType="withEffect">
                                  <p:stCondLst>
                                    <p:cond delay="0"/>
                                  </p:stCondLst>
                                  <p:childTnLst>
                                    <p:set>
                                      <p:cBhvr>
                                        <p:cTn id="146" dur="1" fill="hold">
                                          <p:stCondLst>
                                            <p:cond delay="0"/>
                                          </p:stCondLst>
                                        </p:cTn>
                                        <p:tgtEl>
                                          <p:spTgt spid="33"/>
                                        </p:tgtEl>
                                        <p:attrNameLst>
                                          <p:attrName>style.visibility</p:attrName>
                                        </p:attrNameLst>
                                      </p:cBhvr>
                                      <p:to>
                                        <p:strVal val="visible"/>
                                      </p:to>
                                    </p:set>
                                    <p:anim calcmode="lin" valueType="num">
                                      <p:cBhvr>
                                        <p:cTn id="147" dur="300" fill="hold"/>
                                        <p:tgtEl>
                                          <p:spTgt spid="33"/>
                                        </p:tgtEl>
                                        <p:attrNameLst>
                                          <p:attrName>ppt_w</p:attrName>
                                        </p:attrNameLst>
                                      </p:cBhvr>
                                      <p:tavLst>
                                        <p:tav tm="0">
                                          <p:val>
                                            <p:fltVal val="0"/>
                                          </p:val>
                                        </p:tav>
                                        <p:tav tm="100000">
                                          <p:val>
                                            <p:strVal val="#ppt_w"/>
                                          </p:val>
                                        </p:tav>
                                      </p:tavLst>
                                    </p:anim>
                                    <p:anim calcmode="lin" valueType="num">
                                      <p:cBhvr>
                                        <p:cTn id="148" dur="300" fill="hold"/>
                                        <p:tgtEl>
                                          <p:spTgt spid="33"/>
                                        </p:tgtEl>
                                        <p:attrNameLst>
                                          <p:attrName>ppt_h</p:attrName>
                                        </p:attrNameLst>
                                      </p:cBhvr>
                                      <p:tavLst>
                                        <p:tav tm="0">
                                          <p:val>
                                            <p:fltVal val="0"/>
                                          </p:val>
                                        </p:tav>
                                        <p:tav tm="100000">
                                          <p:val>
                                            <p:strVal val="#ppt_h"/>
                                          </p:val>
                                        </p:tav>
                                      </p:tavLst>
                                    </p:anim>
                                    <p:animEffect transition="in" filter="fade">
                                      <p:cBhvr>
                                        <p:cTn id="149" dur="300"/>
                                        <p:tgtEl>
                                          <p:spTgt spid="33"/>
                                        </p:tgtEl>
                                      </p:cBhvr>
                                    </p:animEffect>
                                  </p:childTnLst>
                                </p:cTn>
                              </p:par>
                              <p:par>
                                <p:cTn id="150" presetID="6" presetClass="emph" presetSubtype="0" autoRev="1" fill="hold" grpId="1" nodeType="withEffect">
                                  <p:stCondLst>
                                    <p:cond delay="300"/>
                                  </p:stCondLst>
                                  <p:childTnLst>
                                    <p:animScale>
                                      <p:cBhvr>
                                        <p:cTn id="151" dur="150" fill="hold"/>
                                        <p:tgtEl>
                                          <p:spTgt spid="33"/>
                                        </p:tgtEl>
                                      </p:cBhvr>
                                      <p:by x="110000" y="110000"/>
                                    </p:animScale>
                                  </p:childTnLst>
                                </p:cTn>
                              </p:par>
                              <p:par>
                                <p:cTn id="152" presetID="53" presetClass="entr" presetSubtype="16" fill="hold" grpId="0" nodeType="withEffect">
                                  <p:stCondLst>
                                    <p:cond delay="200"/>
                                  </p:stCondLst>
                                  <p:childTnLst>
                                    <p:set>
                                      <p:cBhvr>
                                        <p:cTn id="153" dur="1" fill="hold">
                                          <p:stCondLst>
                                            <p:cond delay="0"/>
                                          </p:stCondLst>
                                        </p:cTn>
                                        <p:tgtEl>
                                          <p:spTgt spid="23"/>
                                        </p:tgtEl>
                                        <p:attrNameLst>
                                          <p:attrName>style.visibility</p:attrName>
                                        </p:attrNameLst>
                                      </p:cBhvr>
                                      <p:to>
                                        <p:strVal val="visible"/>
                                      </p:to>
                                    </p:set>
                                    <p:anim calcmode="lin" valueType="num">
                                      <p:cBhvr>
                                        <p:cTn id="154" dur="300" fill="hold"/>
                                        <p:tgtEl>
                                          <p:spTgt spid="23"/>
                                        </p:tgtEl>
                                        <p:attrNameLst>
                                          <p:attrName>ppt_w</p:attrName>
                                        </p:attrNameLst>
                                      </p:cBhvr>
                                      <p:tavLst>
                                        <p:tav tm="0">
                                          <p:val>
                                            <p:fltVal val="0"/>
                                          </p:val>
                                        </p:tav>
                                        <p:tav tm="100000">
                                          <p:val>
                                            <p:strVal val="#ppt_w"/>
                                          </p:val>
                                        </p:tav>
                                      </p:tavLst>
                                    </p:anim>
                                    <p:anim calcmode="lin" valueType="num">
                                      <p:cBhvr>
                                        <p:cTn id="155" dur="300" fill="hold"/>
                                        <p:tgtEl>
                                          <p:spTgt spid="23"/>
                                        </p:tgtEl>
                                        <p:attrNameLst>
                                          <p:attrName>ppt_h</p:attrName>
                                        </p:attrNameLst>
                                      </p:cBhvr>
                                      <p:tavLst>
                                        <p:tav tm="0">
                                          <p:val>
                                            <p:fltVal val="0"/>
                                          </p:val>
                                        </p:tav>
                                        <p:tav tm="100000">
                                          <p:val>
                                            <p:strVal val="#ppt_h"/>
                                          </p:val>
                                        </p:tav>
                                      </p:tavLst>
                                    </p:anim>
                                    <p:animEffect transition="in" filter="fade">
                                      <p:cBhvr>
                                        <p:cTn id="156" dur="300"/>
                                        <p:tgtEl>
                                          <p:spTgt spid="23"/>
                                        </p:tgtEl>
                                      </p:cBhvr>
                                    </p:animEffect>
                                  </p:childTnLst>
                                </p:cTn>
                              </p:par>
                              <p:par>
                                <p:cTn id="157" presetID="6" presetClass="emph" presetSubtype="0" autoRev="1" fill="hold" grpId="1" nodeType="withEffect">
                                  <p:stCondLst>
                                    <p:cond delay="500"/>
                                  </p:stCondLst>
                                  <p:childTnLst>
                                    <p:animScale>
                                      <p:cBhvr>
                                        <p:cTn id="158" dur="150" fill="hold"/>
                                        <p:tgtEl>
                                          <p:spTgt spid="23"/>
                                        </p:tgtEl>
                                      </p:cBhvr>
                                      <p:by x="110000" y="110000"/>
                                    </p:animScale>
                                  </p:childTnLst>
                                </p:cTn>
                              </p:par>
                              <p:par>
                                <p:cTn id="159" presetID="53" presetClass="entr" presetSubtype="16" fill="hold" grpId="0" nodeType="withEffect">
                                  <p:stCondLst>
                                    <p:cond delay="600"/>
                                  </p:stCondLst>
                                  <p:childTnLst>
                                    <p:set>
                                      <p:cBhvr>
                                        <p:cTn id="160" dur="1" fill="hold">
                                          <p:stCondLst>
                                            <p:cond delay="0"/>
                                          </p:stCondLst>
                                        </p:cTn>
                                        <p:tgtEl>
                                          <p:spTgt spid="24"/>
                                        </p:tgtEl>
                                        <p:attrNameLst>
                                          <p:attrName>style.visibility</p:attrName>
                                        </p:attrNameLst>
                                      </p:cBhvr>
                                      <p:to>
                                        <p:strVal val="visible"/>
                                      </p:to>
                                    </p:set>
                                    <p:anim calcmode="lin" valueType="num">
                                      <p:cBhvr>
                                        <p:cTn id="161" dur="300" fill="hold"/>
                                        <p:tgtEl>
                                          <p:spTgt spid="24"/>
                                        </p:tgtEl>
                                        <p:attrNameLst>
                                          <p:attrName>ppt_w</p:attrName>
                                        </p:attrNameLst>
                                      </p:cBhvr>
                                      <p:tavLst>
                                        <p:tav tm="0">
                                          <p:val>
                                            <p:fltVal val="0"/>
                                          </p:val>
                                        </p:tav>
                                        <p:tav tm="100000">
                                          <p:val>
                                            <p:strVal val="#ppt_w"/>
                                          </p:val>
                                        </p:tav>
                                      </p:tavLst>
                                    </p:anim>
                                    <p:anim calcmode="lin" valueType="num">
                                      <p:cBhvr>
                                        <p:cTn id="162" dur="300" fill="hold"/>
                                        <p:tgtEl>
                                          <p:spTgt spid="24"/>
                                        </p:tgtEl>
                                        <p:attrNameLst>
                                          <p:attrName>ppt_h</p:attrName>
                                        </p:attrNameLst>
                                      </p:cBhvr>
                                      <p:tavLst>
                                        <p:tav tm="0">
                                          <p:val>
                                            <p:fltVal val="0"/>
                                          </p:val>
                                        </p:tav>
                                        <p:tav tm="100000">
                                          <p:val>
                                            <p:strVal val="#ppt_h"/>
                                          </p:val>
                                        </p:tav>
                                      </p:tavLst>
                                    </p:anim>
                                    <p:animEffect transition="in" filter="fade">
                                      <p:cBhvr>
                                        <p:cTn id="163" dur="300"/>
                                        <p:tgtEl>
                                          <p:spTgt spid="24"/>
                                        </p:tgtEl>
                                      </p:cBhvr>
                                    </p:animEffect>
                                  </p:childTnLst>
                                </p:cTn>
                              </p:par>
                              <p:par>
                                <p:cTn id="164" presetID="6" presetClass="emph" presetSubtype="0" autoRev="1" fill="hold" grpId="1" nodeType="withEffect">
                                  <p:stCondLst>
                                    <p:cond delay="900"/>
                                  </p:stCondLst>
                                  <p:childTnLst>
                                    <p:animScale>
                                      <p:cBhvr>
                                        <p:cTn id="165" dur="150" fill="hold"/>
                                        <p:tgtEl>
                                          <p:spTgt spid="24"/>
                                        </p:tgtEl>
                                      </p:cBhvr>
                                      <p:by x="110000" y="110000"/>
                                    </p:animScale>
                                  </p:childTnLst>
                                </p:cTn>
                              </p:par>
                              <p:par>
                                <p:cTn id="166" presetID="53" presetClass="entr" presetSubtype="16" fill="hold" grpId="0" nodeType="withEffect">
                                  <p:stCondLst>
                                    <p:cond delay="100"/>
                                  </p:stCondLst>
                                  <p:childTnLst>
                                    <p:set>
                                      <p:cBhvr>
                                        <p:cTn id="167" dur="1" fill="hold">
                                          <p:stCondLst>
                                            <p:cond delay="0"/>
                                          </p:stCondLst>
                                        </p:cTn>
                                        <p:tgtEl>
                                          <p:spTgt spid="29"/>
                                        </p:tgtEl>
                                        <p:attrNameLst>
                                          <p:attrName>style.visibility</p:attrName>
                                        </p:attrNameLst>
                                      </p:cBhvr>
                                      <p:to>
                                        <p:strVal val="visible"/>
                                      </p:to>
                                    </p:set>
                                    <p:anim calcmode="lin" valueType="num">
                                      <p:cBhvr>
                                        <p:cTn id="168" dur="300" fill="hold"/>
                                        <p:tgtEl>
                                          <p:spTgt spid="29"/>
                                        </p:tgtEl>
                                        <p:attrNameLst>
                                          <p:attrName>ppt_w</p:attrName>
                                        </p:attrNameLst>
                                      </p:cBhvr>
                                      <p:tavLst>
                                        <p:tav tm="0">
                                          <p:val>
                                            <p:fltVal val="0"/>
                                          </p:val>
                                        </p:tav>
                                        <p:tav tm="100000">
                                          <p:val>
                                            <p:strVal val="#ppt_w"/>
                                          </p:val>
                                        </p:tav>
                                      </p:tavLst>
                                    </p:anim>
                                    <p:anim calcmode="lin" valueType="num">
                                      <p:cBhvr>
                                        <p:cTn id="169" dur="300" fill="hold"/>
                                        <p:tgtEl>
                                          <p:spTgt spid="29"/>
                                        </p:tgtEl>
                                        <p:attrNameLst>
                                          <p:attrName>ppt_h</p:attrName>
                                        </p:attrNameLst>
                                      </p:cBhvr>
                                      <p:tavLst>
                                        <p:tav tm="0">
                                          <p:val>
                                            <p:fltVal val="0"/>
                                          </p:val>
                                        </p:tav>
                                        <p:tav tm="100000">
                                          <p:val>
                                            <p:strVal val="#ppt_h"/>
                                          </p:val>
                                        </p:tav>
                                      </p:tavLst>
                                    </p:anim>
                                    <p:animEffect transition="in" filter="fade">
                                      <p:cBhvr>
                                        <p:cTn id="170" dur="300"/>
                                        <p:tgtEl>
                                          <p:spTgt spid="29"/>
                                        </p:tgtEl>
                                      </p:cBhvr>
                                    </p:animEffect>
                                  </p:childTnLst>
                                </p:cTn>
                              </p:par>
                              <p:par>
                                <p:cTn id="171" presetID="6" presetClass="emph" presetSubtype="0" autoRev="1" fill="hold" grpId="1" nodeType="withEffect">
                                  <p:stCondLst>
                                    <p:cond delay="400"/>
                                  </p:stCondLst>
                                  <p:childTnLst>
                                    <p:animScale>
                                      <p:cBhvr>
                                        <p:cTn id="172" dur="150" fill="hold"/>
                                        <p:tgtEl>
                                          <p:spTgt spid="29"/>
                                        </p:tgtEl>
                                      </p:cBhvr>
                                      <p:by x="110000" y="110000"/>
                                    </p:animScale>
                                  </p:childTnLst>
                                </p:cTn>
                              </p:par>
                              <p:par>
                                <p:cTn id="173" presetID="53" presetClass="entr" presetSubtype="16" fill="hold" grpId="0" nodeType="withEffect">
                                  <p:stCondLst>
                                    <p:cond delay="0"/>
                                  </p:stCondLst>
                                  <p:childTnLst>
                                    <p:set>
                                      <p:cBhvr>
                                        <p:cTn id="174" dur="1" fill="hold">
                                          <p:stCondLst>
                                            <p:cond delay="0"/>
                                          </p:stCondLst>
                                        </p:cTn>
                                        <p:tgtEl>
                                          <p:spTgt spid="25"/>
                                        </p:tgtEl>
                                        <p:attrNameLst>
                                          <p:attrName>style.visibility</p:attrName>
                                        </p:attrNameLst>
                                      </p:cBhvr>
                                      <p:to>
                                        <p:strVal val="visible"/>
                                      </p:to>
                                    </p:set>
                                    <p:anim calcmode="lin" valueType="num">
                                      <p:cBhvr>
                                        <p:cTn id="175" dur="300" fill="hold"/>
                                        <p:tgtEl>
                                          <p:spTgt spid="25"/>
                                        </p:tgtEl>
                                        <p:attrNameLst>
                                          <p:attrName>ppt_w</p:attrName>
                                        </p:attrNameLst>
                                      </p:cBhvr>
                                      <p:tavLst>
                                        <p:tav tm="0">
                                          <p:val>
                                            <p:fltVal val="0"/>
                                          </p:val>
                                        </p:tav>
                                        <p:tav tm="100000">
                                          <p:val>
                                            <p:strVal val="#ppt_w"/>
                                          </p:val>
                                        </p:tav>
                                      </p:tavLst>
                                    </p:anim>
                                    <p:anim calcmode="lin" valueType="num">
                                      <p:cBhvr>
                                        <p:cTn id="176" dur="300" fill="hold"/>
                                        <p:tgtEl>
                                          <p:spTgt spid="25"/>
                                        </p:tgtEl>
                                        <p:attrNameLst>
                                          <p:attrName>ppt_h</p:attrName>
                                        </p:attrNameLst>
                                      </p:cBhvr>
                                      <p:tavLst>
                                        <p:tav tm="0">
                                          <p:val>
                                            <p:fltVal val="0"/>
                                          </p:val>
                                        </p:tav>
                                        <p:tav tm="100000">
                                          <p:val>
                                            <p:strVal val="#ppt_h"/>
                                          </p:val>
                                        </p:tav>
                                      </p:tavLst>
                                    </p:anim>
                                    <p:animEffect transition="in" filter="fade">
                                      <p:cBhvr>
                                        <p:cTn id="177" dur="300"/>
                                        <p:tgtEl>
                                          <p:spTgt spid="25"/>
                                        </p:tgtEl>
                                      </p:cBhvr>
                                    </p:animEffect>
                                  </p:childTnLst>
                                </p:cTn>
                              </p:par>
                              <p:par>
                                <p:cTn id="178" presetID="6" presetClass="emph" presetSubtype="0" autoRev="1" fill="hold" grpId="1" nodeType="withEffect">
                                  <p:stCondLst>
                                    <p:cond delay="300"/>
                                  </p:stCondLst>
                                  <p:childTnLst>
                                    <p:animScale>
                                      <p:cBhvr>
                                        <p:cTn id="179" dur="150" fill="hold"/>
                                        <p:tgtEl>
                                          <p:spTgt spid="25"/>
                                        </p:tgtEl>
                                      </p:cBhvr>
                                      <p:by x="110000" y="110000"/>
                                    </p:animScale>
                                  </p:childTnLst>
                                </p:cTn>
                              </p:par>
                              <p:par>
                                <p:cTn id="180" presetID="53" presetClass="entr" presetSubtype="16" fill="hold" grpId="0" nodeType="withEffect">
                                  <p:stCondLst>
                                    <p:cond delay="500"/>
                                  </p:stCondLst>
                                  <p:childTnLst>
                                    <p:set>
                                      <p:cBhvr>
                                        <p:cTn id="181" dur="1" fill="hold">
                                          <p:stCondLst>
                                            <p:cond delay="0"/>
                                          </p:stCondLst>
                                        </p:cTn>
                                        <p:tgtEl>
                                          <p:spTgt spid="27"/>
                                        </p:tgtEl>
                                        <p:attrNameLst>
                                          <p:attrName>style.visibility</p:attrName>
                                        </p:attrNameLst>
                                      </p:cBhvr>
                                      <p:to>
                                        <p:strVal val="visible"/>
                                      </p:to>
                                    </p:set>
                                    <p:anim calcmode="lin" valueType="num">
                                      <p:cBhvr>
                                        <p:cTn id="182" dur="300" fill="hold"/>
                                        <p:tgtEl>
                                          <p:spTgt spid="27"/>
                                        </p:tgtEl>
                                        <p:attrNameLst>
                                          <p:attrName>ppt_w</p:attrName>
                                        </p:attrNameLst>
                                      </p:cBhvr>
                                      <p:tavLst>
                                        <p:tav tm="0">
                                          <p:val>
                                            <p:fltVal val="0"/>
                                          </p:val>
                                        </p:tav>
                                        <p:tav tm="100000">
                                          <p:val>
                                            <p:strVal val="#ppt_w"/>
                                          </p:val>
                                        </p:tav>
                                      </p:tavLst>
                                    </p:anim>
                                    <p:anim calcmode="lin" valueType="num">
                                      <p:cBhvr>
                                        <p:cTn id="183" dur="300" fill="hold"/>
                                        <p:tgtEl>
                                          <p:spTgt spid="27"/>
                                        </p:tgtEl>
                                        <p:attrNameLst>
                                          <p:attrName>ppt_h</p:attrName>
                                        </p:attrNameLst>
                                      </p:cBhvr>
                                      <p:tavLst>
                                        <p:tav tm="0">
                                          <p:val>
                                            <p:fltVal val="0"/>
                                          </p:val>
                                        </p:tav>
                                        <p:tav tm="100000">
                                          <p:val>
                                            <p:strVal val="#ppt_h"/>
                                          </p:val>
                                        </p:tav>
                                      </p:tavLst>
                                    </p:anim>
                                    <p:animEffect transition="in" filter="fade">
                                      <p:cBhvr>
                                        <p:cTn id="184" dur="300"/>
                                        <p:tgtEl>
                                          <p:spTgt spid="27"/>
                                        </p:tgtEl>
                                      </p:cBhvr>
                                    </p:animEffect>
                                  </p:childTnLst>
                                </p:cTn>
                              </p:par>
                              <p:par>
                                <p:cTn id="185" presetID="6" presetClass="emph" presetSubtype="0" autoRev="1" fill="hold" grpId="1" nodeType="withEffect">
                                  <p:stCondLst>
                                    <p:cond delay="800"/>
                                  </p:stCondLst>
                                  <p:childTnLst>
                                    <p:animScale>
                                      <p:cBhvr>
                                        <p:cTn id="186" dur="150" fill="hold"/>
                                        <p:tgtEl>
                                          <p:spTgt spid="27"/>
                                        </p:tgtEl>
                                      </p:cBhvr>
                                      <p:by x="110000" y="110000"/>
                                    </p:animScale>
                                  </p:childTnLst>
                                </p:cTn>
                              </p:par>
                              <p:par>
                                <p:cTn id="187" presetID="53" presetClass="entr" presetSubtype="16" fill="hold" grpId="0" nodeType="withEffect">
                                  <p:stCondLst>
                                    <p:cond delay="300"/>
                                  </p:stCondLst>
                                  <p:childTnLst>
                                    <p:set>
                                      <p:cBhvr>
                                        <p:cTn id="188" dur="1" fill="hold">
                                          <p:stCondLst>
                                            <p:cond delay="0"/>
                                          </p:stCondLst>
                                        </p:cTn>
                                        <p:tgtEl>
                                          <p:spTgt spid="28"/>
                                        </p:tgtEl>
                                        <p:attrNameLst>
                                          <p:attrName>style.visibility</p:attrName>
                                        </p:attrNameLst>
                                      </p:cBhvr>
                                      <p:to>
                                        <p:strVal val="visible"/>
                                      </p:to>
                                    </p:set>
                                    <p:anim calcmode="lin" valueType="num">
                                      <p:cBhvr>
                                        <p:cTn id="189" dur="300" fill="hold"/>
                                        <p:tgtEl>
                                          <p:spTgt spid="28"/>
                                        </p:tgtEl>
                                        <p:attrNameLst>
                                          <p:attrName>ppt_w</p:attrName>
                                        </p:attrNameLst>
                                      </p:cBhvr>
                                      <p:tavLst>
                                        <p:tav tm="0">
                                          <p:val>
                                            <p:fltVal val="0"/>
                                          </p:val>
                                        </p:tav>
                                        <p:tav tm="100000">
                                          <p:val>
                                            <p:strVal val="#ppt_w"/>
                                          </p:val>
                                        </p:tav>
                                      </p:tavLst>
                                    </p:anim>
                                    <p:anim calcmode="lin" valueType="num">
                                      <p:cBhvr>
                                        <p:cTn id="190" dur="300" fill="hold"/>
                                        <p:tgtEl>
                                          <p:spTgt spid="28"/>
                                        </p:tgtEl>
                                        <p:attrNameLst>
                                          <p:attrName>ppt_h</p:attrName>
                                        </p:attrNameLst>
                                      </p:cBhvr>
                                      <p:tavLst>
                                        <p:tav tm="0">
                                          <p:val>
                                            <p:fltVal val="0"/>
                                          </p:val>
                                        </p:tav>
                                        <p:tav tm="100000">
                                          <p:val>
                                            <p:strVal val="#ppt_h"/>
                                          </p:val>
                                        </p:tav>
                                      </p:tavLst>
                                    </p:anim>
                                    <p:animEffect transition="in" filter="fade">
                                      <p:cBhvr>
                                        <p:cTn id="191" dur="300"/>
                                        <p:tgtEl>
                                          <p:spTgt spid="28"/>
                                        </p:tgtEl>
                                      </p:cBhvr>
                                    </p:animEffect>
                                  </p:childTnLst>
                                </p:cTn>
                              </p:par>
                              <p:par>
                                <p:cTn id="192" presetID="6" presetClass="emph" presetSubtype="0" autoRev="1" fill="hold" grpId="1" nodeType="withEffect">
                                  <p:stCondLst>
                                    <p:cond delay="600"/>
                                  </p:stCondLst>
                                  <p:childTnLst>
                                    <p:animScale>
                                      <p:cBhvr>
                                        <p:cTn id="193" dur="150" fill="hold"/>
                                        <p:tgtEl>
                                          <p:spTgt spid="28"/>
                                        </p:tgtEl>
                                      </p:cBhvr>
                                      <p:by x="110000" y="110000"/>
                                    </p:animScale>
                                  </p:childTnLst>
                                </p:cTn>
                              </p:par>
                              <p:par>
                                <p:cTn id="194" presetID="53" presetClass="entr" presetSubtype="16" fill="hold" grpId="0" nodeType="withEffect">
                                  <p:stCondLst>
                                    <p:cond delay="0"/>
                                  </p:stCondLst>
                                  <p:childTnLst>
                                    <p:set>
                                      <p:cBhvr>
                                        <p:cTn id="195" dur="1" fill="hold">
                                          <p:stCondLst>
                                            <p:cond delay="0"/>
                                          </p:stCondLst>
                                        </p:cTn>
                                        <p:tgtEl>
                                          <p:spTgt spid="26"/>
                                        </p:tgtEl>
                                        <p:attrNameLst>
                                          <p:attrName>style.visibility</p:attrName>
                                        </p:attrNameLst>
                                      </p:cBhvr>
                                      <p:to>
                                        <p:strVal val="visible"/>
                                      </p:to>
                                    </p:set>
                                    <p:anim calcmode="lin" valueType="num">
                                      <p:cBhvr>
                                        <p:cTn id="196" dur="300" fill="hold"/>
                                        <p:tgtEl>
                                          <p:spTgt spid="26"/>
                                        </p:tgtEl>
                                        <p:attrNameLst>
                                          <p:attrName>ppt_w</p:attrName>
                                        </p:attrNameLst>
                                      </p:cBhvr>
                                      <p:tavLst>
                                        <p:tav tm="0">
                                          <p:val>
                                            <p:fltVal val="0"/>
                                          </p:val>
                                        </p:tav>
                                        <p:tav tm="100000">
                                          <p:val>
                                            <p:strVal val="#ppt_w"/>
                                          </p:val>
                                        </p:tav>
                                      </p:tavLst>
                                    </p:anim>
                                    <p:anim calcmode="lin" valueType="num">
                                      <p:cBhvr>
                                        <p:cTn id="197" dur="300" fill="hold"/>
                                        <p:tgtEl>
                                          <p:spTgt spid="26"/>
                                        </p:tgtEl>
                                        <p:attrNameLst>
                                          <p:attrName>ppt_h</p:attrName>
                                        </p:attrNameLst>
                                      </p:cBhvr>
                                      <p:tavLst>
                                        <p:tav tm="0">
                                          <p:val>
                                            <p:fltVal val="0"/>
                                          </p:val>
                                        </p:tav>
                                        <p:tav tm="100000">
                                          <p:val>
                                            <p:strVal val="#ppt_h"/>
                                          </p:val>
                                        </p:tav>
                                      </p:tavLst>
                                    </p:anim>
                                    <p:animEffect transition="in" filter="fade">
                                      <p:cBhvr>
                                        <p:cTn id="198" dur="300"/>
                                        <p:tgtEl>
                                          <p:spTgt spid="26"/>
                                        </p:tgtEl>
                                      </p:cBhvr>
                                    </p:animEffect>
                                  </p:childTnLst>
                                </p:cTn>
                              </p:par>
                              <p:par>
                                <p:cTn id="199" presetID="6" presetClass="emph" presetSubtype="0" autoRev="1" fill="hold" grpId="1" nodeType="withEffect">
                                  <p:stCondLst>
                                    <p:cond delay="300"/>
                                  </p:stCondLst>
                                  <p:childTnLst>
                                    <p:animScale>
                                      <p:cBhvr>
                                        <p:cTn id="200" dur="150" fill="hold"/>
                                        <p:tgtEl>
                                          <p:spTgt spid="26"/>
                                        </p:tgtEl>
                                      </p:cBhvr>
                                      <p:by x="110000" y="110000"/>
                                    </p:animScale>
                                  </p:childTnLst>
                                </p:cTn>
                              </p:par>
                              <p:par>
                                <p:cTn id="201" presetID="53" presetClass="entr" presetSubtype="16" fill="hold" grpId="0" nodeType="withEffect">
                                  <p:stCondLst>
                                    <p:cond delay="600"/>
                                  </p:stCondLst>
                                  <p:childTnLst>
                                    <p:set>
                                      <p:cBhvr>
                                        <p:cTn id="202" dur="1" fill="hold">
                                          <p:stCondLst>
                                            <p:cond delay="0"/>
                                          </p:stCondLst>
                                        </p:cTn>
                                        <p:tgtEl>
                                          <p:spTgt spid="35"/>
                                        </p:tgtEl>
                                        <p:attrNameLst>
                                          <p:attrName>style.visibility</p:attrName>
                                        </p:attrNameLst>
                                      </p:cBhvr>
                                      <p:to>
                                        <p:strVal val="visible"/>
                                      </p:to>
                                    </p:set>
                                    <p:anim calcmode="lin" valueType="num">
                                      <p:cBhvr>
                                        <p:cTn id="203" dur="300" fill="hold"/>
                                        <p:tgtEl>
                                          <p:spTgt spid="35"/>
                                        </p:tgtEl>
                                        <p:attrNameLst>
                                          <p:attrName>ppt_w</p:attrName>
                                        </p:attrNameLst>
                                      </p:cBhvr>
                                      <p:tavLst>
                                        <p:tav tm="0">
                                          <p:val>
                                            <p:fltVal val="0"/>
                                          </p:val>
                                        </p:tav>
                                        <p:tav tm="100000">
                                          <p:val>
                                            <p:strVal val="#ppt_w"/>
                                          </p:val>
                                        </p:tav>
                                      </p:tavLst>
                                    </p:anim>
                                    <p:anim calcmode="lin" valueType="num">
                                      <p:cBhvr>
                                        <p:cTn id="204" dur="300" fill="hold"/>
                                        <p:tgtEl>
                                          <p:spTgt spid="35"/>
                                        </p:tgtEl>
                                        <p:attrNameLst>
                                          <p:attrName>ppt_h</p:attrName>
                                        </p:attrNameLst>
                                      </p:cBhvr>
                                      <p:tavLst>
                                        <p:tav tm="0">
                                          <p:val>
                                            <p:fltVal val="0"/>
                                          </p:val>
                                        </p:tav>
                                        <p:tav tm="100000">
                                          <p:val>
                                            <p:strVal val="#ppt_h"/>
                                          </p:val>
                                        </p:tav>
                                      </p:tavLst>
                                    </p:anim>
                                    <p:animEffect transition="in" filter="fade">
                                      <p:cBhvr>
                                        <p:cTn id="205" dur="300"/>
                                        <p:tgtEl>
                                          <p:spTgt spid="35"/>
                                        </p:tgtEl>
                                      </p:cBhvr>
                                    </p:animEffect>
                                  </p:childTnLst>
                                </p:cTn>
                              </p:par>
                              <p:par>
                                <p:cTn id="206" presetID="6" presetClass="emph" presetSubtype="0" autoRev="1" fill="hold" grpId="1" nodeType="withEffect">
                                  <p:stCondLst>
                                    <p:cond delay="900"/>
                                  </p:stCondLst>
                                  <p:childTnLst>
                                    <p:animScale>
                                      <p:cBhvr>
                                        <p:cTn id="207" dur="150" fill="hold"/>
                                        <p:tgtEl>
                                          <p:spTgt spid="35"/>
                                        </p:tgtEl>
                                      </p:cBhvr>
                                      <p:by x="110000" y="110000"/>
                                    </p:animScale>
                                  </p:childTnLst>
                                </p:cTn>
                              </p:par>
                            </p:childTnLst>
                          </p:cTn>
                        </p:par>
                      </p:childTnLst>
                    </p:cTn>
                  </p:par>
                  <p:par>
                    <p:cTn id="208" fill="hold">
                      <p:stCondLst>
                        <p:cond delay="indefinite"/>
                      </p:stCondLst>
                      <p:childTnLst>
                        <p:par>
                          <p:cTn id="209" fill="hold">
                            <p:stCondLst>
                              <p:cond delay="0"/>
                            </p:stCondLst>
                            <p:childTnLst>
                              <p:par>
                                <p:cTn id="210" presetID="6" presetClass="emph" presetSubtype="0" fill="hold" grpId="0" nodeType="clickEffect">
                                  <p:stCondLst>
                                    <p:cond delay="0"/>
                                  </p:stCondLst>
                                  <p:childTnLst>
                                    <p:animScale>
                                      <p:cBhvr>
                                        <p:cTn id="211" dur="2000" fill="hold"/>
                                        <p:tgtEl>
                                          <p:spTgt spid="3"/>
                                        </p:tgtEl>
                                      </p:cBhvr>
                                      <p:by x="150000" y="150000"/>
                                    </p:animScale>
                                  </p:childTnLst>
                                </p:cTn>
                              </p:par>
                              <p:par>
                                <p:cTn id="212" presetID="6" presetClass="emph" presetSubtype="0" fill="hold" grpId="0" nodeType="withEffect">
                                  <p:stCondLst>
                                    <p:cond delay="0"/>
                                  </p:stCondLst>
                                  <p:childTnLst>
                                    <p:animScale>
                                      <p:cBhvr>
                                        <p:cTn id="213" dur="2000" fill="hold"/>
                                        <p:tgtEl>
                                          <p:spTgt spid="6"/>
                                        </p:tgtEl>
                                      </p:cBhvr>
                                      <p:by x="150000" y="150000"/>
                                    </p:animScale>
                                  </p:childTnLst>
                                </p:cTn>
                              </p:par>
                              <p:par>
                                <p:cTn id="214" presetID="6" presetClass="emph" presetSubtype="0" fill="hold" grpId="0" nodeType="withEffect">
                                  <p:stCondLst>
                                    <p:cond delay="0"/>
                                  </p:stCondLst>
                                  <p:childTnLst>
                                    <p:animScale>
                                      <p:cBhvr>
                                        <p:cTn id="215" dur="2000" fill="hold"/>
                                        <p:tgtEl>
                                          <p:spTgt spid="20"/>
                                        </p:tgtEl>
                                      </p:cBhvr>
                                      <p:by x="150000" y="150000"/>
                                    </p:animScale>
                                  </p:childTnLst>
                                </p:cTn>
                              </p:par>
                              <p:par>
                                <p:cTn id="216" presetID="6" presetClass="emph" presetSubtype="0" fill="hold" grpId="0" nodeType="withEffect">
                                  <p:stCondLst>
                                    <p:cond delay="0"/>
                                  </p:stCondLst>
                                  <p:childTnLst>
                                    <p:animScale>
                                      <p:cBhvr>
                                        <p:cTn id="217" dur="2000" fill="hold"/>
                                        <p:tgtEl>
                                          <p:spTgt spid="21"/>
                                        </p:tgtEl>
                                      </p:cBhvr>
                                      <p:by x="150000" y="150000"/>
                                    </p:animScale>
                                  </p:childTnLst>
                                </p:cTn>
                              </p:par>
                              <p:par>
                                <p:cTn id="218" presetID="6" presetClass="emph" presetSubtype="0" fill="hold" grpId="0" nodeType="withEffect">
                                  <p:stCondLst>
                                    <p:cond delay="0"/>
                                  </p:stCondLst>
                                  <p:childTnLst>
                                    <p:animScale>
                                      <p:cBhvr>
                                        <p:cTn id="219" dur="2000" fill="hold"/>
                                        <p:tgtEl>
                                          <p:spTgt spid="37"/>
                                        </p:tgtEl>
                                      </p:cBhvr>
                                      <p:by x="150000" y="150000"/>
                                    </p:animScale>
                                  </p:childTnLst>
                                </p:cTn>
                              </p:par>
                              <p:par>
                                <p:cTn id="220" presetID="6" presetClass="emph" presetSubtype="0" fill="hold" grpId="0" nodeType="withEffect">
                                  <p:stCondLst>
                                    <p:cond delay="0"/>
                                  </p:stCondLst>
                                  <p:childTnLst>
                                    <p:animScale>
                                      <p:cBhvr>
                                        <p:cTn id="221" dur="2000" fill="hold"/>
                                        <p:tgtEl>
                                          <p:spTgt spid="38"/>
                                        </p:tgtEl>
                                      </p:cBhvr>
                                      <p:by x="150000" y="150000"/>
                                    </p:animScale>
                                  </p:childTnLst>
                                </p:cTn>
                              </p:par>
                              <p:par>
                                <p:cTn id="222" presetID="6" presetClass="emph" presetSubtype="0" fill="hold" grpId="0" nodeType="withEffect">
                                  <p:stCondLst>
                                    <p:cond delay="0"/>
                                  </p:stCondLst>
                                  <p:childTnLst>
                                    <p:animScale>
                                      <p:cBhvr>
                                        <p:cTn id="223" dur="2000" fill="hold"/>
                                        <p:tgtEl>
                                          <p:spTgt spid="39"/>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animBg="1"/>
      <p:bldP spid="5" grpId="1" animBg="1"/>
      <p:bldP spid="7" grpId="0" animBg="1"/>
      <p:bldP spid="7" grpId="1" animBg="1"/>
      <p:bldP spid="8" grpId="0" animBg="1"/>
      <p:bldP spid="8" grpId="1" animBg="1"/>
      <p:bldP spid="9" grpId="0" animBg="1"/>
      <p:bldP spid="9" grpId="1" animBg="1"/>
      <p:bldP spid="10" grpId="0" animBg="1"/>
      <p:bldP spid="10" grpId="1" animBg="1"/>
      <p:bldP spid="11" grpId="0" animBg="1"/>
      <p:bldP spid="11" grpId="1" animBg="1"/>
      <p:bldP spid="12" grpId="0" animBg="1"/>
      <p:bldP spid="12" grpId="1" animBg="1"/>
      <p:bldP spid="13" grpId="0" animBg="1"/>
      <p:bldP spid="13" grpId="1" animBg="1"/>
      <p:bldP spid="14" grpId="0" animBg="1"/>
      <p:bldP spid="14" grpId="1" animBg="1"/>
      <p:bldP spid="15" grpId="0" animBg="1"/>
      <p:bldP spid="15" grpId="1" animBg="1"/>
      <p:bldP spid="16" grpId="0" animBg="1"/>
      <p:bldP spid="16" grpId="1" animBg="1"/>
      <p:bldP spid="17" grpId="0" animBg="1"/>
      <p:bldP spid="17" grpId="1" animBg="1"/>
      <p:bldP spid="18" grpId="0" animBg="1"/>
      <p:bldP spid="18" grpId="1" animBg="1"/>
      <p:bldP spid="19" grpId="0" animBg="1"/>
      <p:bldP spid="19" grpId="1" animBg="1"/>
      <p:bldP spid="22" grpId="0" animBg="1"/>
      <p:bldP spid="22" grpId="1" animBg="1"/>
      <p:bldP spid="23" grpId="0" animBg="1"/>
      <p:bldP spid="23" grpId="1" animBg="1"/>
      <p:bldP spid="24" grpId="0" animBg="1"/>
      <p:bldP spid="24" grpId="1" animBg="1"/>
      <p:bldP spid="25" grpId="0" animBg="1"/>
      <p:bldP spid="25" grpId="1" animBg="1"/>
      <p:bldP spid="26" grpId="0" animBg="1"/>
      <p:bldP spid="26" grpId="1" animBg="1"/>
      <p:bldP spid="27" grpId="0" animBg="1"/>
      <p:bldP spid="27" grpId="1" animBg="1"/>
      <p:bldP spid="28" grpId="0" animBg="1"/>
      <p:bldP spid="28" grpId="1" animBg="1"/>
      <p:bldP spid="29" grpId="0" animBg="1"/>
      <p:bldP spid="29" grpId="1" animBg="1"/>
      <p:bldP spid="30" grpId="0" animBg="1"/>
      <p:bldP spid="30" grpId="1" animBg="1"/>
      <p:bldP spid="31" grpId="0" animBg="1"/>
      <p:bldP spid="31" grpId="1" animBg="1"/>
      <p:bldP spid="32" grpId="0" animBg="1"/>
      <p:bldP spid="32" grpId="1" animBg="1"/>
      <p:bldP spid="33" grpId="0" animBg="1"/>
      <p:bldP spid="33" grpId="1" animBg="1"/>
      <p:bldP spid="34" grpId="0" animBg="1"/>
      <p:bldP spid="34" grpId="1" animBg="1"/>
      <p:bldP spid="35" grpId="0"/>
      <p:bldP spid="35" grpId="1"/>
      <p:bldP spid="3" grpId="0" animBg="1"/>
      <p:bldP spid="6" grpId="0" animBg="1"/>
      <p:bldP spid="20" grpId="0" animBg="1"/>
      <p:bldP spid="21" grpId="0" animBg="1"/>
      <p:bldP spid="37" grpId="0" animBg="1"/>
      <p:bldP spid="38" grpId="0" animBg="1"/>
      <p:bldP spid="39"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7"/>
          <p:cNvSpPr>
            <a:spLocks noChangeArrowheads="1"/>
          </p:cNvSpPr>
          <p:nvPr/>
        </p:nvSpPr>
        <p:spPr bwMode="auto">
          <a:xfrm>
            <a:off x="2084123" y="-1510022"/>
            <a:ext cx="2523067" cy="2527300"/>
          </a:xfrm>
          <a:prstGeom prst="ellipse">
            <a:avLst/>
          </a:prstGeom>
          <a:solidFill>
            <a:srgbClr val="229EC7"/>
          </a:soli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5" name="Oval 8"/>
          <p:cNvSpPr>
            <a:spLocks noChangeArrowheads="1"/>
          </p:cNvSpPr>
          <p:nvPr/>
        </p:nvSpPr>
        <p:spPr bwMode="auto">
          <a:xfrm>
            <a:off x="4745731" y="62645"/>
            <a:ext cx="389499" cy="389499"/>
          </a:xfrm>
          <a:prstGeom prst="ellipse">
            <a:avLst/>
          </a:prstGeom>
          <a:solidFill>
            <a:srgbClr val="6EAB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6" name="Oval 9"/>
          <p:cNvSpPr>
            <a:spLocks noChangeArrowheads="1"/>
          </p:cNvSpPr>
          <p:nvPr/>
        </p:nvSpPr>
        <p:spPr bwMode="auto">
          <a:xfrm>
            <a:off x="1409500" y="367105"/>
            <a:ext cx="1701800" cy="1708151"/>
          </a:xfrm>
          <a:prstGeom prst="ellipse">
            <a:avLst/>
          </a:prstGeom>
          <a:solidFill>
            <a:srgbClr val="B9DBDD">
              <a:alpha val="80000"/>
            </a:srgbClr>
          </a:soli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7" name="Oval 10"/>
          <p:cNvSpPr>
            <a:spLocks noChangeArrowheads="1"/>
          </p:cNvSpPr>
          <p:nvPr/>
        </p:nvSpPr>
        <p:spPr bwMode="auto">
          <a:xfrm>
            <a:off x="3683177" y="257395"/>
            <a:ext cx="1041400" cy="1041400"/>
          </a:xfrm>
          <a:prstGeom prst="ellipse">
            <a:avLst/>
          </a:prstGeom>
          <a:solidFill>
            <a:srgbClr val="ED9B38">
              <a:alpha val="80000"/>
            </a:srgbClr>
          </a:soli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8" name="Oval 11"/>
          <p:cNvSpPr>
            <a:spLocks noChangeArrowheads="1"/>
          </p:cNvSpPr>
          <p:nvPr/>
        </p:nvSpPr>
        <p:spPr bwMode="auto">
          <a:xfrm>
            <a:off x="5254633" y="-246372"/>
            <a:ext cx="508000" cy="503767"/>
          </a:xfrm>
          <a:prstGeom prst="ellipse">
            <a:avLst/>
          </a:prstGeom>
          <a:solidFill>
            <a:srgbClr val="F5EA9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0" name="Oval 13"/>
          <p:cNvSpPr>
            <a:spLocks noChangeArrowheads="1"/>
          </p:cNvSpPr>
          <p:nvPr/>
        </p:nvSpPr>
        <p:spPr bwMode="auto">
          <a:xfrm>
            <a:off x="4803857" y="338049"/>
            <a:ext cx="1608043" cy="1612321"/>
          </a:xfrm>
          <a:prstGeom prst="ellipse">
            <a:avLst/>
          </a:prstGeom>
          <a:solidFill>
            <a:srgbClr val="D8AEAF">
              <a:alpha val="80000"/>
            </a:srgbClr>
          </a:soli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4" name="Oval 17"/>
          <p:cNvSpPr>
            <a:spLocks noChangeArrowheads="1"/>
          </p:cNvSpPr>
          <p:nvPr/>
        </p:nvSpPr>
        <p:spPr bwMode="auto">
          <a:xfrm>
            <a:off x="2603680" y="2554465"/>
            <a:ext cx="1354667" cy="1356784"/>
          </a:xfrm>
          <a:prstGeom prst="ellipse">
            <a:avLst/>
          </a:prstGeom>
          <a:solidFill>
            <a:srgbClr val="229EC7"/>
          </a:solidFill>
          <a:ln>
            <a:noFill/>
          </a:ln>
          <a:extLst/>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5" name="Oval 18"/>
          <p:cNvSpPr>
            <a:spLocks noChangeArrowheads="1"/>
          </p:cNvSpPr>
          <p:nvPr/>
        </p:nvSpPr>
        <p:spPr bwMode="auto">
          <a:xfrm>
            <a:off x="6055303" y="416496"/>
            <a:ext cx="287867" cy="287867"/>
          </a:xfrm>
          <a:prstGeom prst="ellipse">
            <a:avLst/>
          </a:prstGeom>
          <a:solidFill>
            <a:srgbClr val="BDED63">
              <a:alpha val="80000"/>
            </a:srgbClr>
          </a:soli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6" name="Oval 19"/>
          <p:cNvSpPr>
            <a:spLocks noChangeArrowheads="1"/>
          </p:cNvSpPr>
          <p:nvPr/>
        </p:nvSpPr>
        <p:spPr bwMode="auto">
          <a:xfrm>
            <a:off x="5491745" y="2080912"/>
            <a:ext cx="287867" cy="287867"/>
          </a:xfrm>
          <a:prstGeom prst="ellipse">
            <a:avLst/>
          </a:prstGeom>
          <a:solidFill>
            <a:srgbClr val="BCED61">
              <a:alpha val="80000"/>
            </a:srgbClr>
          </a:soli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7" name="Oval 20"/>
          <p:cNvSpPr>
            <a:spLocks noChangeArrowheads="1"/>
          </p:cNvSpPr>
          <p:nvPr/>
        </p:nvSpPr>
        <p:spPr bwMode="auto">
          <a:xfrm>
            <a:off x="4849461" y="2036962"/>
            <a:ext cx="503767" cy="505884"/>
          </a:xfrm>
          <a:prstGeom prst="ellipse">
            <a:avLst/>
          </a:prstGeom>
          <a:solidFill>
            <a:srgbClr val="CB99CC">
              <a:alpha val="80000"/>
            </a:srgbClr>
          </a:soli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8" name="Oval 21"/>
          <p:cNvSpPr>
            <a:spLocks noChangeArrowheads="1"/>
          </p:cNvSpPr>
          <p:nvPr/>
        </p:nvSpPr>
        <p:spPr bwMode="auto">
          <a:xfrm>
            <a:off x="3834091" y="1762346"/>
            <a:ext cx="1267253" cy="1269247"/>
          </a:xfrm>
          <a:prstGeom prst="ellipse">
            <a:avLst/>
          </a:prstGeom>
          <a:solidFill>
            <a:srgbClr val="FBE22D">
              <a:alpha val="80000"/>
            </a:srgbClr>
          </a:soli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9" name="Oval 22"/>
          <p:cNvSpPr>
            <a:spLocks noChangeArrowheads="1"/>
          </p:cNvSpPr>
          <p:nvPr/>
        </p:nvSpPr>
        <p:spPr bwMode="auto">
          <a:xfrm>
            <a:off x="2829669" y="1332305"/>
            <a:ext cx="740833" cy="742951"/>
          </a:xfrm>
          <a:prstGeom prst="ellipse">
            <a:avLst/>
          </a:prstGeom>
          <a:solidFill>
            <a:srgbClr val="FBE22D">
              <a:alpha val="80000"/>
            </a:srgbClr>
          </a:soli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0" name="Oval 23"/>
          <p:cNvSpPr>
            <a:spLocks noChangeArrowheads="1"/>
          </p:cNvSpPr>
          <p:nvPr/>
        </p:nvSpPr>
        <p:spPr bwMode="auto">
          <a:xfrm>
            <a:off x="2489377" y="2130645"/>
            <a:ext cx="685800" cy="685800"/>
          </a:xfrm>
          <a:prstGeom prst="ellipse">
            <a:avLst/>
          </a:prstGeom>
          <a:solidFill>
            <a:srgbClr val="8CDB27">
              <a:alpha val="80000"/>
            </a:srgbClr>
          </a:soli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1" name="Oval 24"/>
          <p:cNvSpPr>
            <a:spLocks noChangeArrowheads="1"/>
          </p:cNvSpPr>
          <p:nvPr/>
        </p:nvSpPr>
        <p:spPr bwMode="auto">
          <a:xfrm>
            <a:off x="2214211" y="2291512"/>
            <a:ext cx="186267" cy="186267"/>
          </a:xfrm>
          <a:prstGeom prst="ellipse">
            <a:avLst/>
          </a:prstGeom>
          <a:solidFill>
            <a:srgbClr val="E9B915">
              <a:alpha val="80000"/>
            </a:srgbClr>
          </a:soli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2" name="Oval 25"/>
          <p:cNvSpPr>
            <a:spLocks noChangeArrowheads="1"/>
          </p:cNvSpPr>
          <p:nvPr/>
        </p:nvSpPr>
        <p:spPr bwMode="auto">
          <a:xfrm>
            <a:off x="4043011" y="4058928"/>
            <a:ext cx="194733" cy="196851"/>
          </a:xfrm>
          <a:prstGeom prst="ellipse">
            <a:avLst/>
          </a:prstGeom>
          <a:solidFill>
            <a:srgbClr val="BCED60">
              <a:alpha val="80000"/>
            </a:srgbClr>
          </a:soli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3" name="Oval 26"/>
          <p:cNvSpPr>
            <a:spLocks noChangeArrowheads="1"/>
          </p:cNvSpPr>
          <p:nvPr/>
        </p:nvSpPr>
        <p:spPr bwMode="auto">
          <a:xfrm>
            <a:off x="3958347" y="4619846"/>
            <a:ext cx="194733" cy="198967"/>
          </a:xfrm>
          <a:prstGeom prst="ellipse">
            <a:avLst/>
          </a:prstGeom>
          <a:solidFill>
            <a:srgbClr val="B03896">
              <a:alpha val="80000"/>
            </a:srgbClr>
          </a:soli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4" name="Oval 27"/>
          <p:cNvSpPr>
            <a:spLocks noChangeArrowheads="1"/>
          </p:cNvSpPr>
          <p:nvPr/>
        </p:nvSpPr>
        <p:spPr bwMode="auto">
          <a:xfrm>
            <a:off x="4023536" y="4880710"/>
            <a:ext cx="583653" cy="583653"/>
          </a:xfrm>
          <a:prstGeom prst="ellipse">
            <a:avLst/>
          </a:prstGeom>
          <a:solidFill>
            <a:srgbClr val="F0CA6C">
              <a:alpha val="80000"/>
            </a:srgbClr>
          </a:soli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5" name="Oval 28"/>
          <p:cNvSpPr>
            <a:spLocks noChangeArrowheads="1"/>
          </p:cNvSpPr>
          <p:nvPr/>
        </p:nvSpPr>
        <p:spPr bwMode="auto">
          <a:xfrm>
            <a:off x="3660957" y="5495518"/>
            <a:ext cx="422913" cy="429324"/>
          </a:xfrm>
          <a:prstGeom prst="ellipse">
            <a:avLst/>
          </a:prstGeom>
          <a:solidFill>
            <a:srgbClr val="F0CA6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6" name="Oval 29"/>
          <p:cNvSpPr>
            <a:spLocks noChangeArrowheads="1"/>
          </p:cNvSpPr>
          <p:nvPr/>
        </p:nvSpPr>
        <p:spPr bwMode="auto">
          <a:xfrm>
            <a:off x="3904268" y="6541779"/>
            <a:ext cx="353264" cy="353264"/>
          </a:xfrm>
          <a:prstGeom prst="ellipse">
            <a:avLst/>
          </a:prstGeom>
          <a:solidFill>
            <a:srgbClr val="7BBFAA">
              <a:alpha val="80000"/>
            </a:srgbClr>
          </a:soli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7" name="Oval 30"/>
          <p:cNvSpPr>
            <a:spLocks noChangeArrowheads="1"/>
          </p:cNvSpPr>
          <p:nvPr/>
        </p:nvSpPr>
        <p:spPr bwMode="auto">
          <a:xfrm>
            <a:off x="3660956" y="6015651"/>
            <a:ext cx="637411" cy="633572"/>
          </a:xfrm>
          <a:prstGeom prst="ellipse">
            <a:avLst/>
          </a:prstGeom>
          <a:solidFill>
            <a:srgbClr val="EB4544">
              <a:alpha val="80000"/>
            </a:srgbClr>
          </a:soli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8" name="Oval 31"/>
          <p:cNvSpPr>
            <a:spLocks noChangeArrowheads="1"/>
          </p:cNvSpPr>
          <p:nvPr/>
        </p:nvSpPr>
        <p:spPr bwMode="auto">
          <a:xfrm>
            <a:off x="3499027" y="6115668"/>
            <a:ext cx="284309" cy="284309"/>
          </a:xfrm>
          <a:prstGeom prst="ellipse">
            <a:avLst/>
          </a:prstGeom>
          <a:solidFill>
            <a:srgbClr val="8DC65B">
              <a:alpha val="80000"/>
            </a:srgbClr>
          </a:soli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9" name="Oval 32"/>
          <p:cNvSpPr>
            <a:spLocks noChangeArrowheads="1"/>
          </p:cNvSpPr>
          <p:nvPr/>
        </p:nvSpPr>
        <p:spPr bwMode="auto">
          <a:xfrm>
            <a:off x="3095845" y="5061182"/>
            <a:ext cx="806364" cy="806364"/>
          </a:xfrm>
          <a:prstGeom prst="ellipse">
            <a:avLst/>
          </a:prstGeom>
          <a:solidFill>
            <a:srgbClr val="98D2E3">
              <a:alpha val="80000"/>
            </a:srgbClr>
          </a:soli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30" name="Oval 33"/>
          <p:cNvSpPr>
            <a:spLocks noChangeArrowheads="1"/>
          </p:cNvSpPr>
          <p:nvPr/>
        </p:nvSpPr>
        <p:spPr bwMode="auto">
          <a:xfrm>
            <a:off x="3733977" y="1512579"/>
            <a:ext cx="618067" cy="618067"/>
          </a:xfrm>
          <a:prstGeom prst="ellipse">
            <a:avLst/>
          </a:prstGeom>
          <a:solidFill>
            <a:srgbClr val="B9DBDD">
              <a:alpha val="80000"/>
            </a:srgbClr>
          </a:soli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31" name="Oval 34"/>
          <p:cNvSpPr>
            <a:spLocks noChangeArrowheads="1"/>
          </p:cNvSpPr>
          <p:nvPr/>
        </p:nvSpPr>
        <p:spPr bwMode="auto">
          <a:xfrm>
            <a:off x="4301518" y="3947600"/>
            <a:ext cx="829733" cy="831851"/>
          </a:xfrm>
          <a:prstGeom prst="ellipse">
            <a:avLst/>
          </a:prstGeom>
          <a:solidFill>
            <a:srgbClr val="98D2E3">
              <a:alpha val="80000"/>
            </a:srgbClr>
          </a:soli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32" name="Oval 35"/>
          <p:cNvSpPr>
            <a:spLocks noChangeArrowheads="1"/>
          </p:cNvSpPr>
          <p:nvPr/>
        </p:nvSpPr>
        <p:spPr bwMode="auto">
          <a:xfrm>
            <a:off x="3374148" y="3694862"/>
            <a:ext cx="563033" cy="560917"/>
          </a:xfrm>
          <a:prstGeom prst="ellipse">
            <a:avLst/>
          </a:prstGeom>
          <a:solidFill>
            <a:srgbClr val="E27902">
              <a:alpha val="80000"/>
            </a:srgbClr>
          </a:soli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33" name="Oval 36"/>
          <p:cNvSpPr>
            <a:spLocks noChangeArrowheads="1"/>
          </p:cNvSpPr>
          <p:nvPr/>
        </p:nvSpPr>
        <p:spPr bwMode="auto">
          <a:xfrm>
            <a:off x="3165370" y="4103379"/>
            <a:ext cx="766233" cy="762000"/>
          </a:xfrm>
          <a:prstGeom prst="ellipse">
            <a:avLst/>
          </a:prstGeom>
          <a:solidFill>
            <a:srgbClr val="229EC7"/>
          </a:soli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34" name="Oval 37"/>
          <p:cNvSpPr>
            <a:spLocks noChangeArrowheads="1"/>
          </p:cNvSpPr>
          <p:nvPr/>
        </p:nvSpPr>
        <p:spPr bwMode="auto">
          <a:xfrm>
            <a:off x="4110747" y="2689666"/>
            <a:ext cx="1422400" cy="1424517"/>
          </a:xfrm>
          <a:prstGeom prst="ellipse">
            <a:avLst/>
          </a:prstGeom>
          <a:solidFill>
            <a:srgbClr val="229EC7">
              <a:alpha val="80000"/>
            </a:srgbClr>
          </a:soli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35" name="Rectangle 39"/>
          <p:cNvSpPr>
            <a:spLocks noChangeArrowheads="1"/>
          </p:cNvSpPr>
          <p:nvPr/>
        </p:nvSpPr>
        <p:spPr bwMode="auto">
          <a:xfrm>
            <a:off x="4337232" y="2951277"/>
            <a:ext cx="969433" cy="984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pPr algn="ctr" defTabSz="1219170"/>
            <a:r>
              <a:rPr lang="en-US" altLang="zh-CN" sz="6400" dirty="0">
                <a:solidFill>
                  <a:srgbClr val="FFFFFF"/>
                </a:solidFill>
                <a:latin typeface="+mn-lt"/>
                <a:ea typeface="+mn-ea"/>
                <a:cs typeface="+mn-ea"/>
                <a:sym typeface="+mn-lt"/>
              </a:rPr>
              <a:t>01</a:t>
            </a:r>
            <a:endParaRPr lang="zh-CN" altLang="zh-CN" sz="1333" dirty="0">
              <a:latin typeface="+mn-lt"/>
              <a:ea typeface="+mn-ea"/>
              <a:cs typeface="+mn-ea"/>
              <a:sym typeface="+mn-lt"/>
            </a:endParaRPr>
          </a:p>
        </p:txBody>
      </p:sp>
      <p:sp>
        <p:nvSpPr>
          <p:cNvPr id="36" name="Rectangle 39"/>
          <p:cNvSpPr>
            <a:spLocks noChangeArrowheads="1"/>
          </p:cNvSpPr>
          <p:nvPr/>
        </p:nvSpPr>
        <p:spPr bwMode="auto">
          <a:xfrm>
            <a:off x="6673618" y="2690336"/>
            <a:ext cx="3704079"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buFont typeface="Arial" pitchFamily="34" charset="0"/>
              <a:buNone/>
            </a:pPr>
            <a:r>
              <a:rPr lang="zh-CN" altLang="en-US" sz="4800" dirty="0">
                <a:solidFill>
                  <a:srgbClr val="229EC7"/>
                </a:solidFill>
                <a:cs typeface="+mn-ea"/>
                <a:sym typeface="+mn-lt"/>
              </a:rPr>
              <a:t>第一部分 </a:t>
            </a:r>
            <a:endParaRPr lang="en-US" altLang="zh-CN" sz="4800" dirty="0" smtClean="0">
              <a:solidFill>
                <a:srgbClr val="229EC7"/>
              </a:solidFill>
              <a:cs typeface="+mn-ea"/>
              <a:sym typeface="+mn-lt"/>
            </a:endParaRPr>
          </a:p>
          <a:p>
            <a:pPr algn="ctr">
              <a:buFont typeface="Arial" pitchFamily="34" charset="0"/>
              <a:buNone/>
            </a:pPr>
            <a:r>
              <a:rPr lang="zh-CN" altLang="en-US" sz="4800" dirty="0" smtClean="0">
                <a:solidFill>
                  <a:srgbClr val="229EC7"/>
                </a:solidFill>
                <a:cs typeface="+mn-ea"/>
                <a:sym typeface="+mn-lt"/>
              </a:rPr>
              <a:t>触电</a:t>
            </a:r>
            <a:r>
              <a:rPr lang="zh-CN" altLang="en-US" sz="4800" dirty="0">
                <a:solidFill>
                  <a:srgbClr val="229EC7"/>
                </a:solidFill>
                <a:cs typeface="+mn-ea"/>
                <a:sym typeface="+mn-lt"/>
              </a:rPr>
              <a:t>的危害</a:t>
            </a:r>
            <a:endParaRPr lang="en-US" altLang="zh-CN" sz="4800" dirty="0">
              <a:solidFill>
                <a:srgbClr val="229EC7"/>
              </a:solidFill>
              <a:cs typeface="+mn-ea"/>
              <a:sym typeface="+mn-lt"/>
            </a:endParaRPr>
          </a:p>
        </p:txBody>
      </p:sp>
    </p:spTree>
    <p:extLst>
      <p:ext uri="{BB962C8B-B14F-4D97-AF65-F5344CB8AC3E}">
        <p14:creationId xmlns:p14="http://schemas.microsoft.com/office/powerpoint/2010/main" val="3649310666"/>
      </p:ext>
    </p:extLst>
  </p:cSld>
  <p:clrMapOvr>
    <a:masterClrMapping/>
  </p:clrMapOvr>
  <mc:AlternateContent xmlns:mc="http://schemas.openxmlformats.org/markup-compatibility/2006" xmlns:p14="http://schemas.microsoft.com/office/powerpoint/2010/main">
    <mc:Choice Requires="p14">
      <p:transition spd="slow" p14:dur="1500" advTm="5000">
        <p:random/>
      </p:transition>
    </mc:Choice>
    <mc:Fallback xmlns="">
      <p:transition spd="slow" advTm="500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200"/>
                                      </p:stCondLst>
                                      <p:childTnLst>
                                        <p:set>
                                          <p:cBhvr>
                                            <p:cTn id="6" dur="1" fill="hold">
                                              <p:stCondLst>
                                                <p:cond delay="0"/>
                                              </p:stCondLst>
                                            </p:cTn>
                                            <p:tgtEl>
                                              <p:spTgt spid="4"/>
                                            </p:tgtEl>
                                            <p:attrNameLst>
                                              <p:attrName>style.visibility</p:attrName>
                                            </p:attrNameLst>
                                          </p:cBhvr>
                                          <p:to>
                                            <p:strVal val="visible"/>
                                          </p:to>
                                        </p:set>
                                        <p:anim calcmode="lin" valueType="num">
                                          <p:cBhvr>
                                            <p:cTn id="7" dur="300" fill="hold"/>
                                            <p:tgtEl>
                                              <p:spTgt spid="4"/>
                                            </p:tgtEl>
                                            <p:attrNameLst>
                                              <p:attrName>ppt_w</p:attrName>
                                            </p:attrNameLst>
                                          </p:cBhvr>
                                          <p:tavLst>
                                            <p:tav tm="0">
                                              <p:val>
                                                <p:fltVal val="0"/>
                                              </p:val>
                                            </p:tav>
                                            <p:tav tm="100000">
                                              <p:val>
                                                <p:strVal val="#ppt_w"/>
                                              </p:val>
                                            </p:tav>
                                          </p:tavLst>
                                        </p:anim>
                                        <p:anim calcmode="lin" valueType="num">
                                          <p:cBhvr>
                                            <p:cTn id="8" dur="300" fill="hold"/>
                                            <p:tgtEl>
                                              <p:spTgt spid="4"/>
                                            </p:tgtEl>
                                            <p:attrNameLst>
                                              <p:attrName>ppt_h</p:attrName>
                                            </p:attrNameLst>
                                          </p:cBhvr>
                                          <p:tavLst>
                                            <p:tav tm="0">
                                              <p:val>
                                                <p:fltVal val="0"/>
                                              </p:val>
                                            </p:tav>
                                            <p:tav tm="100000">
                                              <p:val>
                                                <p:strVal val="#ppt_h"/>
                                              </p:val>
                                            </p:tav>
                                          </p:tavLst>
                                        </p:anim>
                                        <p:animEffect transition="in" filter="fade">
                                          <p:cBhvr>
                                            <p:cTn id="9" dur="300"/>
                                            <p:tgtEl>
                                              <p:spTgt spid="4"/>
                                            </p:tgtEl>
                                          </p:cBhvr>
                                        </p:animEffect>
                                      </p:childTnLst>
                                    </p:cTn>
                                  </p:par>
                                  <p:par>
                                    <p:cTn id="10" presetID="6" presetClass="emph" presetSubtype="0" autoRev="1" fill="hold" grpId="1" nodeType="withEffect">
                                      <p:stCondLst>
                                        <p:cond delay="500"/>
                                      </p:stCondLst>
                                      <p:childTnLst>
                                        <p:animScale>
                                          <p:cBhvr>
                                            <p:cTn id="11" dur="150" fill="hold"/>
                                            <p:tgtEl>
                                              <p:spTgt spid="4"/>
                                            </p:tgtEl>
                                          </p:cBhvr>
                                          <p:by x="110000" y="110000"/>
                                        </p:animScale>
                                      </p:childTnLst>
                                    </p:cTn>
                                  </p:par>
                                  <p:par>
                                    <p:cTn id="12" presetID="53" presetClass="entr" presetSubtype="16" fill="hold" grpId="0" nodeType="with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300" fill="hold"/>
                                            <p:tgtEl>
                                              <p:spTgt spid="5"/>
                                            </p:tgtEl>
                                            <p:attrNameLst>
                                              <p:attrName>ppt_w</p:attrName>
                                            </p:attrNameLst>
                                          </p:cBhvr>
                                          <p:tavLst>
                                            <p:tav tm="0">
                                              <p:val>
                                                <p:fltVal val="0"/>
                                              </p:val>
                                            </p:tav>
                                            <p:tav tm="100000">
                                              <p:val>
                                                <p:strVal val="#ppt_w"/>
                                              </p:val>
                                            </p:tav>
                                          </p:tavLst>
                                        </p:anim>
                                        <p:anim calcmode="lin" valueType="num">
                                          <p:cBhvr>
                                            <p:cTn id="15" dur="300" fill="hold"/>
                                            <p:tgtEl>
                                              <p:spTgt spid="5"/>
                                            </p:tgtEl>
                                            <p:attrNameLst>
                                              <p:attrName>ppt_h</p:attrName>
                                            </p:attrNameLst>
                                          </p:cBhvr>
                                          <p:tavLst>
                                            <p:tav tm="0">
                                              <p:val>
                                                <p:fltVal val="0"/>
                                              </p:val>
                                            </p:tav>
                                            <p:tav tm="100000">
                                              <p:val>
                                                <p:strVal val="#ppt_h"/>
                                              </p:val>
                                            </p:tav>
                                          </p:tavLst>
                                        </p:anim>
                                        <p:animEffect transition="in" filter="fade">
                                          <p:cBhvr>
                                            <p:cTn id="16" dur="300"/>
                                            <p:tgtEl>
                                              <p:spTgt spid="5"/>
                                            </p:tgtEl>
                                          </p:cBhvr>
                                        </p:animEffect>
                                      </p:childTnLst>
                                    </p:cTn>
                                  </p:par>
                                  <p:par>
                                    <p:cTn id="17" presetID="6" presetClass="emph" presetSubtype="0" autoRev="1" fill="hold" grpId="1" nodeType="withEffect">
                                      <p:stCondLst>
                                        <p:cond delay="300"/>
                                      </p:stCondLst>
                                      <p:childTnLst>
                                        <p:animScale>
                                          <p:cBhvr>
                                            <p:cTn id="18" dur="150" fill="hold"/>
                                            <p:tgtEl>
                                              <p:spTgt spid="5"/>
                                            </p:tgtEl>
                                          </p:cBhvr>
                                          <p:by x="110000" y="110000"/>
                                        </p:animScale>
                                      </p:childTnLst>
                                    </p:cTn>
                                  </p:par>
                                  <p:par>
                                    <p:cTn id="19" presetID="53" presetClass="entr" presetSubtype="16"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p:cTn id="21" dur="300" fill="hold"/>
                                            <p:tgtEl>
                                              <p:spTgt spid="8"/>
                                            </p:tgtEl>
                                            <p:attrNameLst>
                                              <p:attrName>ppt_w</p:attrName>
                                            </p:attrNameLst>
                                          </p:cBhvr>
                                          <p:tavLst>
                                            <p:tav tm="0">
                                              <p:val>
                                                <p:fltVal val="0"/>
                                              </p:val>
                                            </p:tav>
                                            <p:tav tm="100000">
                                              <p:val>
                                                <p:strVal val="#ppt_w"/>
                                              </p:val>
                                            </p:tav>
                                          </p:tavLst>
                                        </p:anim>
                                        <p:anim calcmode="lin" valueType="num">
                                          <p:cBhvr>
                                            <p:cTn id="22" dur="300" fill="hold"/>
                                            <p:tgtEl>
                                              <p:spTgt spid="8"/>
                                            </p:tgtEl>
                                            <p:attrNameLst>
                                              <p:attrName>ppt_h</p:attrName>
                                            </p:attrNameLst>
                                          </p:cBhvr>
                                          <p:tavLst>
                                            <p:tav tm="0">
                                              <p:val>
                                                <p:fltVal val="0"/>
                                              </p:val>
                                            </p:tav>
                                            <p:tav tm="100000">
                                              <p:val>
                                                <p:strVal val="#ppt_h"/>
                                              </p:val>
                                            </p:tav>
                                          </p:tavLst>
                                        </p:anim>
                                        <p:animEffect transition="in" filter="fade">
                                          <p:cBhvr>
                                            <p:cTn id="23" dur="300"/>
                                            <p:tgtEl>
                                              <p:spTgt spid="8"/>
                                            </p:tgtEl>
                                          </p:cBhvr>
                                        </p:animEffect>
                                      </p:childTnLst>
                                    </p:cTn>
                                  </p:par>
                                  <p:par>
                                    <p:cTn id="24" presetID="6" presetClass="emph" presetSubtype="0" autoRev="1" fill="hold" grpId="1" nodeType="withEffect">
                                      <p:stCondLst>
                                        <p:cond delay="300"/>
                                      </p:stCondLst>
                                      <p:childTnLst>
                                        <p:animScale>
                                          <p:cBhvr>
                                            <p:cTn id="25" dur="150" fill="hold"/>
                                            <p:tgtEl>
                                              <p:spTgt spid="8"/>
                                            </p:tgtEl>
                                          </p:cBhvr>
                                          <p:by x="110000" y="110000"/>
                                        </p:animScale>
                                      </p:childTnLst>
                                    </p:cTn>
                                  </p:par>
                                  <p:par>
                                    <p:cTn id="26" presetID="53" presetClass="entr" presetSubtype="16" fill="hold" grpId="0" nodeType="withEffect">
                                      <p:stCondLst>
                                        <p:cond delay="300"/>
                                      </p:stCondLst>
                                      <p:childTnLst>
                                        <p:set>
                                          <p:cBhvr>
                                            <p:cTn id="27" dur="1" fill="hold">
                                              <p:stCondLst>
                                                <p:cond delay="0"/>
                                              </p:stCondLst>
                                            </p:cTn>
                                            <p:tgtEl>
                                              <p:spTgt spid="10"/>
                                            </p:tgtEl>
                                            <p:attrNameLst>
                                              <p:attrName>style.visibility</p:attrName>
                                            </p:attrNameLst>
                                          </p:cBhvr>
                                          <p:to>
                                            <p:strVal val="visible"/>
                                          </p:to>
                                        </p:set>
                                        <p:anim calcmode="lin" valueType="num">
                                          <p:cBhvr>
                                            <p:cTn id="28" dur="300" fill="hold"/>
                                            <p:tgtEl>
                                              <p:spTgt spid="10"/>
                                            </p:tgtEl>
                                            <p:attrNameLst>
                                              <p:attrName>ppt_w</p:attrName>
                                            </p:attrNameLst>
                                          </p:cBhvr>
                                          <p:tavLst>
                                            <p:tav tm="0">
                                              <p:val>
                                                <p:fltVal val="0"/>
                                              </p:val>
                                            </p:tav>
                                            <p:tav tm="100000">
                                              <p:val>
                                                <p:strVal val="#ppt_w"/>
                                              </p:val>
                                            </p:tav>
                                          </p:tavLst>
                                        </p:anim>
                                        <p:anim calcmode="lin" valueType="num">
                                          <p:cBhvr>
                                            <p:cTn id="29" dur="300" fill="hold"/>
                                            <p:tgtEl>
                                              <p:spTgt spid="10"/>
                                            </p:tgtEl>
                                            <p:attrNameLst>
                                              <p:attrName>ppt_h</p:attrName>
                                            </p:attrNameLst>
                                          </p:cBhvr>
                                          <p:tavLst>
                                            <p:tav tm="0">
                                              <p:val>
                                                <p:fltVal val="0"/>
                                              </p:val>
                                            </p:tav>
                                            <p:tav tm="100000">
                                              <p:val>
                                                <p:strVal val="#ppt_h"/>
                                              </p:val>
                                            </p:tav>
                                          </p:tavLst>
                                        </p:anim>
                                        <p:animEffect transition="in" filter="fade">
                                          <p:cBhvr>
                                            <p:cTn id="30" dur="300"/>
                                            <p:tgtEl>
                                              <p:spTgt spid="10"/>
                                            </p:tgtEl>
                                          </p:cBhvr>
                                        </p:animEffect>
                                      </p:childTnLst>
                                    </p:cTn>
                                  </p:par>
                                  <p:par>
                                    <p:cTn id="31" presetID="6" presetClass="emph" presetSubtype="0" autoRev="1" fill="hold" grpId="1" nodeType="withEffect">
                                      <p:stCondLst>
                                        <p:cond delay="600"/>
                                      </p:stCondLst>
                                      <p:childTnLst>
                                        <p:animScale>
                                          <p:cBhvr>
                                            <p:cTn id="32" dur="150" fill="hold"/>
                                            <p:tgtEl>
                                              <p:spTgt spid="10"/>
                                            </p:tgtEl>
                                          </p:cBhvr>
                                          <p:by x="110000" y="110000"/>
                                        </p:animScale>
                                      </p:childTnLst>
                                    </p:cTn>
                                  </p:par>
                                  <p:par>
                                    <p:cTn id="33" presetID="53" presetClass="entr" presetSubtype="16" fill="hold" grpId="0" nodeType="withEffect">
                                      <p:stCondLst>
                                        <p:cond delay="200"/>
                                      </p:stCondLst>
                                      <p:childTnLst>
                                        <p:set>
                                          <p:cBhvr>
                                            <p:cTn id="34" dur="1" fill="hold">
                                              <p:stCondLst>
                                                <p:cond delay="0"/>
                                              </p:stCondLst>
                                            </p:cTn>
                                            <p:tgtEl>
                                              <p:spTgt spid="7"/>
                                            </p:tgtEl>
                                            <p:attrNameLst>
                                              <p:attrName>style.visibility</p:attrName>
                                            </p:attrNameLst>
                                          </p:cBhvr>
                                          <p:to>
                                            <p:strVal val="visible"/>
                                          </p:to>
                                        </p:set>
                                        <p:anim calcmode="lin" valueType="num">
                                          <p:cBhvr>
                                            <p:cTn id="35" dur="300" fill="hold"/>
                                            <p:tgtEl>
                                              <p:spTgt spid="7"/>
                                            </p:tgtEl>
                                            <p:attrNameLst>
                                              <p:attrName>ppt_w</p:attrName>
                                            </p:attrNameLst>
                                          </p:cBhvr>
                                          <p:tavLst>
                                            <p:tav tm="0">
                                              <p:val>
                                                <p:fltVal val="0"/>
                                              </p:val>
                                            </p:tav>
                                            <p:tav tm="100000">
                                              <p:val>
                                                <p:strVal val="#ppt_w"/>
                                              </p:val>
                                            </p:tav>
                                          </p:tavLst>
                                        </p:anim>
                                        <p:anim calcmode="lin" valueType="num">
                                          <p:cBhvr>
                                            <p:cTn id="36" dur="300" fill="hold"/>
                                            <p:tgtEl>
                                              <p:spTgt spid="7"/>
                                            </p:tgtEl>
                                            <p:attrNameLst>
                                              <p:attrName>ppt_h</p:attrName>
                                            </p:attrNameLst>
                                          </p:cBhvr>
                                          <p:tavLst>
                                            <p:tav tm="0">
                                              <p:val>
                                                <p:fltVal val="0"/>
                                              </p:val>
                                            </p:tav>
                                            <p:tav tm="100000">
                                              <p:val>
                                                <p:strVal val="#ppt_h"/>
                                              </p:val>
                                            </p:tav>
                                          </p:tavLst>
                                        </p:anim>
                                        <p:animEffect transition="in" filter="fade">
                                          <p:cBhvr>
                                            <p:cTn id="37" dur="300"/>
                                            <p:tgtEl>
                                              <p:spTgt spid="7"/>
                                            </p:tgtEl>
                                          </p:cBhvr>
                                        </p:animEffect>
                                      </p:childTnLst>
                                    </p:cTn>
                                  </p:par>
                                  <p:par>
                                    <p:cTn id="38" presetID="6" presetClass="emph" presetSubtype="0" autoRev="1" fill="hold" grpId="1" nodeType="withEffect">
                                      <p:stCondLst>
                                        <p:cond delay="500"/>
                                      </p:stCondLst>
                                      <p:childTnLst>
                                        <p:animScale>
                                          <p:cBhvr>
                                            <p:cTn id="39" dur="150" fill="hold"/>
                                            <p:tgtEl>
                                              <p:spTgt spid="7"/>
                                            </p:tgtEl>
                                          </p:cBhvr>
                                          <p:by x="110000" y="110000"/>
                                        </p:animScale>
                                      </p:childTnLst>
                                    </p:cTn>
                                  </p:par>
                                  <p:par>
                                    <p:cTn id="40" presetID="53" presetClass="entr" presetSubtype="16" fill="hold" grpId="0" nodeType="withEffect">
                                      <p:stCondLst>
                                        <p:cond delay="0"/>
                                      </p:stCondLst>
                                      <p:childTnLst>
                                        <p:set>
                                          <p:cBhvr>
                                            <p:cTn id="41" dur="1" fill="hold">
                                              <p:stCondLst>
                                                <p:cond delay="0"/>
                                              </p:stCondLst>
                                            </p:cTn>
                                            <p:tgtEl>
                                              <p:spTgt spid="6"/>
                                            </p:tgtEl>
                                            <p:attrNameLst>
                                              <p:attrName>style.visibility</p:attrName>
                                            </p:attrNameLst>
                                          </p:cBhvr>
                                          <p:to>
                                            <p:strVal val="visible"/>
                                          </p:to>
                                        </p:set>
                                        <p:anim calcmode="lin" valueType="num">
                                          <p:cBhvr>
                                            <p:cTn id="42" dur="300" fill="hold"/>
                                            <p:tgtEl>
                                              <p:spTgt spid="6"/>
                                            </p:tgtEl>
                                            <p:attrNameLst>
                                              <p:attrName>ppt_w</p:attrName>
                                            </p:attrNameLst>
                                          </p:cBhvr>
                                          <p:tavLst>
                                            <p:tav tm="0">
                                              <p:val>
                                                <p:fltVal val="0"/>
                                              </p:val>
                                            </p:tav>
                                            <p:tav tm="100000">
                                              <p:val>
                                                <p:strVal val="#ppt_w"/>
                                              </p:val>
                                            </p:tav>
                                          </p:tavLst>
                                        </p:anim>
                                        <p:anim calcmode="lin" valueType="num">
                                          <p:cBhvr>
                                            <p:cTn id="43" dur="300" fill="hold"/>
                                            <p:tgtEl>
                                              <p:spTgt spid="6"/>
                                            </p:tgtEl>
                                            <p:attrNameLst>
                                              <p:attrName>ppt_h</p:attrName>
                                            </p:attrNameLst>
                                          </p:cBhvr>
                                          <p:tavLst>
                                            <p:tav tm="0">
                                              <p:val>
                                                <p:fltVal val="0"/>
                                              </p:val>
                                            </p:tav>
                                            <p:tav tm="100000">
                                              <p:val>
                                                <p:strVal val="#ppt_h"/>
                                              </p:val>
                                            </p:tav>
                                          </p:tavLst>
                                        </p:anim>
                                        <p:animEffect transition="in" filter="fade">
                                          <p:cBhvr>
                                            <p:cTn id="44" dur="300"/>
                                            <p:tgtEl>
                                              <p:spTgt spid="6"/>
                                            </p:tgtEl>
                                          </p:cBhvr>
                                        </p:animEffect>
                                      </p:childTnLst>
                                    </p:cTn>
                                  </p:par>
                                  <p:par>
                                    <p:cTn id="45" presetID="6" presetClass="emph" presetSubtype="0" autoRev="1" fill="hold" grpId="1" nodeType="withEffect">
                                      <p:stCondLst>
                                        <p:cond delay="300"/>
                                      </p:stCondLst>
                                      <p:childTnLst>
                                        <p:animScale>
                                          <p:cBhvr>
                                            <p:cTn id="46" dur="150" fill="hold"/>
                                            <p:tgtEl>
                                              <p:spTgt spid="6"/>
                                            </p:tgtEl>
                                          </p:cBhvr>
                                          <p:by x="110000" y="110000"/>
                                        </p:animScale>
                                      </p:childTnLst>
                                    </p:cTn>
                                  </p:par>
                                  <p:par>
                                    <p:cTn id="47" presetID="53" presetClass="entr" presetSubtype="16" fill="hold" grpId="0" nodeType="withEffect">
                                      <p:stCondLst>
                                        <p:cond delay="200"/>
                                      </p:stCondLst>
                                      <p:childTnLst>
                                        <p:set>
                                          <p:cBhvr>
                                            <p:cTn id="48" dur="1" fill="hold">
                                              <p:stCondLst>
                                                <p:cond delay="0"/>
                                              </p:stCondLst>
                                            </p:cTn>
                                            <p:tgtEl>
                                              <p:spTgt spid="19"/>
                                            </p:tgtEl>
                                            <p:attrNameLst>
                                              <p:attrName>style.visibility</p:attrName>
                                            </p:attrNameLst>
                                          </p:cBhvr>
                                          <p:to>
                                            <p:strVal val="visible"/>
                                          </p:to>
                                        </p:set>
                                        <p:anim calcmode="lin" valueType="num">
                                          <p:cBhvr>
                                            <p:cTn id="49" dur="300" fill="hold"/>
                                            <p:tgtEl>
                                              <p:spTgt spid="19"/>
                                            </p:tgtEl>
                                            <p:attrNameLst>
                                              <p:attrName>ppt_w</p:attrName>
                                            </p:attrNameLst>
                                          </p:cBhvr>
                                          <p:tavLst>
                                            <p:tav tm="0">
                                              <p:val>
                                                <p:fltVal val="0"/>
                                              </p:val>
                                            </p:tav>
                                            <p:tav tm="100000">
                                              <p:val>
                                                <p:strVal val="#ppt_w"/>
                                              </p:val>
                                            </p:tav>
                                          </p:tavLst>
                                        </p:anim>
                                        <p:anim calcmode="lin" valueType="num">
                                          <p:cBhvr>
                                            <p:cTn id="50" dur="300" fill="hold"/>
                                            <p:tgtEl>
                                              <p:spTgt spid="19"/>
                                            </p:tgtEl>
                                            <p:attrNameLst>
                                              <p:attrName>ppt_h</p:attrName>
                                            </p:attrNameLst>
                                          </p:cBhvr>
                                          <p:tavLst>
                                            <p:tav tm="0">
                                              <p:val>
                                                <p:fltVal val="0"/>
                                              </p:val>
                                            </p:tav>
                                            <p:tav tm="100000">
                                              <p:val>
                                                <p:strVal val="#ppt_h"/>
                                              </p:val>
                                            </p:tav>
                                          </p:tavLst>
                                        </p:anim>
                                        <p:animEffect transition="in" filter="fade">
                                          <p:cBhvr>
                                            <p:cTn id="51" dur="300"/>
                                            <p:tgtEl>
                                              <p:spTgt spid="19"/>
                                            </p:tgtEl>
                                          </p:cBhvr>
                                        </p:animEffect>
                                      </p:childTnLst>
                                    </p:cTn>
                                  </p:par>
                                  <p:par>
                                    <p:cTn id="52" presetID="6" presetClass="emph" presetSubtype="0" autoRev="1" fill="hold" grpId="1" nodeType="withEffect">
                                      <p:stCondLst>
                                        <p:cond delay="500"/>
                                      </p:stCondLst>
                                      <p:childTnLst>
                                        <p:animScale>
                                          <p:cBhvr>
                                            <p:cTn id="53" dur="150" fill="hold"/>
                                            <p:tgtEl>
                                              <p:spTgt spid="19"/>
                                            </p:tgtEl>
                                          </p:cBhvr>
                                          <p:by x="110000" y="110000"/>
                                        </p:animScale>
                                      </p:childTnLst>
                                    </p:cTn>
                                  </p:par>
                                  <p:par>
                                    <p:cTn id="54" presetID="53" presetClass="entr" presetSubtype="16" fill="hold" grpId="0" nodeType="withEffect">
                                      <p:stCondLst>
                                        <p:cond delay="400"/>
                                      </p:stCondLst>
                                      <p:childTnLst>
                                        <p:set>
                                          <p:cBhvr>
                                            <p:cTn id="55" dur="1" fill="hold">
                                              <p:stCondLst>
                                                <p:cond delay="0"/>
                                              </p:stCondLst>
                                            </p:cTn>
                                            <p:tgtEl>
                                              <p:spTgt spid="30"/>
                                            </p:tgtEl>
                                            <p:attrNameLst>
                                              <p:attrName>style.visibility</p:attrName>
                                            </p:attrNameLst>
                                          </p:cBhvr>
                                          <p:to>
                                            <p:strVal val="visible"/>
                                          </p:to>
                                        </p:set>
                                        <p:anim calcmode="lin" valueType="num">
                                          <p:cBhvr>
                                            <p:cTn id="56" dur="300" fill="hold"/>
                                            <p:tgtEl>
                                              <p:spTgt spid="30"/>
                                            </p:tgtEl>
                                            <p:attrNameLst>
                                              <p:attrName>ppt_w</p:attrName>
                                            </p:attrNameLst>
                                          </p:cBhvr>
                                          <p:tavLst>
                                            <p:tav tm="0">
                                              <p:val>
                                                <p:fltVal val="0"/>
                                              </p:val>
                                            </p:tav>
                                            <p:tav tm="100000">
                                              <p:val>
                                                <p:strVal val="#ppt_w"/>
                                              </p:val>
                                            </p:tav>
                                          </p:tavLst>
                                        </p:anim>
                                        <p:anim calcmode="lin" valueType="num">
                                          <p:cBhvr>
                                            <p:cTn id="57" dur="300" fill="hold"/>
                                            <p:tgtEl>
                                              <p:spTgt spid="30"/>
                                            </p:tgtEl>
                                            <p:attrNameLst>
                                              <p:attrName>ppt_h</p:attrName>
                                            </p:attrNameLst>
                                          </p:cBhvr>
                                          <p:tavLst>
                                            <p:tav tm="0">
                                              <p:val>
                                                <p:fltVal val="0"/>
                                              </p:val>
                                            </p:tav>
                                            <p:tav tm="100000">
                                              <p:val>
                                                <p:strVal val="#ppt_h"/>
                                              </p:val>
                                            </p:tav>
                                          </p:tavLst>
                                        </p:anim>
                                        <p:animEffect transition="in" filter="fade">
                                          <p:cBhvr>
                                            <p:cTn id="58" dur="300"/>
                                            <p:tgtEl>
                                              <p:spTgt spid="30"/>
                                            </p:tgtEl>
                                          </p:cBhvr>
                                        </p:animEffect>
                                      </p:childTnLst>
                                    </p:cTn>
                                  </p:par>
                                  <p:par>
                                    <p:cTn id="59" presetID="6" presetClass="emph" presetSubtype="0" autoRev="1" fill="hold" grpId="1" nodeType="withEffect">
                                      <p:stCondLst>
                                        <p:cond delay="700"/>
                                      </p:stCondLst>
                                      <p:childTnLst>
                                        <p:animScale>
                                          <p:cBhvr>
                                            <p:cTn id="60" dur="150" fill="hold"/>
                                            <p:tgtEl>
                                              <p:spTgt spid="30"/>
                                            </p:tgtEl>
                                          </p:cBhvr>
                                          <p:by x="110000" y="110000"/>
                                        </p:animScale>
                                      </p:childTnLst>
                                    </p:cTn>
                                  </p:par>
                                  <p:par>
                                    <p:cTn id="61" presetID="53" presetClass="entr" presetSubtype="16" fill="hold" grpId="0" nodeType="withEffect">
                                      <p:stCondLst>
                                        <p:cond delay="0"/>
                                      </p:stCondLst>
                                      <p:childTnLst>
                                        <p:set>
                                          <p:cBhvr>
                                            <p:cTn id="62" dur="1" fill="hold">
                                              <p:stCondLst>
                                                <p:cond delay="0"/>
                                              </p:stCondLst>
                                            </p:cTn>
                                            <p:tgtEl>
                                              <p:spTgt spid="16"/>
                                            </p:tgtEl>
                                            <p:attrNameLst>
                                              <p:attrName>style.visibility</p:attrName>
                                            </p:attrNameLst>
                                          </p:cBhvr>
                                          <p:to>
                                            <p:strVal val="visible"/>
                                          </p:to>
                                        </p:set>
                                        <p:anim calcmode="lin" valueType="num">
                                          <p:cBhvr>
                                            <p:cTn id="63" dur="300" fill="hold"/>
                                            <p:tgtEl>
                                              <p:spTgt spid="16"/>
                                            </p:tgtEl>
                                            <p:attrNameLst>
                                              <p:attrName>ppt_w</p:attrName>
                                            </p:attrNameLst>
                                          </p:cBhvr>
                                          <p:tavLst>
                                            <p:tav tm="0">
                                              <p:val>
                                                <p:fltVal val="0"/>
                                              </p:val>
                                            </p:tav>
                                            <p:tav tm="100000">
                                              <p:val>
                                                <p:strVal val="#ppt_w"/>
                                              </p:val>
                                            </p:tav>
                                          </p:tavLst>
                                        </p:anim>
                                        <p:anim calcmode="lin" valueType="num">
                                          <p:cBhvr>
                                            <p:cTn id="64" dur="300" fill="hold"/>
                                            <p:tgtEl>
                                              <p:spTgt spid="16"/>
                                            </p:tgtEl>
                                            <p:attrNameLst>
                                              <p:attrName>ppt_h</p:attrName>
                                            </p:attrNameLst>
                                          </p:cBhvr>
                                          <p:tavLst>
                                            <p:tav tm="0">
                                              <p:val>
                                                <p:fltVal val="0"/>
                                              </p:val>
                                            </p:tav>
                                            <p:tav tm="100000">
                                              <p:val>
                                                <p:strVal val="#ppt_h"/>
                                              </p:val>
                                            </p:tav>
                                          </p:tavLst>
                                        </p:anim>
                                        <p:animEffect transition="in" filter="fade">
                                          <p:cBhvr>
                                            <p:cTn id="65" dur="300"/>
                                            <p:tgtEl>
                                              <p:spTgt spid="16"/>
                                            </p:tgtEl>
                                          </p:cBhvr>
                                        </p:animEffect>
                                      </p:childTnLst>
                                    </p:cTn>
                                  </p:par>
                                  <p:par>
                                    <p:cTn id="66" presetID="6" presetClass="emph" presetSubtype="0" autoRev="1" fill="hold" grpId="1" nodeType="withEffect">
                                      <p:stCondLst>
                                        <p:cond delay="300"/>
                                      </p:stCondLst>
                                      <p:childTnLst>
                                        <p:animScale>
                                          <p:cBhvr>
                                            <p:cTn id="67" dur="150" fill="hold"/>
                                            <p:tgtEl>
                                              <p:spTgt spid="16"/>
                                            </p:tgtEl>
                                          </p:cBhvr>
                                          <p:by x="110000" y="110000"/>
                                        </p:animScale>
                                      </p:childTnLst>
                                    </p:cTn>
                                  </p:par>
                                  <p:par>
                                    <p:cTn id="68" presetID="53" presetClass="entr" presetSubtype="16" fill="hold" grpId="0" nodeType="withEffect">
                                      <p:stCondLst>
                                        <p:cond delay="0"/>
                                      </p:stCondLst>
                                      <p:childTnLst>
                                        <p:set>
                                          <p:cBhvr>
                                            <p:cTn id="69" dur="1" fill="hold">
                                              <p:stCondLst>
                                                <p:cond delay="0"/>
                                              </p:stCondLst>
                                            </p:cTn>
                                            <p:tgtEl>
                                              <p:spTgt spid="17"/>
                                            </p:tgtEl>
                                            <p:attrNameLst>
                                              <p:attrName>style.visibility</p:attrName>
                                            </p:attrNameLst>
                                          </p:cBhvr>
                                          <p:to>
                                            <p:strVal val="visible"/>
                                          </p:to>
                                        </p:set>
                                        <p:anim calcmode="lin" valueType="num">
                                          <p:cBhvr>
                                            <p:cTn id="70" dur="300" fill="hold"/>
                                            <p:tgtEl>
                                              <p:spTgt spid="17"/>
                                            </p:tgtEl>
                                            <p:attrNameLst>
                                              <p:attrName>ppt_w</p:attrName>
                                            </p:attrNameLst>
                                          </p:cBhvr>
                                          <p:tavLst>
                                            <p:tav tm="0">
                                              <p:val>
                                                <p:fltVal val="0"/>
                                              </p:val>
                                            </p:tav>
                                            <p:tav tm="100000">
                                              <p:val>
                                                <p:strVal val="#ppt_w"/>
                                              </p:val>
                                            </p:tav>
                                          </p:tavLst>
                                        </p:anim>
                                        <p:anim calcmode="lin" valueType="num">
                                          <p:cBhvr>
                                            <p:cTn id="71" dur="300" fill="hold"/>
                                            <p:tgtEl>
                                              <p:spTgt spid="17"/>
                                            </p:tgtEl>
                                            <p:attrNameLst>
                                              <p:attrName>ppt_h</p:attrName>
                                            </p:attrNameLst>
                                          </p:cBhvr>
                                          <p:tavLst>
                                            <p:tav tm="0">
                                              <p:val>
                                                <p:fltVal val="0"/>
                                              </p:val>
                                            </p:tav>
                                            <p:tav tm="100000">
                                              <p:val>
                                                <p:strVal val="#ppt_h"/>
                                              </p:val>
                                            </p:tav>
                                          </p:tavLst>
                                        </p:anim>
                                        <p:animEffect transition="in" filter="fade">
                                          <p:cBhvr>
                                            <p:cTn id="72" dur="300"/>
                                            <p:tgtEl>
                                              <p:spTgt spid="17"/>
                                            </p:tgtEl>
                                          </p:cBhvr>
                                        </p:animEffect>
                                      </p:childTnLst>
                                    </p:cTn>
                                  </p:par>
                                  <p:par>
                                    <p:cTn id="73" presetID="6" presetClass="emph" presetSubtype="0" autoRev="1" fill="hold" grpId="1" nodeType="withEffect">
                                      <p:stCondLst>
                                        <p:cond delay="300"/>
                                      </p:stCondLst>
                                      <p:childTnLst>
                                        <p:animScale>
                                          <p:cBhvr>
                                            <p:cTn id="74" dur="150" fill="hold"/>
                                            <p:tgtEl>
                                              <p:spTgt spid="17"/>
                                            </p:tgtEl>
                                          </p:cBhvr>
                                          <p:by x="110000" y="110000"/>
                                        </p:animScale>
                                      </p:childTnLst>
                                    </p:cTn>
                                  </p:par>
                                  <p:par>
                                    <p:cTn id="75" presetID="53" presetClass="entr" presetSubtype="16" fill="hold" grpId="0" nodeType="withEffect">
                                      <p:stCondLst>
                                        <p:cond delay="0"/>
                                      </p:stCondLst>
                                      <p:childTnLst>
                                        <p:set>
                                          <p:cBhvr>
                                            <p:cTn id="76" dur="1" fill="hold">
                                              <p:stCondLst>
                                                <p:cond delay="0"/>
                                              </p:stCondLst>
                                            </p:cTn>
                                            <p:tgtEl>
                                              <p:spTgt spid="15"/>
                                            </p:tgtEl>
                                            <p:attrNameLst>
                                              <p:attrName>style.visibility</p:attrName>
                                            </p:attrNameLst>
                                          </p:cBhvr>
                                          <p:to>
                                            <p:strVal val="visible"/>
                                          </p:to>
                                        </p:set>
                                        <p:anim calcmode="lin" valueType="num">
                                          <p:cBhvr>
                                            <p:cTn id="77" dur="300" fill="hold"/>
                                            <p:tgtEl>
                                              <p:spTgt spid="15"/>
                                            </p:tgtEl>
                                            <p:attrNameLst>
                                              <p:attrName>ppt_w</p:attrName>
                                            </p:attrNameLst>
                                          </p:cBhvr>
                                          <p:tavLst>
                                            <p:tav tm="0">
                                              <p:val>
                                                <p:fltVal val="0"/>
                                              </p:val>
                                            </p:tav>
                                            <p:tav tm="100000">
                                              <p:val>
                                                <p:strVal val="#ppt_w"/>
                                              </p:val>
                                            </p:tav>
                                          </p:tavLst>
                                        </p:anim>
                                        <p:anim calcmode="lin" valueType="num">
                                          <p:cBhvr>
                                            <p:cTn id="78" dur="300" fill="hold"/>
                                            <p:tgtEl>
                                              <p:spTgt spid="15"/>
                                            </p:tgtEl>
                                            <p:attrNameLst>
                                              <p:attrName>ppt_h</p:attrName>
                                            </p:attrNameLst>
                                          </p:cBhvr>
                                          <p:tavLst>
                                            <p:tav tm="0">
                                              <p:val>
                                                <p:fltVal val="0"/>
                                              </p:val>
                                            </p:tav>
                                            <p:tav tm="100000">
                                              <p:val>
                                                <p:strVal val="#ppt_h"/>
                                              </p:val>
                                            </p:tav>
                                          </p:tavLst>
                                        </p:anim>
                                        <p:animEffect transition="in" filter="fade">
                                          <p:cBhvr>
                                            <p:cTn id="79" dur="300"/>
                                            <p:tgtEl>
                                              <p:spTgt spid="15"/>
                                            </p:tgtEl>
                                          </p:cBhvr>
                                        </p:animEffect>
                                      </p:childTnLst>
                                    </p:cTn>
                                  </p:par>
                                  <p:par>
                                    <p:cTn id="80" presetID="6" presetClass="emph" presetSubtype="0" autoRev="1" fill="hold" grpId="1" nodeType="withEffect">
                                      <p:stCondLst>
                                        <p:cond delay="300"/>
                                      </p:stCondLst>
                                      <p:childTnLst>
                                        <p:animScale>
                                          <p:cBhvr>
                                            <p:cTn id="81" dur="150" fill="hold"/>
                                            <p:tgtEl>
                                              <p:spTgt spid="15"/>
                                            </p:tgtEl>
                                          </p:cBhvr>
                                          <p:by x="110000" y="110000"/>
                                        </p:animScale>
                                      </p:childTnLst>
                                    </p:cTn>
                                  </p:par>
                                  <p:par>
                                    <p:cTn id="82" presetID="53" presetClass="entr" presetSubtype="16" fill="hold" grpId="0" nodeType="withEffect">
                                      <p:stCondLst>
                                        <p:cond delay="200"/>
                                      </p:stCondLst>
                                      <p:childTnLst>
                                        <p:set>
                                          <p:cBhvr>
                                            <p:cTn id="83" dur="1" fill="hold">
                                              <p:stCondLst>
                                                <p:cond delay="0"/>
                                              </p:stCondLst>
                                            </p:cTn>
                                            <p:tgtEl>
                                              <p:spTgt spid="18"/>
                                            </p:tgtEl>
                                            <p:attrNameLst>
                                              <p:attrName>style.visibility</p:attrName>
                                            </p:attrNameLst>
                                          </p:cBhvr>
                                          <p:to>
                                            <p:strVal val="visible"/>
                                          </p:to>
                                        </p:set>
                                        <p:anim calcmode="lin" valueType="num">
                                          <p:cBhvr>
                                            <p:cTn id="84" dur="300" fill="hold"/>
                                            <p:tgtEl>
                                              <p:spTgt spid="18"/>
                                            </p:tgtEl>
                                            <p:attrNameLst>
                                              <p:attrName>ppt_w</p:attrName>
                                            </p:attrNameLst>
                                          </p:cBhvr>
                                          <p:tavLst>
                                            <p:tav tm="0">
                                              <p:val>
                                                <p:fltVal val="0"/>
                                              </p:val>
                                            </p:tav>
                                            <p:tav tm="100000">
                                              <p:val>
                                                <p:strVal val="#ppt_w"/>
                                              </p:val>
                                            </p:tav>
                                          </p:tavLst>
                                        </p:anim>
                                        <p:anim calcmode="lin" valueType="num">
                                          <p:cBhvr>
                                            <p:cTn id="85" dur="300" fill="hold"/>
                                            <p:tgtEl>
                                              <p:spTgt spid="18"/>
                                            </p:tgtEl>
                                            <p:attrNameLst>
                                              <p:attrName>ppt_h</p:attrName>
                                            </p:attrNameLst>
                                          </p:cBhvr>
                                          <p:tavLst>
                                            <p:tav tm="0">
                                              <p:val>
                                                <p:fltVal val="0"/>
                                              </p:val>
                                            </p:tav>
                                            <p:tav tm="100000">
                                              <p:val>
                                                <p:strVal val="#ppt_h"/>
                                              </p:val>
                                            </p:tav>
                                          </p:tavLst>
                                        </p:anim>
                                        <p:animEffect transition="in" filter="fade">
                                          <p:cBhvr>
                                            <p:cTn id="86" dur="300"/>
                                            <p:tgtEl>
                                              <p:spTgt spid="18"/>
                                            </p:tgtEl>
                                          </p:cBhvr>
                                        </p:animEffect>
                                      </p:childTnLst>
                                    </p:cTn>
                                  </p:par>
                                  <p:par>
                                    <p:cTn id="87" presetID="6" presetClass="emph" presetSubtype="0" autoRev="1" fill="hold" grpId="1" nodeType="withEffect">
                                      <p:stCondLst>
                                        <p:cond delay="500"/>
                                      </p:stCondLst>
                                      <p:childTnLst>
                                        <p:animScale>
                                          <p:cBhvr>
                                            <p:cTn id="88" dur="150" fill="hold"/>
                                            <p:tgtEl>
                                              <p:spTgt spid="18"/>
                                            </p:tgtEl>
                                          </p:cBhvr>
                                          <p:by x="110000" y="110000"/>
                                        </p:animScale>
                                      </p:childTnLst>
                                    </p:cTn>
                                  </p:par>
                                  <p:par>
                                    <p:cTn id="89" presetID="53" presetClass="entr" presetSubtype="16" fill="hold" grpId="0" nodeType="withEffect">
                                      <p:stCondLst>
                                        <p:cond delay="600"/>
                                      </p:stCondLst>
                                      <p:childTnLst>
                                        <p:set>
                                          <p:cBhvr>
                                            <p:cTn id="90" dur="1" fill="hold">
                                              <p:stCondLst>
                                                <p:cond delay="0"/>
                                              </p:stCondLst>
                                            </p:cTn>
                                            <p:tgtEl>
                                              <p:spTgt spid="20"/>
                                            </p:tgtEl>
                                            <p:attrNameLst>
                                              <p:attrName>style.visibility</p:attrName>
                                            </p:attrNameLst>
                                          </p:cBhvr>
                                          <p:to>
                                            <p:strVal val="visible"/>
                                          </p:to>
                                        </p:set>
                                        <p:anim calcmode="lin" valueType="num">
                                          <p:cBhvr>
                                            <p:cTn id="91" dur="300" fill="hold"/>
                                            <p:tgtEl>
                                              <p:spTgt spid="20"/>
                                            </p:tgtEl>
                                            <p:attrNameLst>
                                              <p:attrName>ppt_w</p:attrName>
                                            </p:attrNameLst>
                                          </p:cBhvr>
                                          <p:tavLst>
                                            <p:tav tm="0">
                                              <p:val>
                                                <p:fltVal val="0"/>
                                              </p:val>
                                            </p:tav>
                                            <p:tav tm="100000">
                                              <p:val>
                                                <p:strVal val="#ppt_w"/>
                                              </p:val>
                                            </p:tav>
                                          </p:tavLst>
                                        </p:anim>
                                        <p:anim calcmode="lin" valueType="num">
                                          <p:cBhvr>
                                            <p:cTn id="92" dur="300" fill="hold"/>
                                            <p:tgtEl>
                                              <p:spTgt spid="20"/>
                                            </p:tgtEl>
                                            <p:attrNameLst>
                                              <p:attrName>ppt_h</p:attrName>
                                            </p:attrNameLst>
                                          </p:cBhvr>
                                          <p:tavLst>
                                            <p:tav tm="0">
                                              <p:val>
                                                <p:fltVal val="0"/>
                                              </p:val>
                                            </p:tav>
                                            <p:tav tm="100000">
                                              <p:val>
                                                <p:strVal val="#ppt_h"/>
                                              </p:val>
                                            </p:tav>
                                          </p:tavLst>
                                        </p:anim>
                                        <p:animEffect transition="in" filter="fade">
                                          <p:cBhvr>
                                            <p:cTn id="93" dur="300"/>
                                            <p:tgtEl>
                                              <p:spTgt spid="20"/>
                                            </p:tgtEl>
                                          </p:cBhvr>
                                        </p:animEffect>
                                      </p:childTnLst>
                                    </p:cTn>
                                  </p:par>
                                  <p:par>
                                    <p:cTn id="94" presetID="6" presetClass="emph" presetSubtype="0" autoRev="1" fill="hold" grpId="1" nodeType="withEffect">
                                      <p:stCondLst>
                                        <p:cond delay="900"/>
                                      </p:stCondLst>
                                      <p:childTnLst>
                                        <p:animScale>
                                          <p:cBhvr>
                                            <p:cTn id="95" dur="150" fill="hold"/>
                                            <p:tgtEl>
                                              <p:spTgt spid="20"/>
                                            </p:tgtEl>
                                          </p:cBhvr>
                                          <p:by x="110000" y="110000"/>
                                        </p:animScale>
                                      </p:childTnLst>
                                    </p:cTn>
                                  </p:par>
                                  <p:par>
                                    <p:cTn id="96" presetID="53" presetClass="entr" presetSubtype="16" fill="hold" grpId="0" nodeType="withEffect">
                                      <p:stCondLst>
                                        <p:cond delay="200"/>
                                      </p:stCondLst>
                                      <p:childTnLst>
                                        <p:set>
                                          <p:cBhvr>
                                            <p:cTn id="97" dur="1" fill="hold">
                                              <p:stCondLst>
                                                <p:cond delay="0"/>
                                              </p:stCondLst>
                                            </p:cTn>
                                            <p:tgtEl>
                                              <p:spTgt spid="34"/>
                                            </p:tgtEl>
                                            <p:attrNameLst>
                                              <p:attrName>style.visibility</p:attrName>
                                            </p:attrNameLst>
                                          </p:cBhvr>
                                          <p:to>
                                            <p:strVal val="visible"/>
                                          </p:to>
                                        </p:set>
                                        <p:anim calcmode="lin" valueType="num">
                                          <p:cBhvr>
                                            <p:cTn id="98" dur="300" fill="hold"/>
                                            <p:tgtEl>
                                              <p:spTgt spid="34"/>
                                            </p:tgtEl>
                                            <p:attrNameLst>
                                              <p:attrName>ppt_w</p:attrName>
                                            </p:attrNameLst>
                                          </p:cBhvr>
                                          <p:tavLst>
                                            <p:tav tm="0">
                                              <p:val>
                                                <p:fltVal val="0"/>
                                              </p:val>
                                            </p:tav>
                                            <p:tav tm="100000">
                                              <p:val>
                                                <p:strVal val="#ppt_w"/>
                                              </p:val>
                                            </p:tav>
                                          </p:tavLst>
                                        </p:anim>
                                        <p:anim calcmode="lin" valueType="num">
                                          <p:cBhvr>
                                            <p:cTn id="99" dur="300" fill="hold"/>
                                            <p:tgtEl>
                                              <p:spTgt spid="34"/>
                                            </p:tgtEl>
                                            <p:attrNameLst>
                                              <p:attrName>ppt_h</p:attrName>
                                            </p:attrNameLst>
                                          </p:cBhvr>
                                          <p:tavLst>
                                            <p:tav tm="0">
                                              <p:val>
                                                <p:fltVal val="0"/>
                                              </p:val>
                                            </p:tav>
                                            <p:tav tm="100000">
                                              <p:val>
                                                <p:strVal val="#ppt_h"/>
                                              </p:val>
                                            </p:tav>
                                          </p:tavLst>
                                        </p:anim>
                                        <p:animEffect transition="in" filter="fade">
                                          <p:cBhvr>
                                            <p:cTn id="100" dur="300"/>
                                            <p:tgtEl>
                                              <p:spTgt spid="34"/>
                                            </p:tgtEl>
                                          </p:cBhvr>
                                        </p:animEffect>
                                      </p:childTnLst>
                                    </p:cTn>
                                  </p:par>
                                  <p:par>
                                    <p:cTn id="101" presetID="6" presetClass="emph" presetSubtype="0" autoRev="1" fill="hold" grpId="1" nodeType="withEffect">
                                      <p:stCondLst>
                                        <p:cond delay="500"/>
                                      </p:stCondLst>
                                      <p:childTnLst>
                                        <p:animScale>
                                          <p:cBhvr>
                                            <p:cTn id="102" dur="150" fill="hold"/>
                                            <p:tgtEl>
                                              <p:spTgt spid="34"/>
                                            </p:tgtEl>
                                          </p:cBhvr>
                                          <p:by x="110000" y="110000"/>
                                        </p:animScale>
                                      </p:childTnLst>
                                    </p:cTn>
                                  </p:par>
                                  <p:par>
                                    <p:cTn id="103" presetID="53" presetClass="entr" presetSubtype="16" fill="hold" grpId="0" nodeType="withEffect">
                                      <p:stCondLst>
                                        <p:cond delay="0"/>
                                      </p:stCondLst>
                                      <p:childTnLst>
                                        <p:set>
                                          <p:cBhvr>
                                            <p:cTn id="104" dur="1" fill="hold">
                                              <p:stCondLst>
                                                <p:cond delay="0"/>
                                              </p:stCondLst>
                                            </p:cTn>
                                            <p:tgtEl>
                                              <p:spTgt spid="14"/>
                                            </p:tgtEl>
                                            <p:attrNameLst>
                                              <p:attrName>style.visibility</p:attrName>
                                            </p:attrNameLst>
                                          </p:cBhvr>
                                          <p:to>
                                            <p:strVal val="visible"/>
                                          </p:to>
                                        </p:set>
                                        <p:anim calcmode="lin" valueType="num">
                                          <p:cBhvr>
                                            <p:cTn id="105" dur="300" fill="hold"/>
                                            <p:tgtEl>
                                              <p:spTgt spid="14"/>
                                            </p:tgtEl>
                                            <p:attrNameLst>
                                              <p:attrName>ppt_w</p:attrName>
                                            </p:attrNameLst>
                                          </p:cBhvr>
                                          <p:tavLst>
                                            <p:tav tm="0">
                                              <p:val>
                                                <p:fltVal val="0"/>
                                              </p:val>
                                            </p:tav>
                                            <p:tav tm="100000">
                                              <p:val>
                                                <p:strVal val="#ppt_w"/>
                                              </p:val>
                                            </p:tav>
                                          </p:tavLst>
                                        </p:anim>
                                        <p:anim calcmode="lin" valueType="num">
                                          <p:cBhvr>
                                            <p:cTn id="106" dur="300" fill="hold"/>
                                            <p:tgtEl>
                                              <p:spTgt spid="14"/>
                                            </p:tgtEl>
                                            <p:attrNameLst>
                                              <p:attrName>ppt_h</p:attrName>
                                            </p:attrNameLst>
                                          </p:cBhvr>
                                          <p:tavLst>
                                            <p:tav tm="0">
                                              <p:val>
                                                <p:fltVal val="0"/>
                                              </p:val>
                                            </p:tav>
                                            <p:tav tm="100000">
                                              <p:val>
                                                <p:strVal val="#ppt_h"/>
                                              </p:val>
                                            </p:tav>
                                          </p:tavLst>
                                        </p:anim>
                                        <p:animEffect transition="in" filter="fade">
                                          <p:cBhvr>
                                            <p:cTn id="107" dur="300"/>
                                            <p:tgtEl>
                                              <p:spTgt spid="14"/>
                                            </p:tgtEl>
                                          </p:cBhvr>
                                        </p:animEffect>
                                      </p:childTnLst>
                                    </p:cTn>
                                  </p:par>
                                  <p:par>
                                    <p:cTn id="108" presetID="6" presetClass="emph" presetSubtype="0" autoRev="1" fill="hold" grpId="1" nodeType="withEffect">
                                      <p:stCondLst>
                                        <p:cond delay="300"/>
                                      </p:stCondLst>
                                      <p:childTnLst>
                                        <p:animScale>
                                          <p:cBhvr>
                                            <p:cTn id="109" dur="150" fill="hold"/>
                                            <p:tgtEl>
                                              <p:spTgt spid="14"/>
                                            </p:tgtEl>
                                          </p:cBhvr>
                                          <p:by x="110000" y="110000"/>
                                        </p:animScale>
                                      </p:childTnLst>
                                    </p:cTn>
                                  </p:par>
                                  <p:par>
                                    <p:cTn id="110" presetID="53" presetClass="entr" presetSubtype="16" fill="hold" grpId="0" nodeType="withEffect">
                                      <p:stCondLst>
                                        <p:cond delay="400"/>
                                      </p:stCondLst>
                                      <p:childTnLst>
                                        <p:set>
                                          <p:cBhvr>
                                            <p:cTn id="111" dur="1" fill="hold">
                                              <p:stCondLst>
                                                <p:cond delay="0"/>
                                              </p:stCondLst>
                                            </p:cTn>
                                            <p:tgtEl>
                                              <p:spTgt spid="31"/>
                                            </p:tgtEl>
                                            <p:attrNameLst>
                                              <p:attrName>style.visibility</p:attrName>
                                            </p:attrNameLst>
                                          </p:cBhvr>
                                          <p:to>
                                            <p:strVal val="visible"/>
                                          </p:to>
                                        </p:set>
                                        <p:anim calcmode="lin" valueType="num">
                                          <p:cBhvr>
                                            <p:cTn id="112" dur="300" fill="hold"/>
                                            <p:tgtEl>
                                              <p:spTgt spid="31"/>
                                            </p:tgtEl>
                                            <p:attrNameLst>
                                              <p:attrName>ppt_w</p:attrName>
                                            </p:attrNameLst>
                                          </p:cBhvr>
                                          <p:tavLst>
                                            <p:tav tm="0">
                                              <p:val>
                                                <p:fltVal val="0"/>
                                              </p:val>
                                            </p:tav>
                                            <p:tav tm="100000">
                                              <p:val>
                                                <p:strVal val="#ppt_w"/>
                                              </p:val>
                                            </p:tav>
                                          </p:tavLst>
                                        </p:anim>
                                        <p:anim calcmode="lin" valueType="num">
                                          <p:cBhvr>
                                            <p:cTn id="113" dur="300" fill="hold"/>
                                            <p:tgtEl>
                                              <p:spTgt spid="31"/>
                                            </p:tgtEl>
                                            <p:attrNameLst>
                                              <p:attrName>ppt_h</p:attrName>
                                            </p:attrNameLst>
                                          </p:cBhvr>
                                          <p:tavLst>
                                            <p:tav tm="0">
                                              <p:val>
                                                <p:fltVal val="0"/>
                                              </p:val>
                                            </p:tav>
                                            <p:tav tm="100000">
                                              <p:val>
                                                <p:strVal val="#ppt_h"/>
                                              </p:val>
                                            </p:tav>
                                          </p:tavLst>
                                        </p:anim>
                                        <p:animEffect transition="in" filter="fade">
                                          <p:cBhvr>
                                            <p:cTn id="114" dur="300"/>
                                            <p:tgtEl>
                                              <p:spTgt spid="31"/>
                                            </p:tgtEl>
                                          </p:cBhvr>
                                        </p:animEffect>
                                      </p:childTnLst>
                                    </p:cTn>
                                  </p:par>
                                  <p:par>
                                    <p:cTn id="115" presetID="6" presetClass="emph" presetSubtype="0" autoRev="1" fill="hold" grpId="1" nodeType="withEffect">
                                      <p:stCondLst>
                                        <p:cond delay="700"/>
                                      </p:stCondLst>
                                      <p:childTnLst>
                                        <p:animScale>
                                          <p:cBhvr>
                                            <p:cTn id="116" dur="150" fill="hold"/>
                                            <p:tgtEl>
                                              <p:spTgt spid="31"/>
                                            </p:tgtEl>
                                          </p:cBhvr>
                                          <p:by x="110000" y="110000"/>
                                        </p:animScale>
                                      </p:childTnLst>
                                    </p:cTn>
                                  </p:par>
                                  <p:par>
                                    <p:cTn id="117" presetID="53" presetClass="entr" presetSubtype="16" fill="hold" grpId="0" nodeType="withEffect">
                                      <p:stCondLst>
                                        <p:cond delay="100"/>
                                      </p:stCondLst>
                                      <p:childTnLst>
                                        <p:set>
                                          <p:cBhvr>
                                            <p:cTn id="118" dur="1" fill="hold">
                                              <p:stCondLst>
                                                <p:cond delay="0"/>
                                              </p:stCondLst>
                                            </p:cTn>
                                            <p:tgtEl>
                                              <p:spTgt spid="32"/>
                                            </p:tgtEl>
                                            <p:attrNameLst>
                                              <p:attrName>style.visibility</p:attrName>
                                            </p:attrNameLst>
                                          </p:cBhvr>
                                          <p:to>
                                            <p:strVal val="visible"/>
                                          </p:to>
                                        </p:set>
                                        <p:anim calcmode="lin" valueType="num">
                                          <p:cBhvr>
                                            <p:cTn id="119" dur="300" fill="hold"/>
                                            <p:tgtEl>
                                              <p:spTgt spid="32"/>
                                            </p:tgtEl>
                                            <p:attrNameLst>
                                              <p:attrName>ppt_w</p:attrName>
                                            </p:attrNameLst>
                                          </p:cBhvr>
                                          <p:tavLst>
                                            <p:tav tm="0">
                                              <p:val>
                                                <p:fltVal val="0"/>
                                              </p:val>
                                            </p:tav>
                                            <p:tav tm="100000">
                                              <p:val>
                                                <p:strVal val="#ppt_w"/>
                                              </p:val>
                                            </p:tav>
                                          </p:tavLst>
                                        </p:anim>
                                        <p:anim calcmode="lin" valueType="num">
                                          <p:cBhvr>
                                            <p:cTn id="120" dur="300" fill="hold"/>
                                            <p:tgtEl>
                                              <p:spTgt spid="32"/>
                                            </p:tgtEl>
                                            <p:attrNameLst>
                                              <p:attrName>ppt_h</p:attrName>
                                            </p:attrNameLst>
                                          </p:cBhvr>
                                          <p:tavLst>
                                            <p:tav tm="0">
                                              <p:val>
                                                <p:fltVal val="0"/>
                                              </p:val>
                                            </p:tav>
                                            <p:tav tm="100000">
                                              <p:val>
                                                <p:strVal val="#ppt_h"/>
                                              </p:val>
                                            </p:tav>
                                          </p:tavLst>
                                        </p:anim>
                                        <p:animEffect transition="in" filter="fade">
                                          <p:cBhvr>
                                            <p:cTn id="121" dur="300"/>
                                            <p:tgtEl>
                                              <p:spTgt spid="32"/>
                                            </p:tgtEl>
                                          </p:cBhvr>
                                        </p:animEffect>
                                      </p:childTnLst>
                                    </p:cTn>
                                  </p:par>
                                  <p:par>
                                    <p:cTn id="122" presetID="6" presetClass="emph" presetSubtype="0" autoRev="1" fill="hold" grpId="1" nodeType="withEffect">
                                      <p:stCondLst>
                                        <p:cond delay="400"/>
                                      </p:stCondLst>
                                      <p:childTnLst>
                                        <p:animScale>
                                          <p:cBhvr>
                                            <p:cTn id="123" dur="150" fill="hold"/>
                                            <p:tgtEl>
                                              <p:spTgt spid="32"/>
                                            </p:tgtEl>
                                          </p:cBhvr>
                                          <p:by x="110000" y="110000"/>
                                        </p:animScale>
                                      </p:childTnLst>
                                    </p:cTn>
                                  </p:par>
                                  <p:par>
                                    <p:cTn id="124" presetID="53" presetClass="entr" presetSubtype="16" fill="hold" grpId="0" nodeType="withEffect">
                                      <p:stCondLst>
                                        <p:cond delay="300"/>
                                      </p:stCondLst>
                                      <p:childTnLst>
                                        <p:set>
                                          <p:cBhvr>
                                            <p:cTn id="125" dur="1" fill="hold">
                                              <p:stCondLst>
                                                <p:cond delay="0"/>
                                              </p:stCondLst>
                                            </p:cTn>
                                            <p:tgtEl>
                                              <p:spTgt spid="22"/>
                                            </p:tgtEl>
                                            <p:attrNameLst>
                                              <p:attrName>style.visibility</p:attrName>
                                            </p:attrNameLst>
                                          </p:cBhvr>
                                          <p:to>
                                            <p:strVal val="visible"/>
                                          </p:to>
                                        </p:set>
                                        <p:anim calcmode="lin" valueType="num">
                                          <p:cBhvr>
                                            <p:cTn id="126" dur="300" fill="hold"/>
                                            <p:tgtEl>
                                              <p:spTgt spid="22"/>
                                            </p:tgtEl>
                                            <p:attrNameLst>
                                              <p:attrName>ppt_w</p:attrName>
                                            </p:attrNameLst>
                                          </p:cBhvr>
                                          <p:tavLst>
                                            <p:tav tm="0">
                                              <p:val>
                                                <p:fltVal val="0"/>
                                              </p:val>
                                            </p:tav>
                                            <p:tav tm="100000">
                                              <p:val>
                                                <p:strVal val="#ppt_w"/>
                                              </p:val>
                                            </p:tav>
                                          </p:tavLst>
                                        </p:anim>
                                        <p:anim calcmode="lin" valueType="num">
                                          <p:cBhvr>
                                            <p:cTn id="127" dur="300" fill="hold"/>
                                            <p:tgtEl>
                                              <p:spTgt spid="22"/>
                                            </p:tgtEl>
                                            <p:attrNameLst>
                                              <p:attrName>ppt_h</p:attrName>
                                            </p:attrNameLst>
                                          </p:cBhvr>
                                          <p:tavLst>
                                            <p:tav tm="0">
                                              <p:val>
                                                <p:fltVal val="0"/>
                                              </p:val>
                                            </p:tav>
                                            <p:tav tm="100000">
                                              <p:val>
                                                <p:strVal val="#ppt_h"/>
                                              </p:val>
                                            </p:tav>
                                          </p:tavLst>
                                        </p:anim>
                                        <p:animEffect transition="in" filter="fade">
                                          <p:cBhvr>
                                            <p:cTn id="128" dur="300"/>
                                            <p:tgtEl>
                                              <p:spTgt spid="22"/>
                                            </p:tgtEl>
                                          </p:cBhvr>
                                        </p:animEffect>
                                      </p:childTnLst>
                                    </p:cTn>
                                  </p:par>
                                  <p:par>
                                    <p:cTn id="129" presetID="6" presetClass="emph" presetSubtype="0" autoRev="1" fill="hold" grpId="1" nodeType="withEffect">
                                      <p:stCondLst>
                                        <p:cond delay="600"/>
                                      </p:stCondLst>
                                      <p:childTnLst>
                                        <p:animScale>
                                          <p:cBhvr>
                                            <p:cTn id="130" dur="150" fill="hold"/>
                                            <p:tgtEl>
                                              <p:spTgt spid="22"/>
                                            </p:tgtEl>
                                          </p:cBhvr>
                                          <p:by x="110000" y="110000"/>
                                        </p:animScale>
                                      </p:childTnLst>
                                    </p:cTn>
                                  </p:par>
                                  <p:par>
                                    <p:cTn id="131" presetID="53" presetClass="entr" presetSubtype="16" fill="hold" grpId="0" nodeType="withEffect">
                                      <p:stCondLst>
                                        <p:cond delay="0"/>
                                      </p:stCondLst>
                                      <p:childTnLst>
                                        <p:set>
                                          <p:cBhvr>
                                            <p:cTn id="132" dur="1" fill="hold">
                                              <p:stCondLst>
                                                <p:cond delay="0"/>
                                              </p:stCondLst>
                                            </p:cTn>
                                            <p:tgtEl>
                                              <p:spTgt spid="33"/>
                                            </p:tgtEl>
                                            <p:attrNameLst>
                                              <p:attrName>style.visibility</p:attrName>
                                            </p:attrNameLst>
                                          </p:cBhvr>
                                          <p:to>
                                            <p:strVal val="visible"/>
                                          </p:to>
                                        </p:set>
                                        <p:anim calcmode="lin" valueType="num">
                                          <p:cBhvr>
                                            <p:cTn id="133" dur="300" fill="hold"/>
                                            <p:tgtEl>
                                              <p:spTgt spid="33"/>
                                            </p:tgtEl>
                                            <p:attrNameLst>
                                              <p:attrName>ppt_w</p:attrName>
                                            </p:attrNameLst>
                                          </p:cBhvr>
                                          <p:tavLst>
                                            <p:tav tm="0">
                                              <p:val>
                                                <p:fltVal val="0"/>
                                              </p:val>
                                            </p:tav>
                                            <p:tav tm="100000">
                                              <p:val>
                                                <p:strVal val="#ppt_w"/>
                                              </p:val>
                                            </p:tav>
                                          </p:tavLst>
                                        </p:anim>
                                        <p:anim calcmode="lin" valueType="num">
                                          <p:cBhvr>
                                            <p:cTn id="134" dur="300" fill="hold"/>
                                            <p:tgtEl>
                                              <p:spTgt spid="33"/>
                                            </p:tgtEl>
                                            <p:attrNameLst>
                                              <p:attrName>ppt_h</p:attrName>
                                            </p:attrNameLst>
                                          </p:cBhvr>
                                          <p:tavLst>
                                            <p:tav tm="0">
                                              <p:val>
                                                <p:fltVal val="0"/>
                                              </p:val>
                                            </p:tav>
                                            <p:tav tm="100000">
                                              <p:val>
                                                <p:strVal val="#ppt_h"/>
                                              </p:val>
                                            </p:tav>
                                          </p:tavLst>
                                        </p:anim>
                                        <p:animEffect transition="in" filter="fade">
                                          <p:cBhvr>
                                            <p:cTn id="135" dur="300"/>
                                            <p:tgtEl>
                                              <p:spTgt spid="33"/>
                                            </p:tgtEl>
                                          </p:cBhvr>
                                        </p:animEffect>
                                      </p:childTnLst>
                                    </p:cTn>
                                  </p:par>
                                  <p:par>
                                    <p:cTn id="136" presetID="6" presetClass="emph" presetSubtype="0" autoRev="1" fill="hold" grpId="1" nodeType="withEffect">
                                      <p:stCondLst>
                                        <p:cond delay="300"/>
                                      </p:stCondLst>
                                      <p:childTnLst>
                                        <p:animScale>
                                          <p:cBhvr>
                                            <p:cTn id="137" dur="150" fill="hold"/>
                                            <p:tgtEl>
                                              <p:spTgt spid="33"/>
                                            </p:tgtEl>
                                          </p:cBhvr>
                                          <p:by x="110000" y="110000"/>
                                        </p:animScale>
                                      </p:childTnLst>
                                    </p:cTn>
                                  </p:par>
                                  <p:par>
                                    <p:cTn id="138" presetID="53" presetClass="entr" presetSubtype="16" fill="hold" grpId="0" nodeType="withEffect">
                                      <p:stCondLst>
                                        <p:cond delay="200"/>
                                      </p:stCondLst>
                                      <p:childTnLst>
                                        <p:set>
                                          <p:cBhvr>
                                            <p:cTn id="139" dur="1" fill="hold">
                                              <p:stCondLst>
                                                <p:cond delay="0"/>
                                              </p:stCondLst>
                                            </p:cTn>
                                            <p:tgtEl>
                                              <p:spTgt spid="23"/>
                                            </p:tgtEl>
                                            <p:attrNameLst>
                                              <p:attrName>style.visibility</p:attrName>
                                            </p:attrNameLst>
                                          </p:cBhvr>
                                          <p:to>
                                            <p:strVal val="visible"/>
                                          </p:to>
                                        </p:set>
                                        <p:anim calcmode="lin" valueType="num">
                                          <p:cBhvr>
                                            <p:cTn id="140" dur="300" fill="hold"/>
                                            <p:tgtEl>
                                              <p:spTgt spid="23"/>
                                            </p:tgtEl>
                                            <p:attrNameLst>
                                              <p:attrName>ppt_w</p:attrName>
                                            </p:attrNameLst>
                                          </p:cBhvr>
                                          <p:tavLst>
                                            <p:tav tm="0">
                                              <p:val>
                                                <p:fltVal val="0"/>
                                              </p:val>
                                            </p:tav>
                                            <p:tav tm="100000">
                                              <p:val>
                                                <p:strVal val="#ppt_w"/>
                                              </p:val>
                                            </p:tav>
                                          </p:tavLst>
                                        </p:anim>
                                        <p:anim calcmode="lin" valueType="num">
                                          <p:cBhvr>
                                            <p:cTn id="141" dur="300" fill="hold"/>
                                            <p:tgtEl>
                                              <p:spTgt spid="23"/>
                                            </p:tgtEl>
                                            <p:attrNameLst>
                                              <p:attrName>ppt_h</p:attrName>
                                            </p:attrNameLst>
                                          </p:cBhvr>
                                          <p:tavLst>
                                            <p:tav tm="0">
                                              <p:val>
                                                <p:fltVal val="0"/>
                                              </p:val>
                                            </p:tav>
                                            <p:tav tm="100000">
                                              <p:val>
                                                <p:strVal val="#ppt_h"/>
                                              </p:val>
                                            </p:tav>
                                          </p:tavLst>
                                        </p:anim>
                                        <p:animEffect transition="in" filter="fade">
                                          <p:cBhvr>
                                            <p:cTn id="142" dur="300"/>
                                            <p:tgtEl>
                                              <p:spTgt spid="23"/>
                                            </p:tgtEl>
                                          </p:cBhvr>
                                        </p:animEffect>
                                      </p:childTnLst>
                                    </p:cTn>
                                  </p:par>
                                  <p:par>
                                    <p:cTn id="143" presetID="6" presetClass="emph" presetSubtype="0" autoRev="1" fill="hold" grpId="1" nodeType="withEffect">
                                      <p:stCondLst>
                                        <p:cond delay="500"/>
                                      </p:stCondLst>
                                      <p:childTnLst>
                                        <p:animScale>
                                          <p:cBhvr>
                                            <p:cTn id="144" dur="150" fill="hold"/>
                                            <p:tgtEl>
                                              <p:spTgt spid="23"/>
                                            </p:tgtEl>
                                          </p:cBhvr>
                                          <p:by x="110000" y="110000"/>
                                        </p:animScale>
                                      </p:childTnLst>
                                    </p:cTn>
                                  </p:par>
                                  <p:par>
                                    <p:cTn id="145" presetID="53" presetClass="entr" presetSubtype="16" fill="hold" grpId="0" nodeType="withEffect">
                                      <p:stCondLst>
                                        <p:cond delay="600"/>
                                      </p:stCondLst>
                                      <p:childTnLst>
                                        <p:set>
                                          <p:cBhvr>
                                            <p:cTn id="146" dur="1" fill="hold">
                                              <p:stCondLst>
                                                <p:cond delay="0"/>
                                              </p:stCondLst>
                                            </p:cTn>
                                            <p:tgtEl>
                                              <p:spTgt spid="24"/>
                                            </p:tgtEl>
                                            <p:attrNameLst>
                                              <p:attrName>style.visibility</p:attrName>
                                            </p:attrNameLst>
                                          </p:cBhvr>
                                          <p:to>
                                            <p:strVal val="visible"/>
                                          </p:to>
                                        </p:set>
                                        <p:anim calcmode="lin" valueType="num">
                                          <p:cBhvr>
                                            <p:cTn id="147" dur="300" fill="hold"/>
                                            <p:tgtEl>
                                              <p:spTgt spid="24"/>
                                            </p:tgtEl>
                                            <p:attrNameLst>
                                              <p:attrName>ppt_w</p:attrName>
                                            </p:attrNameLst>
                                          </p:cBhvr>
                                          <p:tavLst>
                                            <p:tav tm="0">
                                              <p:val>
                                                <p:fltVal val="0"/>
                                              </p:val>
                                            </p:tav>
                                            <p:tav tm="100000">
                                              <p:val>
                                                <p:strVal val="#ppt_w"/>
                                              </p:val>
                                            </p:tav>
                                          </p:tavLst>
                                        </p:anim>
                                        <p:anim calcmode="lin" valueType="num">
                                          <p:cBhvr>
                                            <p:cTn id="148" dur="300" fill="hold"/>
                                            <p:tgtEl>
                                              <p:spTgt spid="24"/>
                                            </p:tgtEl>
                                            <p:attrNameLst>
                                              <p:attrName>ppt_h</p:attrName>
                                            </p:attrNameLst>
                                          </p:cBhvr>
                                          <p:tavLst>
                                            <p:tav tm="0">
                                              <p:val>
                                                <p:fltVal val="0"/>
                                              </p:val>
                                            </p:tav>
                                            <p:tav tm="100000">
                                              <p:val>
                                                <p:strVal val="#ppt_h"/>
                                              </p:val>
                                            </p:tav>
                                          </p:tavLst>
                                        </p:anim>
                                        <p:animEffect transition="in" filter="fade">
                                          <p:cBhvr>
                                            <p:cTn id="149" dur="300"/>
                                            <p:tgtEl>
                                              <p:spTgt spid="24"/>
                                            </p:tgtEl>
                                          </p:cBhvr>
                                        </p:animEffect>
                                      </p:childTnLst>
                                    </p:cTn>
                                  </p:par>
                                  <p:par>
                                    <p:cTn id="150" presetID="6" presetClass="emph" presetSubtype="0" autoRev="1" fill="hold" grpId="1" nodeType="withEffect">
                                      <p:stCondLst>
                                        <p:cond delay="900"/>
                                      </p:stCondLst>
                                      <p:childTnLst>
                                        <p:animScale>
                                          <p:cBhvr>
                                            <p:cTn id="151" dur="150" fill="hold"/>
                                            <p:tgtEl>
                                              <p:spTgt spid="24"/>
                                            </p:tgtEl>
                                          </p:cBhvr>
                                          <p:by x="110000" y="110000"/>
                                        </p:animScale>
                                      </p:childTnLst>
                                    </p:cTn>
                                  </p:par>
                                  <p:par>
                                    <p:cTn id="152" presetID="53" presetClass="entr" presetSubtype="16" fill="hold" grpId="0" nodeType="withEffect">
                                      <p:stCondLst>
                                        <p:cond delay="100"/>
                                      </p:stCondLst>
                                      <p:childTnLst>
                                        <p:set>
                                          <p:cBhvr>
                                            <p:cTn id="153" dur="1" fill="hold">
                                              <p:stCondLst>
                                                <p:cond delay="0"/>
                                              </p:stCondLst>
                                            </p:cTn>
                                            <p:tgtEl>
                                              <p:spTgt spid="29"/>
                                            </p:tgtEl>
                                            <p:attrNameLst>
                                              <p:attrName>style.visibility</p:attrName>
                                            </p:attrNameLst>
                                          </p:cBhvr>
                                          <p:to>
                                            <p:strVal val="visible"/>
                                          </p:to>
                                        </p:set>
                                        <p:anim calcmode="lin" valueType="num">
                                          <p:cBhvr>
                                            <p:cTn id="154" dur="300" fill="hold"/>
                                            <p:tgtEl>
                                              <p:spTgt spid="29"/>
                                            </p:tgtEl>
                                            <p:attrNameLst>
                                              <p:attrName>ppt_w</p:attrName>
                                            </p:attrNameLst>
                                          </p:cBhvr>
                                          <p:tavLst>
                                            <p:tav tm="0">
                                              <p:val>
                                                <p:fltVal val="0"/>
                                              </p:val>
                                            </p:tav>
                                            <p:tav tm="100000">
                                              <p:val>
                                                <p:strVal val="#ppt_w"/>
                                              </p:val>
                                            </p:tav>
                                          </p:tavLst>
                                        </p:anim>
                                        <p:anim calcmode="lin" valueType="num">
                                          <p:cBhvr>
                                            <p:cTn id="155" dur="300" fill="hold"/>
                                            <p:tgtEl>
                                              <p:spTgt spid="29"/>
                                            </p:tgtEl>
                                            <p:attrNameLst>
                                              <p:attrName>ppt_h</p:attrName>
                                            </p:attrNameLst>
                                          </p:cBhvr>
                                          <p:tavLst>
                                            <p:tav tm="0">
                                              <p:val>
                                                <p:fltVal val="0"/>
                                              </p:val>
                                            </p:tav>
                                            <p:tav tm="100000">
                                              <p:val>
                                                <p:strVal val="#ppt_h"/>
                                              </p:val>
                                            </p:tav>
                                          </p:tavLst>
                                        </p:anim>
                                        <p:animEffect transition="in" filter="fade">
                                          <p:cBhvr>
                                            <p:cTn id="156" dur="300"/>
                                            <p:tgtEl>
                                              <p:spTgt spid="29"/>
                                            </p:tgtEl>
                                          </p:cBhvr>
                                        </p:animEffect>
                                      </p:childTnLst>
                                    </p:cTn>
                                  </p:par>
                                  <p:par>
                                    <p:cTn id="157" presetID="6" presetClass="emph" presetSubtype="0" autoRev="1" fill="hold" grpId="1" nodeType="withEffect">
                                      <p:stCondLst>
                                        <p:cond delay="400"/>
                                      </p:stCondLst>
                                      <p:childTnLst>
                                        <p:animScale>
                                          <p:cBhvr>
                                            <p:cTn id="158" dur="150" fill="hold"/>
                                            <p:tgtEl>
                                              <p:spTgt spid="29"/>
                                            </p:tgtEl>
                                          </p:cBhvr>
                                          <p:by x="110000" y="110000"/>
                                        </p:animScale>
                                      </p:childTnLst>
                                    </p:cTn>
                                  </p:par>
                                  <p:par>
                                    <p:cTn id="159" presetID="53" presetClass="entr" presetSubtype="16" fill="hold" grpId="0" nodeType="withEffect">
                                      <p:stCondLst>
                                        <p:cond delay="0"/>
                                      </p:stCondLst>
                                      <p:childTnLst>
                                        <p:set>
                                          <p:cBhvr>
                                            <p:cTn id="160" dur="1" fill="hold">
                                              <p:stCondLst>
                                                <p:cond delay="0"/>
                                              </p:stCondLst>
                                            </p:cTn>
                                            <p:tgtEl>
                                              <p:spTgt spid="25"/>
                                            </p:tgtEl>
                                            <p:attrNameLst>
                                              <p:attrName>style.visibility</p:attrName>
                                            </p:attrNameLst>
                                          </p:cBhvr>
                                          <p:to>
                                            <p:strVal val="visible"/>
                                          </p:to>
                                        </p:set>
                                        <p:anim calcmode="lin" valueType="num">
                                          <p:cBhvr>
                                            <p:cTn id="161" dur="300" fill="hold"/>
                                            <p:tgtEl>
                                              <p:spTgt spid="25"/>
                                            </p:tgtEl>
                                            <p:attrNameLst>
                                              <p:attrName>ppt_w</p:attrName>
                                            </p:attrNameLst>
                                          </p:cBhvr>
                                          <p:tavLst>
                                            <p:tav tm="0">
                                              <p:val>
                                                <p:fltVal val="0"/>
                                              </p:val>
                                            </p:tav>
                                            <p:tav tm="100000">
                                              <p:val>
                                                <p:strVal val="#ppt_w"/>
                                              </p:val>
                                            </p:tav>
                                          </p:tavLst>
                                        </p:anim>
                                        <p:anim calcmode="lin" valueType="num">
                                          <p:cBhvr>
                                            <p:cTn id="162" dur="300" fill="hold"/>
                                            <p:tgtEl>
                                              <p:spTgt spid="25"/>
                                            </p:tgtEl>
                                            <p:attrNameLst>
                                              <p:attrName>ppt_h</p:attrName>
                                            </p:attrNameLst>
                                          </p:cBhvr>
                                          <p:tavLst>
                                            <p:tav tm="0">
                                              <p:val>
                                                <p:fltVal val="0"/>
                                              </p:val>
                                            </p:tav>
                                            <p:tav tm="100000">
                                              <p:val>
                                                <p:strVal val="#ppt_h"/>
                                              </p:val>
                                            </p:tav>
                                          </p:tavLst>
                                        </p:anim>
                                        <p:animEffect transition="in" filter="fade">
                                          <p:cBhvr>
                                            <p:cTn id="163" dur="300"/>
                                            <p:tgtEl>
                                              <p:spTgt spid="25"/>
                                            </p:tgtEl>
                                          </p:cBhvr>
                                        </p:animEffect>
                                      </p:childTnLst>
                                    </p:cTn>
                                  </p:par>
                                  <p:par>
                                    <p:cTn id="164" presetID="6" presetClass="emph" presetSubtype="0" autoRev="1" fill="hold" grpId="1" nodeType="withEffect">
                                      <p:stCondLst>
                                        <p:cond delay="300"/>
                                      </p:stCondLst>
                                      <p:childTnLst>
                                        <p:animScale>
                                          <p:cBhvr>
                                            <p:cTn id="165" dur="150" fill="hold"/>
                                            <p:tgtEl>
                                              <p:spTgt spid="25"/>
                                            </p:tgtEl>
                                          </p:cBhvr>
                                          <p:by x="110000" y="110000"/>
                                        </p:animScale>
                                      </p:childTnLst>
                                    </p:cTn>
                                  </p:par>
                                  <p:par>
                                    <p:cTn id="166" presetID="53" presetClass="entr" presetSubtype="16" fill="hold" grpId="0" nodeType="withEffect">
                                      <p:stCondLst>
                                        <p:cond delay="500"/>
                                      </p:stCondLst>
                                      <p:childTnLst>
                                        <p:set>
                                          <p:cBhvr>
                                            <p:cTn id="167" dur="1" fill="hold">
                                              <p:stCondLst>
                                                <p:cond delay="0"/>
                                              </p:stCondLst>
                                            </p:cTn>
                                            <p:tgtEl>
                                              <p:spTgt spid="27"/>
                                            </p:tgtEl>
                                            <p:attrNameLst>
                                              <p:attrName>style.visibility</p:attrName>
                                            </p:attrNameLst>
                                          </p:cBhvr>
                                          <p:to>
                                            <p:strVal val="visible"/>
                                          </p:to>
                                        </p:set>
                                        <p:anim calcmode="lin" valueType="num">
                                          <p:cBhvr>
                                            <p:cTn id="168" dur="300" fill="hold"/>
                                            <p:tgtEl>
                                              <p:spTgt spid="27"/>
                                            </p:tgtEl>
                                            <p:attrNameLst>
                                              <p:attrName>ppt_w</p:attrName>
                                            </p:attrNameLst>
                                          </p:cBhvr>
                                          <p:tavLst>
                                            <p:tav tm="0">
                                              <p:val>
                                                <p:fltVal val="0"/>
                                              </p:val>
                                            </p:tav>
                                            <p:tav tm="100000">
                                              <p:val>
                                                <p:strVal val="#ppt_w"/>
                                              </p:val>
                                            </p:tav>
                                          </p:tavLst>
                                        </p:anim>
                                        <p:anim calcmode="lin" valueType="num">
                                          <p:cBhvr>
                                            <p:cTn id="169" dur="300" fill="hold"/>
                                            <p:tgtEl>
                                              <p:spTgt spid="27"/>
                                            </p:tgtEl>
                                            <p:attrNameLst>
                                              <p:attrName>ppt_h</p:attrName>
                                            </p:attrNameLst>
                                          </p:cBhvr>
                                          <p:tavLst>
                                            <p:tav tm="0">
                                              <p:val>
                                                <p:fltVal val="0"/>
                                              </p:val>
                                            </p:tav>
                                            <p:tav tm="100000">
                                              <p:val>
                                                <p:strVal val="#ppt_h"/>
                                              </p:val>
                                            </p:tav>
                                          </p:tavLst>
                                        </p:anim>
                                        <p:animEffect transition="in" filter="fade">
                                          <p:cBhvr>
                                            <p:cTn id="170" dur="300"/>
                                            <p:tgtEl>
                                              <p:spTgt spid="27"/>
                                            </p:tgtEl>
                                          </p:cBhvr>
                                        </p:animEffect>
                                      </p:childTnLst>
                                    </p:cTn>
                                  </p:par>
                                  <p:par>
                                    <p:cTn id="171" presetID="6" presetClass="emph" presetSubtype="0" autoRev="1" fill="hold" grpId="1" nodeType="withEffect">
                                      <p:stCondLst>
                                        <p:cond delay="800"/>
                                      </p:stCondLst>
                                      <p:childTnLst>
                                        <p:animScale>
                                          <p:cBhvr>
                                            <p:cTn id="172" dur="150" fill="hold"/>
                                            <p:tgtEl>
                                              <p:spTgt spid="27"/>
                                            </p:tgtEl>
                                          </p:cBhvr>
                                          <p:by x="110000" y="110000"/>
                                        </p:animScale>
                                      </p:childTnLst>
                                    </p:cTn>
                                  </p:par>
                                  <p:par>
                                    <p:cTn id="173" presetID="53" presetClass="entr" presetSubtype="16" fill="hold" grpId="0" nodeType="withEffect">
                                      <p:stCondLst>
                                        <p:cond delay="300"/>
                                      </p:stCondLst>
                                      <p:childTnLst>
                                        <p:set>
                                          <p:cBhvr>
                                            <p:cTn id="174" dur="1" fill="hold">
                                              <p:stCondLst>
                                                <p:cond delay="0"/>
                                              </p:stCondLst>
                                            </p:cTn>
                                            <p:tgtEl>
                                              <p:spTgt spid="28"/>
                                            </p:tgtEl>
                                            <p:attrNameLst>
                                              <p:attrName>style.visibility</p:attrName>
                                            </p:attrNameLst>
                                          </p:cBhvr>
                                          <p:to>
                                            <p:strVal val="visible"/>
                                          </p:to>
                                        </p:set>
                                        <p:anim calcmode="lin" valueType="num">
                                          <p:cBhvr>
                                            <p:cTn id="175" dur="300" fill="hold"/>
                                            <p:tgtEl>
                                              <p:spTgt spid="28"/>
                                            </p:tgtEl>
                                            <p:attrNameLst>
                                              <p:attrName>ppt_w</p:attrName>
                                            </p:attrNameLst>
                                          </p:cBhvr>
                                          <p:tavLst>
                                            <p:tav tm="0">
                                              <p:val>
                                                <p:fltVal val="0"/>
                                              </p:val>
                                            </p:tav>
                                            <p:tav tm="100000">
                                              <p:val>
                                                <p:strVal val="#ppt_w"/>
                                              </p:val>
                                            </p:tav>
                                          </p:tavLst>
                                        </p:anim>
                                        <p:anim calcmode="lin" valueType="num">
                                          <p:cBhvr>
                                            <p:cTn id="176" dur="300" fill="hold"/>
                                            <p:tgtEl>
                                              <p:spTgt spid="28"/>
                                            </p:tgtEl>
                                            <p:attrNameLst>
                                              <p:attrName>ppt_h</p:attrName>
                                            </p:attrNameLst>
                                          </p:cBhvr>
                                          <p:tavLst>
                                            <p:tav tm="0">
                                              <p:val>
                                                <p:fltVal val="0"/>
                                              </p:val>
                                            </p:tav>
                                            <p:tav tm="100000">
                                              <p:val>
                                                <p:strVal val="#ppt_h"/>
                                              </p:val>
                                            </p:tav>
                                          </p:tavLst>
                                        </p:anim>
                                        <p:animEffect transition="in" filter="fade">
                                          <p:cBhvr>
                                            <p:cTn id="177" dur="300"/>
                                            <p:tgtEl>
                                              <p:spTgt spid="28"/>
                                            </p:tgtEl>
                                          </p:cBhvr>
                                        </p:animEffect>
                                      </p:childTnLst>
                                    </p:cTn>
                                  </p:par>
                                  <p:par>
                                    <p:cTn id="178" presetID="6" presetClass="emph" presetSubtype="0" autoRev="1" fill="hold" grpId="1" nodeType="withEffect">
                                      <p:stCondLst>
                                        <p:cond delay="600"/>
                                      </p:stCondLst>
                                      <p:childTnLst>
                                        <p:animScale>
                                          <p:cBhvr>
                                            <p:cTn id="179" dur="150" fill="hold"/>
                                            <p:tgtEl>
                                              <p:spTgt spid="28"/>
                                            </p:tgtEl>
                                          </p:cBhvr>
                                          <p:by x="110000" y="110000"/>
                                        </p:animScale>
                                      </p:childTnLst>
                                    </p:cTn>
                                  </p:par>
                                  <p:par>
                                    <p:cTn id="180" presetID="53" presetClass="entr" presetSubtype="16" fill="hold" grpId="0" nodeType="withEffect">
                                      <p:stCondLst>
                                        <p:cond delay="0"/>
                                      </p:stCondLst>
                                      <p:childTnLst>
                                        <p:set>
                                          <p:cBhvr>
                                            <p:cTn id="181" dur="1" fill="hold">
                                              <p:stCondLst>
                                                <p:cond delay="0"/>
                                              </p:stCondLst>
                                            </p:cTn>
                                            <p:tgtEl>
                                              <p:spTgt spid="26"/>
                                            </p:tgtEl>
                                            <p:attrNameLst>
                                              <p:attrName>style.visibility</p:attrName>
                                            </p:attrNameLst>
                                          </p:cBhvr>
                                          <p:to>
                                            <p:strVal val="visible"/>
                                          </p:to>
                                        </p:set>
                                        <p:anim calcmode="lin" valueType="num">
                                          <p:cBhvr>
                                            <p:cTn id="182" dur="300" fill="hold"/>
                                            <p:tgtEl>
                                              <p:spTgt spid="26"/>
                                            </p:tgtEl>
                                            <p:attrNameLst>
                                              <p:attrName>ppt_w</p:attrName>
                                            </p:attrNameLst>
                                          </p:cBhvr>
                                          <p:tavLst>
                                            <p:tav tm="0">
                                              <p:val>
                                                <p:fltVal val="0"/>
                                              </p:val>
                                            </p:tav>
                                            <p:tav tm="100000">
                                              <p:val>
                                                <p:strVal val="#ppt_w"/>
                                              </p:val>
                                            </p:tav>
                                          </p:tavLst>
                                        </p:anim>
                                        <p:anim calcmode="lin" valueType="num">
                                          <p:cBhvr>
                                            <p:cTn id="183" dur="300" fill="hold"/>
                                            <p:tgtEl>
                                              <p:spTgt spid="26"/>
                                            </p:tgtEl>
                                            <p:attrNameLst>
                                              <p:attrName>ppt_h</p:attrName>
                                            </p:attrNameLst>
                                          </p:cBhvr>
                                          <p:tavLst>
                                            <p:tav tm="0">
                                              <p:val>
                                                <p:fltVal val="0"/>
                                              </p:val>
                                            </p:tav>
                                            <p:tav tm="100000">
                                              <p:val>
                                                <p:strVal val="#ppt_h"/>
                                              </p:val>
                                            </p:tav>
                                          </p:tavLst>
                                        </p:anim>
                                        <p:animEffect transition="in" filter="fade">
                                          <p:cBhvr>
                                            <p:cTn id="184" dur="300"/>
                                            <p:tgtEl>
                                              <p:spTgt spid="26"/>
                                            </p:tgtEl>
                                          </p:cBhvr>
                                        </p:animEffect>
                                      </p:childTnLst>
                                    </p:cTn>
                                  </p:par>
                                  <p:par>
                                    <p:cTn id="185" presetID="6" presetClass="emph" presetSubtype="0" autoRev="1" fill="hold" grpId="1" nodeType="withEffect">
                                      <p:stCondLst>
                                        <p:cond delay="300"/>
                                      </p:stCondLst>
                                      <p:childTnLst>
                                        <p:animScale>
                                          <p:cBhvr>
                                            <p:cTn id="186" dur="150" fill="hold"/>
                                            <p:tgtEl>
                                              <p:spTgt spid="26"/>
                                            </p:tgtEl>
                                          </p:cBhvr>
                                          <p:by x="110000" y="110000"/>
                                        </p:animScale>
                                      </p:childTnLst>
                                    </p:cTn>
                                  </p:par>
                                  <p:par>
                                    <p:cTn id="187" presetID="53" presetClass="entr" presetSubtype="16" fill="hold" grpId="0" nodeType="withEffect">
                                      <p:stCondLst>
                                        <p:cond delay="500"/>
                                      </p:stCondLst>
                                      <p:childTnLst>
                                        <p:set>
                                          <p:cBhvr>
                                            <p:cTn id="188" dur="1" fill="hold">
                                              <p:stCondLst>
                                                <p:cond delay="0"/>
                                              </p:stCondLst>
                                            </p:cTn>
                                            <p:tgtEl>
                                              <p:spTgt spid="35"/>
                                            </p:tgtEl>
                                            <p:attrNameLst>
                                              <p:attrName>style.visibility</p:attrName>
                                            </p:attrNameLst>
                                          </p:cBhvr>
                                          <p:to>
                                            <p:strVal val="visible"/>
                                          </p:to>
                                        </p:set>
                                        <p:anim calcmode="lin" valueType="num">
                                          <p:cBhvr>
                                            <p:cTn id="189" dur="300" fill="hold"/>
                                            <p:tgtEl>
                                              <p:spTgt spid="35"/>
                                            </p:tgtEl>
                                            <p:attrNameLst>
                                              <p:attrName>ppt_w</p:attrName>
                                            </p:attrNameLst>
                                          </p:cBhvr>
                                          <p:tavLst>
                                            <p:tav tm="0">
                                              <p:val>
                                                <p:fltVal val="0"/>
                                              </p:val>
                                            </p:tav>
                                            <p:tav tm="100000">
                                              <p:val>
                                                <p:strVal val="#ppt_w"/>
                                              </p:val>
                                            </p:tav>
                                          </p:tavLst>
                                        </p:anim>
                                        <p:anim calcmode="lin" valueType="num">
                                          <p:cBhvr>
                                            <p:cTn id="190" dur="300" fill="hold"/>
                                            <p:tgtEl>
                                              <p:spTgt spid="35"/>
                                            </p:tgtEl>
                                            <p:attrNameLst>
                                              <p:attrName>ppt_h</p:attrName>
                                            </p:attrNameLst>
                                          </p:cBhvr>
                                          <p:tavLst>
                                            <p:tav tm="0">
                                              <p:val>
                                                <p:fltVal val="0"/>
                                              </p:val>
                                            </p:tav>
                                            <p:tav tm="100000">
                                              <p:val>
                                                <p:strVal val="#ppt_h"/>
                                              </p:val>
                                            </p:tav>
                                          </p:tavLst>
                                        </p:anim>
                                        <p:animEffect transition="in" filter="fade">
                                          <p:cBhvr>
                                            <p:cTn id="191" dur="300"/>
                                            <p:tgtEl>
                                              <p:spTgt spid="35"/>
                                            </p:tgtEl>
                                          </p:cBhvr>
                                        </p:animEffect>
                                      </p:childTnLst>
                                    </p:cTn>
                                  </p:par>
                                  <p:par>
                                    <p:cTn id="192" presetID="6" presetClass="emph" presetSubtype="0" autoRev="1" fill="hold" grpId="1" nodeType="withEffect">
                                      <p:stCondLst>
                                        <p:cond delay="800"/>
                                      </p:stCondLst>
                                      <p:childTnLst>
                                        <p:animScale>
                                          <p:cBhvr>
                                            <p:cTn id="193" dur="150" fill="hold"/>
                                            <p:tgtEl>
                                              <p:spTgt spid="35"/>
                                            </p:tgtEl>
                                          </p:cBhvr>
                                          <p:by x="110000" y="110000"/>
                                        </p:animScale>
                                      </p:childTnLst>
                                    </p:cTn>
                                  </p:par>
                                  <p:par>
                                    <p:cTn id="194" presetID="2" presetClass="entr" presetSubtype="2" fill="hold" grpId="0" nodeType="withEffect" p14:presetBounceEnd="50000">
                                      <p:stCondLst>
                                        <p:cond delay="800"/>
                                      </p:stCondLst>
                                      <p:childTnLst>
                                        <p:set>
                                          <p:cBhvr>
                                            <p:cTn id="195" dur="1" fill="hold">
                                              <p:stCondLst>
                                                <p:cond delay="0"/>
                                              </p:stCondLst>
                                            </p:cTn>
                                            <p:tgtEl>
                                              <p:spTgt spid="36"/>
                                            </p:tgtEl>
                                            <p:attrNameLst>
                                              <p:attrName>style.visibility</p:attrName>
                                            </p:attrNameLst>
                                          </p:cBhvr>
                                          <p:to>
                                            <p:strVal val="visible"/>
                                          </p:to>
                                        </p:set>
                                        <p:anim calcmode="lin" valueType="num" p14:bounceEnd="50000">
                                          <p:cBhvr additive="base">
                                            <p:cTn id="196" dur="500" fill="hold"/>
                                            <p:tgtEl>
                                              <p:spTgt spid="36"/>
                                            </p:tgtEl>
                                            <p:attrNameLst>
                                              <p:attrName>ppt_x</p:attrName>
                                            </p:attrNameLst>
                                          </p:cBhvr>
                                          <p:tavLst>
                                            <p:tav tm="0">
                                              <p:val>
                                                <p:strVal val="1+#ppt_w/2"/>
                                              </p:val>
                                            </p:tav>
                                            <p:tav tm="100000">
                                              <p:val>
                                                <p:strVal val="#ppt_x"/>
                                              </p:val>
                                            </p:tav>
                                          </p:tavLst>
                                        </p:anim>
                                        <p:anim calcmode="lin" valueType="num" p14:bounceEnd="50000">
                                          <p:cBhvr additive="base">
                                            <p:cTn id="197" dur="500" fill="hold"/>
                                            <p:tgtEl>
                                              <p:spTgt spid="36"/>
                                            </p:tgtEl>
                                            <p:attrNameLst>
                                              <p:attrName>ppt_y</p:attrName>
                                            </p:attrNameLst>
                                          </p:cBhvr>
                                          <p:tavLst>
                                            <p:tav tm="0">
                                              <p:val>
                                                <p:strVal val="#ppt_y"/>
                                              </p:val>
                                            </p:tav>
                                            <p:tav tm="100000">
                                              <p:val>
                                                <p:strVal val="#ppt_y"/>
                                              </p:val>
                                            </p:tav>
                                          </p:tavLst>
                                        </p:anim>
                                      </p:childTnLst>
                                    </p:cTn>
                                  </p:par>
                                  <p:par>
                                    <p:cTn id="198" presetID="53" presetClass="entr" presetSubtype="16" fill="hold" grpId="0" nodeType="withEffect">
                                      <p:stCondLst>
                                        <p:cond delay="800"/>
                                      </p:stCondLst>
                                      <p:childTnLst>
                                        <p:set>
                                          <p:cBhvr>
                                            <p:cTn id="199" dur="1" fill="hold">
                                              <p:stCondLst>
                                                <p:cond delay="0"/>
                                              </p:stCondLst>
                                            </p:cTn>
                                            <p:tgtEl>
                                              <p:spTgt spid="21"/>
                                            </p:tgtEl>
                                            <p:attrNameLst>
                                              <p:attrName>style.visibility</p:attrName>
                                            </p:attrNameLst>
                                          </p:cBhvr>
                                          <p:to>
                                            <p:strVal val="visible"/>
                                          </p:to>
                                        </p:set>
                                        <p:anim calcmode="lin" valueType="num">
                                          <p:cBhvr>
                                            <p:cTn id="200" dur="300" fill="hold"/>
                                            <p:tgtEl>
                                              <p:spTgt spid="21"/>
                                            </p:tgtEl>
                                            <p:attrNameLst>
                                              <p:attrName>ppt_w</p:attrName>
                                            </p:attrNameLst>
                                          </p:cBhvr>
                                          <p:tavLst>
                                            <p:tav tm="0">
                                              <p:val>
                                                <p:fltVal val="0"/>
                                              </p:val>
                                            </p:tav>
                                            <p:tav tm="100000">
                                              <p:val>
                                                <p:strVal val="#ppt_w"/>
                                              </p:val>
                                            </p:tav>
                                          </p:tavLst>
                                        </p:anim>
                                        <p:anim calcmode="lin" valueType="num">
                                          <p:cBhvr>
                                            <p:cTn id="201" dur="300" fill="hold"/>
                                            <p:tgtEl>
                                              <p:spTgt spid="21"/>
                                            </p:tgtEl>
                                            <p:attrNameLst>
                                              <p:attrName>ppt_h</p:attrName>
                                            </p:attrNameLst>
                                          </p:cBhvr>
                                          <p:tavLst>
                                            <p:tav tm="0">
                                              <p:val>
                                                <p:fltVal val="0"/>
                                              </p:val>
                                            </p:tav>
                                            <p:tav tm="100000">
                                              <p:val>
                                                <p:strVal val="#ppt_h"/>
                                              </p:val>
                                            </p:tav>
                                          </p:tavLst>
                                        </p:anim>
                                        <p:animEffect transition="in" filter="fade">
                                          <p:cBhvr>
                                            <p:cTn id="202" dur="300"/>
                                            <p:tgtEl>
                                              <p:spTgt spid="21"/>
                                            </p:tgtEl>
                                          </p:cBhvr>
                                        </p:animEffect>
                                      </p:childTnLst>
                                    </p:cTn>
                                  </p:par>
                                  <p:par>
                                    <p:cTn id="203" presetID="6" presetClass="emph" presetSubtype="0" autoRev="1" fill="hold" grpId="1" nodeType="withEffect">
                                      <p:stCondLst>
                                        <p:cond delay="1100"/>
                                      </p:stCondLst>
                                      <p:childTnLst>
                                        <p:animScale>
                                          <p:cBhvr>
                                            <p:cTn id="204" dur="150" fill="hold"/>
                                            <p:tgtEl>
                                              <p:spTgt spid="21"/>
                                            </p:tgtEl>
                                          </p:cBhvr>
                                          <p:by x="110000" y="11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animBg="1"/>
          <p:bldP spid="5" grpId="1" animBg="1"/>
          <p:bldP spid="6" grpId="0" animBg="1"/>
          <p:bldP spid="6" grpId="1" animBg="1"/>
          <p:bldP spid="7" grpId="0" animBg="1"/>
          <p:bldP spid="7" grpId="1" animBg="1"/>
          <p:bldP spid="8" grpId="0" animBg="1"/>
          <p:bldP spid="8" grpId="1" animBg="1"/>
          <p:bldP spid="10" grpId="0" animBg="1"/>
          <p:bldP spid="10" grpId="1" animBg="1"/>
          <p:bldP spid="14" grpId="0" animBg="1"/>
          <p:bldP spid="14" grpId="1" animBg="1"/>
          <p:bldP spid="15" grpId="0" animBg="1"/>
          <p:bldP spid="15" grpId="1" animBg="1"/>
          <p:bldP spid="16" grpId="0" animBg="1"/>
          <p:bldP spid="16" grpId="1" animBg="1"/>
          <p:bldP spid="17" grpId="0" animBg="1"/>
          <p:bldP spid="17" grpId="1" animBg="1"/>
          <p:bldP spid="18" grpId="0" animBg="1"/>
          <p:bldP spid="18" grpId="1" animBg="1"/>
          <p:bldP spid="19" grpId="0" animBg="1"/>
          <p:bldP spid="19" grpId="1" animBg="1"/>
          <p:bldP spid="20" grpId="0" animBg="1"/>
          <p:bldP spid="20" grpId="1" animBg="1"/>
          <p:bldP spid="21" grpId="0" animBg="1"/>
          <p:bldP spid="21" grpId="1" animBg="1"/>
          <p:bldP spid="22" grpId="0" animBg="1"/>
          <p:bldP spid="22" grpId="1" animBg="1"/>
          <p:bldP spid="23" grpId="0" animBg="1"/>
          <p:bldP spid="23" grpId="1" animBg="1"/>
          <p:bldP spid="24" grpId="0" animBg="1"/>
          <p:bldP spid="24" grpId="1" animBg="1"/>
          <p:bldP spid="25" grpId="0" animBg="1"/>
          <p:bldP spid="25" grpId="1" animBg="1"/>
          <p:bldP spid="26" grpId="0" animBg="1"/>
          <p:bldP spid="26" grpId="1" animBg="1"/>
          <p:bldP spid="27" grpId="0" animBg="1"/>
          <p:bldP spid="27" grpId="1" animBg="1"/>
          <p:bldP spid="28" grpId="0" animBg="1"/>
          <p:bldP spid="28" grpId="1" animBg="1"/>
          <p:bldP spid="29" grpId="0" animBg="1"/>
          <p:bldP spid="29" grpId="1" animBg="1"/>
          <p:bldP spid="30" grpId="0" animBg="1"/>
          <p:bldP spid="30" grpId="1" animBg="1"/>
          <p:bldP spid="31" grpId="0" animBg="1"/>
          <p:bldP spid="31" grpId="1" animBg="1"/>
          <p:bldP spid="32" grpId="0" animBg="1"/>
          <p:bldP spid="32" grpId="1" animBg="1"/>
          <p:bldP spid="33" grpId="0" animBg="1"/>
          <p:bldP spid="33" grpId="1" animBg="1"/>
          <p:bldP spid="34" grpId="0" animBg="1"/>
          <p:bldP spid="34" grpId="1" animBg="1"/>
          <p:bldP spid="35" grpId="0"/>
          <p:bldP spid="35" grpId="1"/>
          <p:bldP spid="3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200"/>
                                      </p:stCondLst>
                                      <p:childTnLst>
                                        <p:set>
                                          <p:cBhvr>
                                            <p:cTn id="6" dur="1" fill="hold">
                                              <p:stCondLst>
                                                <p:cond delay="0"/>
                                              </p:stCondLst>
                                            </p:cTn>
                                            <p:tgtEl>
                                              <p:spTgt spid="4"/>
                                            </p:tgtEl>
                                            <p:attrNameLst>
                                              <p:attrName>style.visibility</p:attrName>
                                            </p:attrNameLst>
                                          </p:cBhvr>
                                          <p:to>
                                            <p:strVal val="visible"/>
                                          </p:to>
                                        </p:set>
                                        <p:anim calcmode="lin" valueType="num">
                                          <p:cBhvr>
                                            <p:cTn id="7" dur="300" fill="hold"/>
                                            <p:tgtEl>
                                              <p:spTgt spid="4"/>
                                            </p:tgtEl>
                                            <p:attrNameLst>
                                              <p:attrName>ppt_w</p:attrName>
                                            </p:attrNameLst>
                                          </p:cBhvr>
                                          <p:tavLst>
                                            <p:tav tm="0">
                                              <p:val>
                                                <p:fltVal val="0"/>
                                              </p:val>
                                            </p:tav>
                                            <p:tav tm="100000">
                                              <p:val>
                                                <p:strVal val="#ppt_w"/>
                                              </p:val>
                                            </p:tav>
                                          </p:tavLst>
                                        </p:anim>
                                        <p:anim calcmode="lin" valueType="num">
                                          <p:cBhvr>
                                            <p:cTn id="8" dur="300" fill="hold"/>
                                            <p:tgtEl>
                                              <p:spTgt spid="4"/>
                                            </p:tgtEl>
                                            <p:attrNameLst>
                                              <p:attrName>ppt_h</p:attrName>
                                            </p:attrNameLst>
                                          </p:cBhvr>
                                          <p:tavLst>
                                            <p:tav tm="0">
                                              <p:val>
                                                <p:fltVal val="0"/>
                                              </p:val>
                                            </p:tav>
                                            <p:tav tm="100000">
                                              <p:val>
                                                <p:strVal val="#ppt_h"/>
                                              </p:val>
                                            </p:tav>
                                          </p:tavLst>
                                        </p:anim>
                                        <p:animEffect transition="in" filter="fade">
                                          <p:cBhvr>
                                            <p:cTn id="9" dur="300"/>
                                            <p:tgtEl>
                                              <p:spTgt spid="4"/>
                                            </p:tgtEl>
                                          </p:cBhvr>
                                        </p:animEffect>
                                      </p:childTnLst>
                                    </p:cTn>
                                  </p:par>
                                  <p:par>
                                    <p:cTn id="10" presetID="6" presetClass="emph" presetSubtype="0" autoRev="1" fill="hold" grpId="1" nodeType="withEffect">
                                      <p:stCondLst>
                                        <p:cond delay="500"/>
                                      </p:stCondLst>
                                      <p:childTnLst>
                                        <p:animScale>
                                          <p:cBhvr>
                                            <p:cTn id="11" dur="150" fill="hold"/>
                                            <p:tgtEl>
                                              <p:spTgt spid="4"/>
                                            </p:tgtEl>
                                          </p:cBhvr>
                                          <p:by x="110000" y="110000"/>
                                        </p:animScale>
                                      </p:childTnLst>
                                    </p:cTn>
                                  </p:par>
                                  <p:par>
                                    <p:cTn id="12" presetID="53" presetClass="entr" presetSubtype="16" fill="hold" grpId="0" nodeType="with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300" fill="hold"/>
                                            <p:tgtEl>
                                              <p:spTgt spid="5"/>
                                            </p:tgtEl>
                                            <p:attrNameLst>
                                              <p:attrName>ppt_w</p:attrName>
                                            </p:attrNameLst>
                                          </p:cBhvr>
                                          <p:tavLst>
                                            <p:tav tm="0">
                                              <p:val>
                                                <p:fltVal val="0"/>
                                              </p:val>
                                            </p:tav>
                                            <p:tav tm="100000">
                                              <p:val>
                                                <p:strVal val="#ppt_w"/>
                                              </p:val>
                                            </p:tav>
                                          </p:tavLst>
                                        </p:anim>
                                        <p:anim calcmode="lin" valueType="num">
                                          <p:cBhvr>
                                            <p:cTn id="15" dur="300" fill="hold"/>
                                            <p:tgtEl>
                                              <p:spTgt spid="5"/>
                                            </p:tgtEl>
                                            <p:attrNameLst>
                                              <p:attrName>ppt_h</p:attrName>
                                            </p:attrNameLst>
                                          </p:cBhvr>
                                          <p:tavLst>
                                            <p:tav tm="0">
                                              <p:val>
                                                <p:fltVal val="0"/>
                                              </p:val>
                                            </p:tav>
                                            <p:tav tm="100000">
                                              <p:val>
                                                <p:strVal val="#ppt_h"/>
                                              </p:val>
                                            </p:tav>
                                          </p:tavLst>
                                        </p:anim>
                                        <p:animEffect transition="in" filter="fade">
                                          <p:cBhvr>
                                            <p:cTn id="16" dur="300"/>
                                            <p:tgtEl>
                                              <p:spTgt spid="5"/>
                                            </p:tgtEl>
                                          </p:cBhvr>
                                        </p:animEffect>
                                      </p:childTnLst>
                                    </p:cTn>
                                  </p:par>
                                  <p:par>
                                    <p:cTn id="17" presetID="6" presetClass="emph" presetSubtype="0" autoRev="1" fill="hold" grpId="1" nodeType="withEffect">
                                      <p:stCondLst>
                                        <p:cond delay="300"/>
                                      </p:stCondLst>
                                      <p:childTnLst>
                                        <p:animScale>
                                          <p:cBhvr>
                                            <p:cTn id="18" dur="150" fill="hold"/>
                                            <p:tgtEl>
                                              <p:spTgt spid="5"/>
                                            </p:tgtEl>
                                          </p:cBhvr>
                                          <p:by x="110000" y="110000"/>
                                        </p:animScale>
                                      </p:childTnLst>
                                    </p:cTn>
                                  </p:par>
                                  <p:par>
                                    <p:cTn id="19" presetID="53" presetClass="entr" presetSubtype="16"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p:cTn id="21" dur="300" fill="hold"/>
                                            <p:tgtEl>
                                              <p:spTgt spid="8"/>
                                            </p:tgtEl>
                                            <p:attrNameLst>
                                              <p:attrName>ppt_w</p:attrName>
                                            </p:attrNameLst>
                                          </p:cBhvr>
                                          <p:tavLst>
                                            <p:tav tm="0">
                                              <p:val>
                                                <p:fltVal val="0"/>
                                              </p:val>
                                            </p:tav>
                                            <p:tav tm="100000">
                                              <p:val>
                                                <p:strVal val="#ppt_w"/>
                                              </p:val>
                                            </p:tav>
                                          </p:tavLst>
                                        </p:anim>
                                        <p:anim calcmode="lin" valueType="num">
                                          <p:cBhvr>
                                            <p:cTn id="22" dur="300" fill="hold"/>
                                            <p:tgtEl>
                                              <p:spTgt spid="8"/>
                                            </p:tgtEl>
                                            <p:attrNameLst>
                                              <p:attrName>ppt_h</p:attrName>
                                            </p:attrNameLst>
                                          </p:cBhvr>
                                          <p:tavLst>
                                            <p:tav tm="0">
                                              <p:val>
                                                <p:fltVal val="0"/>
                                              </p:val>
                                            </p:tav>
                                            <p:tav tm="100000">
                                              <p:val>
                                                <p:strVal val="#ppt_h"/>
                                              </p:val>
                                            </p:tav>
                                          </p:tavLst>
                                        </p:anim>
                                        <p:animEffect transition="in" filter="fade">
                                          <p:cBhvr>
                                            <p:cTn id="23" dur="300"/>
                                            <p:tgtEl>
                                              <p:spTgt spid="8"/>
                                            </p:tgtEl>
                                          </p:cBhvr>
                                        </p:animEffect>
                                      </p:childTnLst>
                                    </p:cTn>
                                  </p:par>
                                  <p:par>
                                    <p:cTn id="24" presetID="6" presetClass="emph" presetSubtype="0" autoRev="1" fill="hold" grpId="1" nodeType="withEffect">
                                      <p:stCondLst>
                                        <p:cond delay="300"/>
                                      </p:stCondLst>
                                      <p:childTnLst>
                                        <p:animScale>
                                          <p:cBhvr>
                                            <p:cTn id="25" dur="150" fill="hold"/>
                                            <p:tgtEl>
                                              <p:spTgt spid="8"/>
                                            </p:tgtEl>
                                          </p:cBhvr>
                                          <p:by x="110000" y="110000"/>
                                        </p:animScale>
                                      </p:childTnLst>
                                    </p:cTn>
                                  </p:par>
                                  <p:par>
                                    <p:cTn id="26" presetID="53" presetClass="entr" presetSubtype="16" fill="hold" grpId="0" nodeType="withEffect">
                                      <p:stCondLst>
                                        <p:cond delay="300"/>
                                      </p:stCondLst>
                                      <p:childTnLst>
                                        <p:set>
                                          <p:cBhvr>
                                            <p:cTn id="27" dur="1" fill="hold">
                                              <p:stCondLst>
                                                <p:cond delay="0"/>
                                              </p:stCondLst>
                                            </p:cTn>
                                            <p:tgtEl>
                                              <p:spTgt spid="10"/>
                                            </p:tgtEl>
                                            <p:attrNameLst>
                                              <p:attrName>style.visibility</p:attrName>
                                            </p:attrNameLst>
                                          </p:cBhvr>
                                          <p:to>
                                            <p:strVal val="visible"/>
                                          </p:to>
                                        </p:set>
                                        <p:anim calcmode="lin" valueType="num">
                                          <p:cBhvr>
                                            <p:cTn id="28" dur="300" fill="hold"/>
                                            <p:tgtEl>
                                              <p:spTgt spid="10"/>
                                            </p:tgtEl>
                                            <p:attrNameLst>
                                              <p:attrName>ppt_w</p:attrName>
                                            </p:attrNameLst>
                                          </p:cBhvr>
                                          <p:tavLst>
                                            <p:tav tm="0">
                                              <p:val>
                                                <p:fltVal val="0"/>
                                              </p:val>
                                            </p:tav>
                                            <p:tav tm="100000">
                                              <p:val>
                                                <p:strVal val="#ppt_w"/>
                                              </p:val>
                                            </p:tav>
                                          </p:tavLst>
                                        </p:anim>
                                        <p:anim calcmode="lin" valueType="num">
                                          <p:cBhvr>
                                            <p:cTn id="29" dur="300" fill="hold"/>
                                            <p:tgtEl>
                                              <p:spTgt spid="10"/>
                                            </p:tgtEl>
                                            <p:attrNameLst>
                                              <p:attrName>ppt_h</p:attrName>
                                            </p:attrNameLst>
                                          </p:cBhvr>
                                          <p:tavLst>
                                            <p:tav tm="0">
                                              <p:val>
                                                <p:fltVal val="0"/>
                                              </p:val>
                                            </p:tav>
                                            <p:tav tm="100000">
                                              <p:val>
                                                <p:strVal val="#ppt_h"/>
                                              </p:val>
                                            </p:tav>
                                          </p:tavLst>
                                        </p:anim>
                                        <p:animEffect transition="in" filter="fade">
                                          <p:cBhvr>
                                            <p:cTn id="30" dur="300"/>
                                            <p:tgtEl>
                                              <p:spTgt spid="10"/>
                                            </p:tgtEl>
                                          </p:cBhvr>
                                        </p:animEffect>
                                      </p:childTnLst>
                                    </p:cTn>
                                  </p:par>
                                  <p:par>
                                    <p:cTn id="31" presetID="6" presetClass="emph" presetSubtype="0" autoRev="1" fill="hold" grpId="1" nodeType="withEffect">
                                      <p:stCondLst>
                                        <p:cond delay="600"/>
                                      </p:stCondLst>
                                      <p:childTnLst>
                                        <p:animScale>
                                          <p:cBhvr>
                                            <p:cTn id="32" dur="150" fill="hold"/>
                                            <p:tgtEl>
                                              <p:spTgt spid="10"/>
                                            </p:tgtEl>
                                          </p:cBhvr>
                                          <p:by x="110000" y="110000"/>
                                        </p:animScale>
                                      </p:childTnLst>
                                    </p:cTn>
                                  </p:par>
                                  <p:par>
                                    <p:cTn id="33" presetID="53" presetClass="entr" presetSubtype="16" fill="hold" grpId="0" nodeType="withEffect">
                                      <p:stCondLst>
                                        <p:cond delay="200"/>
                                      </p:stCondLst>
                                      <p:childTnLst>
                                        <p:set>
                                          <p:cBhvr>
                                            <p:cTn id="34" dur="1" fill="hold">
                                              <p:stCondLst>
                                                <p:cond delay="0"/>
                                              </p:stCondLst>
                                            </p:cTn>
                                            <p:tgtEl>
                                              <p:spTgt spid="7"/>
                                            </p:tgtEl>
                                            <p:attrNameLst>
                                              <p:attrName>style.visibility</p:attrName>
                                            </p:attrNameLst>
                                          </p:cBhvr>
                                          <p:to>
                                            <p:strVal val="visible"/>
                                          </p:to>
                                        </p:set>
                                        <p:anim calcmode="lin" valueType="num">
                                          <p:cBhvr>
                                            <p:cTn id="35" dur="300" fill="hold"/>
                                            <p:tgtEl>
                                              <p:spTgt spid="7"/>
                                            </p:tgtEl>
                                            <p:attrNameLst>
                                              <p:attrName>ppt_w</p:attrName>
                                            </p:attrNameLst>
                                          </p:cBhvr>
                                          <p:tavLst>
                                            <p:tav tm="0">
                                              <p:val>
                                                <p:fltVal val="0"/>
                                              </p:val>
                                            </p:tav>
                                            <p:tav tm="100000">
                                              <p:val>
                                                <p:strVal val="#ppt_w"/>
                                              </p:val>
                                            </p:tav>
                                          </p:tavLst>
                                        </p:anim>
                                        <p:anim calcmode="lin" valueType="num">
                                          <p:cBhvr>
                                            <p:cTn id="36" dur="300" fill="hold"/>
                                            <p:tgtEl>
                                              <p:spTgt spid="7"/>
                                            </p:tgtEl>
                                            <p:attrNameLst>
                                              <p:attrName>ppt_h</p:attrName>
                                            </p:attrNameLst>
                                          </p:cBhvr>
                                          <p:tavLst>
                                            <p:tav tm="0">
                                              <p:val>
                                                <p:fltVal val="0"/>
                                              </p:val>
                                            </p:tav>
                                            <p:tav tm="100000">
                                              <p:val>
                                                <p:strVal val="#ppt_h"/>
                                              </p:val>
                                            </p:tav>
                                          </p:tavLst>
                                        </p:anim>
                                        <p:animEffect transition="in" filter="fade">
                                          <p:cBhvr>
                                            <p:cTn id="37" dur="300"/>
                                            <p:tgtEl>
                                              <p:spTgt spid="7"/>
                                            </p:tgtEl>
                                          </p:cBhvr>
                                        </p:animEffect>
                                      </p:childTnLst>
                                    </p:cTn>
                                  </p:par>
                                  <p:par>
                                    <p:cTn id="38" presetID="6" presetClass="emph" presetSubtype="0" autoRev="1" fill="hold" grpId="1" nodeType="withEffect">
                                      <p:stCondLst>
                                        <p:cond delay="500"/>
                                      </p:stCondLst>
                                      <p:childTnLst>
                                        <p:animScale>
                                          <p:cBhvr>
                                            <p:cTn id="39" dur="150" fill="hold"/>
                                            <p:tgtEl>
                                              <p:spTgt spid="7"/>
                                            </p:tgtEl>
                                          </p:cBhvr>
                                          <p:by x="110000" y="110000"/>
                                        </p:animScale>
                                      </p:childTnLst>
                                    </p:cTn>
                                  </p:par>
                                  <p:par>
                                    <p:cTn id="40" presetID="53" presetClass="entr" presetSubtype="16" fill="hold" grpId="0" nodeType="withEffect">
                                      <p:stCondLst>
                                        <p:cond delay="0"/>
                                      </p:stCondLst>
                                      <p:childTnLst>
                                        <p:set>
                                          <p:cBhvr>
                                            <p:cTn id="41" dur="1" fill="hold">
                                              <p:stCondLst>
                                                <p:cond delay="0"/>
                                              </p:stCondLst>
                                            </p:cTn>
                                            <p:tgtEl>
                                              <p:spTgt spid="6"/>
                                            </p:tgtEl>
                                            <p:attrNameLst>
                                              <p:attrName>style.visibility</p:attrName>
                                            </p:attrNameLst>
                                          </p:cBhvr>
                                          <p:to>
                                            <p:strVal val="visible"/>
                                          </p:to>
                                        </p:set>
                                        <p:anim calcmode="lin" valueType="num">
                                          <p:cBhvr>
                                            <p:cTn id="42" dur="300" fill="hold"/>
                                            <p:tgtEl>
                                              <p:spTgt spid="6"/>
                                            </p:tgtEl>
                                            <p:attrNameLst>
                                              <p:attrName>ppt_w</p:attrName>
                                            </p:attrNameLst>
                                          </p:cBhvr>
                                          <p:tavLst>
                                            <p:tav tm="0">
                                              <p:val>
                                                <p:fltVal val="0"/>
                                              </p:val>
                                            </p:tav>
                                            <p:tav tm="100000">
                                              <p:val>
                                                <p:strVal val="#ppt_w"/>
                                              </p:val>
                                            </p:tav>
                                          </p:tavLst>
                                        </p:anim>
                                        <p:anim calcmode="lin" valueType="num">
                                          <p:cBhvr>
                                            <p:cTn id="43" dur="300" fill="hold"/>
                                            <p:tgtEl>
                                              <p:spTgt spid="6"/>
                                            </p:tgtEl>
                                            <p:attrNameLst>
                                              <p:attrName>ppt_h</p:attrName>
                                            </p:attrNameLst>
                                          </p:cBhvr>
                                          <p:tavLst>
                                            <p:tav tm="0">
                                              <p:val>
                                                <p:fltVal val="0"/>
                                              </p:val>
                                            </p:tav>
                                            <p:tav tm="100000">
                                              <p:val>
                                                <p:strVal val="#ppt_h"/>
                                              </p:val>
                                            </p:tav>
                                          </p:tavLst>
                                        </p:anim>
                                        <p:animEffect transition="in" filter="fade">
                                          <p:cBhvr>
                                            <p:cTn id="44" dur="300"/>
                                            <p:tgtEl>
                                              <p:spTgt spid="6"/>
                                            </p:tgtEl>
                                          </p:cBhvr>
                                        </p:animEffect>
                                      </p:childTnLst>
                                    </p:cTn>
                                  </p:par>
                                  <p:par>
                                    <p:cTn id="45" presetID="6" presetClass="emph" presetSubtype="0" autoRev="1" fill="hold" grpId="1" nodeType="withEffect">
                                      <p:stCondLst>
                                        <p:cond delay="300"/>
                                      </p:stCondLst>
                                      <p:childTnLst>
                                        <p:animScale>
                                          <p:cBhvr>
                                            <p:cTn id="46" dur="150" fill="hold"/>
                                            <p:tgtEl>
                                              <p:spTgt spid="6"/>
                                            </p:tgtEl>
                                          </p:cBhvr>
                                          <p:by x="110000" y="110000"/>
                                        </p:animScale>
                                      </p:childTnLst>
                                    </p:cTn>
                                  </p:par>
                                  <p:par>
                                    <p:cTn id="47" presetID="53" presetClass="entr" presetSubtype="16" fill="hold" grpId="0" nodeType="withEffect">
                                      <p:stCondLst>
                                        <p:cond delay="200"/>
                                      </p:stCondLst>
                                      <p:childTnLst>
                                        <p:set>
                                          <p:cBhvr>
                                            <p:cTn id="48" dur="1" fill="hold">
                                              <p:stCondLst>
                                                <p:cond delay="0"/>
                                              </p:stCondLst>
                                            </p:cTn>
                                            <p:tgtEl>
                                              <p:spTgt spid="19"/>
                                            </p:tgtEl>
                                            <p:attrNameLst>
                                              <p:attrName>style.visibility</p:attrName>
                                            </p:attrNameLst>
                                          </p:cBhvr>
                                          <p:to>
                                            <p:strVal val="visible"/>
                                          </p:to>
                                        </p:set>
                                        <p:anim calcmode="lin" valueType="num">
                                          <p:cBhvr>
                                            <p:cTn id="49" dur="300" fill="hold"/>
                                            <p:tgtEl>
                                              <p:spTgt spid="19"/>
                                            </p:tgtEl>
                                            <p:attrNameLst>
                                              <p:attrName>ppt_w</p:attrName>
                                            </p:attrNameLst>
                                          </p:cBhvr>
                                          <p:tavLst>
                                            <p:tav tm="0">
                                              <p:val>
                                                <p:fltVal val="0"/>
                                              </p:val>
                                            </p:tav>
                                            <p:tav tm="100000">
                                              <p:val>
                                                <p:strVal val="#ppt_w"/>
                                              </p:val>
                                            </p:tav>
                                          </p:tavLst>
                                        </p:anim>
                                        <p:anim calcmode="lin" valueType="num">
                                          <p:cBhvr>
                                            <p:cTn id="50" dur="300" fill="hold"/>
                                            <p:tgtEl>
                                              <p:spTgt spid="19"/>
                                            </p:tgtEl>
                                            <p:attrNameLst>
                                              <p:attrName>ppt_h</p:attrName>
                                            </p:attrNameLst>
                                          </p:cBhvr>
                                          <p:tavLst>
                                            <p:tav tm="0">
                                              <p:val>
                                                <p:fltVal val="0"/>
                                              </p:val>
                                            </p:tav>
                                            <p:tav tm="100000">
                                              <p:val>
                                                <p:strVal val="#ppt_h"/>
                                              </p:val>
                                            </p:tav>
                                          </p:tavLst>
                                        </p:anim>
                                        <p:animEffect transition="in" filter="fade">
                                          <p:cBhvr>
                                            <p:cTn id="51" dur="300"/>
                                            <p:tgtEl>
                                              <p:spTgt spid="19"/>
                                            </p:tgtEl>
                                          </p:cBhvr>
                                        </p:animEffect>
                                      </p:childTnLst>
                                    </p:cTn>
                                  </p:par>
                                  <p:par>
                                    <p:cTn id="52" presetID="6" presetClass="emph" presetSubtype="0" autoRev="1" fill="hold" grpId="1" nodeType="withEffect">
                                      <p:stCondLst>
                                        <p:cond delay="500"/>
                                      </p:stCondLst>
                                      <p:childTnLst>
                                        <p:animScale>
                                          <p:cBhvr>
                                            <p:cTn id="53" dur="150" fill="hold"/>
                                            <p:tgtEl>
                                              <p:spTgt spid="19"/>
                                            </p:tgtEl>
                                          </p:cBhvr>
                                          <p:by x="110000" y="110000"/>
                                        </p:animScale>
                                      </p:childTnLst>
                                    </p:cTn>
                                  </p:par>
                                  <p:par>
                                    <p:cTn id="54" presetID="53" presetClass="entr" presetSubtype="16" fill="hold" grpId="0" nodeType="withEffect">
                                      <p:stCondLst>
                                        <p:cond delay="400"/>
                                      </p:stCondLst>
                                      <p:childTnLst>
                                        <p:set>
                                          <p:cBhvr>
                                            <p:cTn id="55" dur="1" fill="hold">
                                              <p:stCondLst>
                                                <p:cond delay="0"/>
                                              </p:stCondLst>
                                            </p:cTn>
                                            <p:tgtEl>
                                              <p:spTgt spid="30"/>
                                            </p:tgtEl>
                                            <p:attrNameLst>
                                              <p:attrName>style.visibility</p:attrName>
                                            </p:attrNameLst>
                                          </p:cBhvr>
                                          <p:to>
                                            <p:strVal val="visible"/>
                                          </p:to>
                                        </p:set>
                                        <p:anim calcmode="lin" valueType="num">
                                          <p:cBhvr>
                                            <p:cTn id="56" dur="300" fill="hold"/>
                                            <p:tgtEl>
                                              <p:spTgt spid="30"/>
                                            </p:tgtEl>
                                            <p:attrNameLst>
                                              <p:attrName>ppt_w</p:attrName>
                                            </p:attrNameLst>
                                          </p:cBhvr>
                                          <p:tavLst>
                                            <p:tav tm="0">
                                              <p:val>
                                                <p:fltVal val="0"/>
                                              </p:val>
                                            </p:tav>
                                            <p:tav tm="100000">
                                              <p:val>
                                                <p:strVal val="#ppt_w"/>
                                              </p:val>
                                            </p:tav>
                                          </p:tavLst>
                                        </p:anim>
                                        <p:anim calcmode="lin" valueType="num">
                                          <p:cBhvr>
                                            <p:cTn id="57" dur="300" fill="hold"/>
                                            <p:tgtEl>
                                              <p:spTgt spid="30"/>
                                            </p:tgtEl>
                                            <p:attrNameLst>
                                              <p:attrName>ppt_h</p:attrName>
                                            </p:attrNameLst>
                                          </p:cBhvr>
                                          <p:tavLst>
                                            <p:tav tm="0">
                                              <p:val>
                                                <p:fltVal val="0"/>
                                              </p:val>
                                            </p:tav>
                                            <p:tav tm="100000">
                                              <p:val>
                                                <p:strVal val="#ppt_h"/>
                                              </p:val>
                                            </p:tav>
                                          </p:tavLst>
                                        </p:anim>
                                        <p:animEffect transition="in" filter="fade">
                                          <p:cBhvr>
                                            <p:cTn id="58" dur="300"/>
                                            <p:tgtEl>
                                              <p:spTgt spid="30"/>
                                            </p:tgtEl>
                                          </p:cBhvr>
                                        </p:animEffect>
                                      </p:childTnLst>
                                    </p:cTn>
                                  </p:par>
                                  <p:par>
                                    <p:cTn id="59" presetID="6" presetClass="emph" presetSubtype="0" autoRev="1" fill="hold" grpId="1" nodeType="withEffect">
                                      <p:stCondLst>
                                        <p:cond delay="700"/>
                                      </p:stCondLst>
                                      <p:childTnLst>
                                        <p:animScale>
                                          <p:cBhvr>
                                            <p:cTn id="60" dur="150" fill="hold"/>
                                            <p:tgtEl>
                                              <p:spTgt spid="30"/>
                                            </p:tgtEl>
                                          </p:cBhvr>
                                          <p:by x="110000" y="110000"/>
                                        </p:animScale>
                                      </p:childTnLst>
                                    </p:cTn>
                                  </p:par>
                                  <p:par>
                                    <p:cTn id="61" presetID="53" presetClass="entr" presetSubtype="16" fill="hold" grpId="0" nodeType="withEffect">
                                      <p:stCondLst>
                                        <p:cond delay="0"/>
                                      </p:stCondLst>
                                      <p:childTnLst>
                                        <p:set>
                                          <p:cBhvr>
                                            <p:cTn id="62" dur="1" fill="hold">
                                              <p:stCondLst>
                                                <p:cond delay="0"/>
                                              </p:stCondLst>
                                            </p:cTn>
                                            <p:tgtEl>
                                              <p:spTgt spid="16"/>
                                            </p:tgtEl>
                                            <p:attrNameLst>
                                              <p:attrName>style.visibility</p:attrName>
                                            </p:attrNameLst>
                                          </p:cBhvr>
                                          <p:to>
                                            <p:strVal val="visible"/>
                                          </p:to>
                                        </p:set>
                                        <p:anim calcmode="lin" valueType="num">
                                          <p:cBhvr>
                                            <p:cTn id="63" dur="300" fill="hold"/>
                                            <p:tgtEl>
                                              <p:spTgt spid="16"/>
                                            </p:tgtEl>
                                            <p:attrNameLst>
                                              <p:attrName>ppt_w</p:attrName>
                                            </p:attrNameLst>
                                          </p:cBhvr>
                                          <p:tavLst>
                                            <p:tav tm="0">
                                              <p:val>
                                                <p:fltVal val="0"/>
                                              </p:val>
                                            </p:tav>
                                            <p:tav tm="100000">
                                              <p:val>
                                                <p:strVal val="#ppt_w"/>
                                              </p:val>
                                            </p:tav>
                                          </p:tavLst>
                                        </p:anim>
                                        <p:anim calcmode="lin" valueType="num">
                                          <p:cBhvr>
                                            <p:cTn id="64" dur="300" fill="hold"/>
                                            <p:tgtEl>
                                              <p:spTgt spid="16"/>
                                            </p:tgtEl>
                                            <p:attrNameLst>
                                              <p:attrName>ppt_h</p:attrName>
                                            </p:attrNameLst>
                                          </p:cBhvr>
                                          <p:tavLst>
                                            <p:tav tm="0">
                                              <p:val>
                                                <p:fltVal val="0"/>
                                              </p:val>
                                            </p:tav>
                                            <p:tav tm="100000">
                                              <p:val>
                                                <p:strVal val="#ppt_h"/>
                                              </p:val>
                                            </p:tav>
                                          </p:tavLst>
                                        </p:anim>
                                        <p:animEffect transition="in" filter="fade">
                                          <p:cBhvr>
                                            <p:cTn id="65" dur="300"/>
                                            <p:tgtEl>
                                              <p:spTgt spid="16"/>
                                            </p:tgtEl>
                                          </p:cBhvr>
                                        </p:animEffect>
                                      </p:childTnLst>
                                    </p:cTn>
                                  </p:par>
                                  <p:par>
                                    <p:cTn id="66" presetID="6" presetClass="emph" presetSubtype="0" autoRev="1" fill="hold" grpId="1" nodeType="withEffect">
                                      <p:stCondLst>
                                        <p:cond delay="300"/>
                                      </p:stCondLst>
                                      <p:childTnLst>
                                        <p:animScale>
                                          <p:cBhvr>
                                            <p:cTn id="67" dur="150" fill="hold"/>
                                            <p:tgtEl>
                                              <p:spTgt spid="16"/>
                                            </p:tgtEl>
                                          </p:cBhvr>
                                          <p:by x="110000" y="110000"/>
                                        </p:animScale>
                                      </p:childTnLst>
                                    </p:cTn>
                                  </p:par>
                                  <p:par>
                                    <p:cTn id="68" presetID="53" presetClass="entr" presetSubtype="16" fill="hold" grpId="0" nodeType="withEffect">
                                      <p:stCondLst>
                                        <p:cond delay="0"/>
                                      </p:stCondLst>
                                      <p:childTnLst>
                                        <p:set>
                                          <p:cBhvr>
                                            <p:cTn id="69" dur="1" fill="hold">
                                              <p:stCondLst>
                                                <p:cond delay="0"/>
                                              </p:stCondLst>
                                            </p:cTn>
                                            <p:tgtEl>
                                              <p:spTgt spid="17"/>
                                            </p:tgtEl>
                                            <p:attrNameLst>
                                              <p:attrName>style.visibility</p:attrName>
                                            </p:attrNameLst>
                                          </p:cBhvr>
                                          <p:to>
                                            <p:strVal val="visible"/>
                                          </p:to>
                                        </p:set>
                                        <p:anim calcmode="lin" valueType="num">
                                          <p:cBhvr>
                                            <p:cTn id="70" dur="300" fill="hold"/>
                                            <p:tgtEl>
                                              <p:spTgt spid="17"/>
                                            </p:tgtEl>
                                            <p:attrNameLst>
                                              <p:attrName>ppt_w</p:attrName>
                                            </p:attrNameLst>
                                          </p:cBhvr>
                                          <p:tavLst>
                                            <p:tav tm="0">
                                              <p:val>
                                                <p:fltVal val="0"/>
                                              </p:val>
                                            </p:tav>
                                            <p:tav tm="100000">
                                              <p:val>
                                                <p:strVal val="#ppt_w"/>
                                              </p:val>
                                            </p:tav>
                                          </p:tavLst>
                                        </p:anim>
                                        <p:anim calcmode="lin" valueType="num">
                                          <p:cBhvr>
                                            <p:cTn id="71" dur="300" fill="hold"/>
                                            <p:tgtEl>
                                              <p:spTgt spid="17"/>
                                            </p:tgtEl>
                                            <p:attrNameLst>
                                              <p:attrName>ppt_h</p:attrName>
                                            </p:attrNameLst>
                                          </p:cBhvr>
                                          <p:tavLst>
                                            <p:tav tm="0">
                                              <p:val>
                                                <p:fltVal val="0"/>
                                              </p:val>
                                            </p:tav>
                                            <p:tav tm="100000">
                                              <p:val>
                                                <p:strVal val="#ppt_h"/>
                                              </p:val>
                                            </p:tav>
                                          </p:tavLst>
                                        </p:anim>
                                        <p:animEffect transition="in" filter="fade">
                                          <p:cBhvr>
                                            <p:cTn id="72" dur="300"/>
                                            <p:tgtEl>
                                              <p:spTgt spid="17"/>
                                            </p:tgtEl>
                                          </p:cBhvr>
                                        </p:animEffect>
                                      </p:childTnLst>
                                    </p:cTn>
                                  </p:par>
                                  <p:par>
                                    <p:cTn id="73" presetID="6" presetClass="emph" presetSubtype="0" autoRev="1" fill="hold" grpId="1" nodeType="withEffect">
                                      <p:stCondLst>
                                        <p:cond delay="300"/>
                                      </p:stCondLst>
                                      <p:childTnLst>
                                        <p:animScale>
                                          <p:cBhvr>
                                            <p:cTn id="74" dur="150" fill="hold"/>
                                            <p:tgtEl>
                                              <p:spTgt spid="17"/>
                                            </p:tgtEl>
                                          </p:cBhvr>
                                          <p:by x="110000" y="110000"/>
                                        </p:animScale>
                                      </p:childTnLst>
                                    </p:cTn>
                                  </p:par>
                                  <p:par>
                                    <p:cTn id="75" presetID="53" presetClass="entr" presetSubtype="16" fill="hold" grpId="0" nodeType="withEffect">
                                      <p:stCondLst>
                                        <p:cond delay="0"/>
                                      </p:stCondLst>
                                      <p:childTnLst>
                                        <p:set>
                                          <p:cBhvr>
                                            <p:cTn id="76" dur="1" fill="hold">
                                              <p:stCondLst>
                                                <p:cond delay="0"/>
                                              </p:stCondLst>
                                            </p:cTn>
                                            <p:tgtEl>
                                              <p:spTgt spid="15"/>
                                            </p:tgtEl>
                                            <p:attrNameLst>
                                              <p:attrName>style.visibility</p:attrName>
                                            </p:attrNameLst>
                                          </p:cBhvr>
                                          <p:to>
                                            <p:strVal val="visible"/>
                                          </p:to>
                                        </p:set>
                                        <p:anim calcmode="lin" valueType="num">
                                          <p:cBhvr>
                                            <p:cTn id="77" dur="300" fill="hold"/>
                                            <p:tgtEl>
                                              <p:spTgt spid="15"/>
                                            </p:tgtEl>
                                            <p:attrNameLst>
                                              <p:attrName>ppt_w</p:attrName>
                                            </p:attrNameLst>
                                          </p:cBhvr>
                                          <p:tavLst>
                                            <p:tav tm="0">
                                              <p:val>
                                                <p:fltVal val="0"/>
                                              </p:val>
                                            </p:tav>
                                            <p:tav tm="100000">
                                              <p:val>
                                                <p:strVal val="#ppt_w"/>
                                              </p:val>
                                            </p:tav>
                                          </p:tavLst>
                                        </p:anim>
                                        <p:anim calcmode="lin" valueType="num">
                                          <p:cBhvr>
                                            <p:cTn id="78" dur="300" fill="hold"/>
                                            <p:tgtEl>
                                              <p:spTgt spid="15"/>
                                            </p:tgtEl>
                                            <p:attrNameLst>
                                              <p:attrName>ppt_h</p:attrName>
                                            </p:attrNameLst>
                                          </p:cBhvr>
                                          <p:tavLst>
                                            <p:tav tm="0">
                                              <p:val>
                                                <p:fltVal val="0"/>
                                              </p:val>
                                            </p:tav>
                                            <p:tav tm="100000">
                                              <p:val>
                                                <p:strVal val="#ppt_h"/>
                                              </p:val>
                                            </p:tav>
                                          </p:tavLst>
                                        </p:anim>
                                        <p:animEffect transition="in" filter="fade">
                                          <p:cBhvr>
                                            <p:cTn id="79" dur="300"/>
                                            <p:tgtEl>
                                              <p:spTgt spid="15"/>
                                            </p:tgtEl>
                                          </p:cBhvr>
                                        </p:animEffect>
                                      </p:childTnLst>
                                    </p:cTn>
                                  </p:par>
                                  <p:par>
                                    <p:cTn id="80" presetID="6" presetClass="emph" presetSubtype="0" autoRev="1" fill="hold" grpId="1" nodeType="withEffect">
                                      <p:stCondLst>
                                        <p:cond delay="300"/>
                                      </p:stCondLst>
                                      <p:childTnLst>
                                        <p:animScale>
                                          <p:cBhvr>
                                            <p:cTn id="81" dur="150" fill="hold"/>
                                            <p:tgtEl>
                                              <p:spTgt spid="15"/>
                                            </p:tgtEl>
                                          </p:cBhvr>
                                          <p:by x="110000" y="110000"/>
                                        </p:animScale>
                                      </p:childTnLst>
                                    </p:cTn>
                                  </p:par>
                                  <p:par>
                                    <p:cTn id="82" presetID="53" presetClass="entr" presetSubtype="16" fill="hold" grpId="0" nodeType="withEffect">
                                      <p:stCondLst>
                                        <p:cond delay="200"/>
                                      </p:stCondLst>
                                      <p:childTnLst>
                                        <p:set>
                                          <p:cBhvr>
                                            <p:cTn id="83" dur="1" fill="hold">
                                              <p:stCondLst>
                                                <p:cond delay="0"/>
                                              </p:stCondLst>
                                            </p:cTn>
                                            <p:tgtEl>
                                              <p:spTgt spid="18"/>
                                            </p:tgtEl>
                                            <p:attrNameLst>
                                              <p:attrName>style.visibility</p:attrName>
                                            </p:attrNameLst>
                                          </p:cBhvr>
                                          <p:to>
                                            <p:strVal val="visible"/>
                                          </p:to>
                                        </p:set>
                                        <p:anim calcmode="lin" valueType="num">
                                          <p:cBhvr>
                                            <p:cTn id="84" dur="300" fill="hold"/>
                                            <p:tgtEl>
                                              <p:spTgt spid="18"/>
                                            </p:tgtEl>
                                            <p:attrNameLst>
                                              <p:attrName>ppt_w</p:attrName>
                                            </p:attrNameLst>
                                          </p:cBhvr>
                                          <p:tavLst>
                                            <p:tav tm="0">
                                              <p:val>
                                                <p:fltVal val="0"/>
                                              </p:val>
                                            </p:tav>
                                            <p:tav tm="100000">
                                              <p:val>
                                                <p:strVal val="#ppt_w"/>
                                              </p:val>
                                            </p:tav>
                                          </p:tavLst>
                                        </p:anim>
                                        <p:anim calcmode="lin" valueType="num">
                                          <p:cBhvr>
                                            <p:cTn id="85" dur="300" fill="hold"/>
                                            <p:tgtEl>
                                              <p:spTgt spid="18"/>
                                            </p:tgtEl>
                                            <p:attrNameLst>
                                              <p:attrName>ppt_h</p:attrName>
                                            </p:attrNameLst>
                                          </p:cBhvr>
                                          <p:tavLst>
                                            <p:tav tm="0">
                                              <p:val>
                                                <p:fltVal val="0"/>
                                              </p:val>
                                            </p:tav>
                                            <p:tav tm="100000">
                                              <p:val>
                                                <p:strVal val="#ppt_h"/>
                                              </p:val>
                                            </p:tav>
                                          </p:tavLst>
                                        </p:anim>
                                        <p:animEffect transition="in" filter="fade">
                                          <p:cBhvr>
                                            <p:cTn id="86" dur="300"/>
                                            <p:tgtEl>
                                              <p:spTgt spid="18"/>
                                            </p:tgtEl>
                                          </p:cBhvr>
                                        </p:animEffect>
                                      </p:childTnLst>
                                    </p:cTn>
                                  </p:par>
                                  <p:par>
                                    <p:cTn id="87" presetID="6" presetClass="emph" presetSubtype="0" autoRev="1" fill="hold" grpId="1" nodeType="withEffect">
                                      <p:stCondLst>
                                        <p:cond delay="500"/>
                                      </p:stCondLst>
                                      <p:childTnLst>
                                        <p:animScale>
                                          <p:cBhvr>
                                            <p:cTn id="88" dur="150" fill="hold"/>
                                            <p:tgtEl>
                                              <p:spTgt spid="18"/>
                                            </p:tgtEl>
                                          </p:cBhvr>
                                          <p:by x="110000" y="110000"/>
                                        </p:animScale>
                                      </p:childTnLst>
                                    </p:cTn>
                                  </p:par>
                                  <p:par>
                                    <p:cTn id="89" presetID="53" presetClass="entr" presetSubtype="16" fill="hold" grpId="0" nodeType="withEffect">
                                      <p:stCondLst>
                                        <p:cond delay="600"/>
                                      </p:stCondLst>
                                      <p:childTnLst>
                                        <p:set>
                                          <p:cBhvr>
                                            <p:cTn id="90" dur="1" fill="hold">
                                              <p:stCondLst>
                                                <p:cond delay="0"/>
                                              </p:stCondLst>
                                            </p:cTn>
                                            <p:tgtEl>
                                              <p:spTgt spid="20"/>
                                            </p:tgtEl>
                                            <p:attrNameLst>
                                              <p:attrName>style.visibility</p:attrName>
                                            </p:attrNameLst>
                                          </p:cBhvr>
                                          <p:to>
                                            <p:strVal val="visible"/>
                                          </p:to>
                                        </p:set>
                                        <p:anim calcmode="lin" valueType="num">
                                          <p:cBhvr>
                                            <p:cTn id="91" dur="300" fill="hold"/>
                                            <p:tgtEl>
                                              <p:spTgt spid="20"/>
                                            </p:tgtEl>
                                            <p:attrNameLst>
                                              <p:attrName>ppt_w</p:attrName>
                                            </p:attrNameLst>
                                          </p:cBhvr>
                                          <p:tavLst>
                                            <p:tav tm="0">
                                              <p:val>
                                                <p:fltVal val="0"/>
                                              </p:val>
                                            </p:tav>
                                            <p:tav tm="100000">
                                              <p:val>
                                                <p:strVal val="#ppt_w"/>
                                              </p:val>
                                            </p:tav>
                                          </p:tavLst>
                                        </p:anim>
                                        <p:anim calcmode="lin" valueType="num">
                                          <p:cBhvr>
                                            <p:cTn id="92" dur="300" fill="hold"/>
                                            <p:tgtEl>
                                              <p:spTgt spid="20"/>
                                            </p:tgtEl>
                                            <p:attrNameLst>
                                              <p:attrName>ppt_h</p:attrName>
                                            </p:attrNameLst>
                                          </p:cBhvr>
                                          <p:tavLst>
                                            <p:tav tm="0">
                                              <p:val>
                                                <p:fltVal val="0"/>
                                              </p:val>
                                            </p:tav>
                                            <p:tav tm="100000">
                                              <p:val>
                                                <p:strVal val="#ppt_h"/>
                                              </p:val>
                                            </p:tav>
                                          </p:tavLst>
                                        </p:anim>
                                        <p:animEffect transition="in" filter="fade">
                                          <p:cBhvr>
                                            <p:cTn id="93" dur="300"/>
                                            <p:tgtEl>
                                              <p:spTgt spid="20"/>
                                            </p:tgtEl>
                                          </p:cBhvr>
                                        </p:animEffect>
                                      </p:childTnLst>
                                    </p:cTn>
                                  </p:par>
                                  <p:par>
                                    <p:cTn id="94" presetID="6" presetClass="emph" presetSubtype="0" autoRev="1" fill="hold" grpId="1" nodeType="withEffect">
                                      <p:stCondLst>
                                        <p:cond delay="900"/>
                                      </p:stCondLst>
                                      <p:childTnLst>
                                        <p:animScale>
                                          <p:cBhvr>
                                            <p:cTn id="95" dur="150" fill="hold"/>
                                            <p:tgtEl>
                                              <p:spTgt spid="20"/>
                                            </p:tgtEl>
                                          </p:cBhvr>
                                          <p:by x="110000" y="110000"/>
                                        </p:animScale>
                                      </p:childTnLst>
                                    </p:cTn>
                                  </p:par>
                                  <p:par>
                                    <p:cTn id="96" presetID="53" presetClass="entr" presetSubtype="16" fill="hold" grpId="0" nodeType="withEffect">
                                      <p:stCondLst>
                                        <p:cond delay="200"/>
                                      </p:stCondLst>
                                      <p:childTnLst>
                                        <p:set>
                                          <p:cBhvr>
                                            <p:cTn id="97" dur="1" fill="hold">
                                              <p:stCondLst>
                                                <p:cond delay="0"/>
                                              </p:stCondLst>
                                            </p:cTn>
                                            <p:tgtEl>
                                              <p:spTgt spid="34"/>
                                            </p:tgtEl>
                                            <p:attrNameLst>
                                              <p:attrName>style.visibility</p:attrName>
                                            </p:attrNameLst>
                                          </p:cBhvr>
                                          <p:to>
                                            <p:strVal val="visible"/>
                                          </p:to>
                                        </p:set>
                                        <p:anim calcmode="lin" valueType="num">
                                          <p:cBhvr>
                                            <p:cTn id="98" dur="300" fill="hold"/>
                                            <p:tgtEl>
                                              <p:spTgt spid="34"/>
                                            </p:tgtEl>
                                            <p:attrNameLst>
                                              <p:attrName>ppt_w</p:attrName>
                                            </p:attrNameLst>
                                          </p:cBhvr>
                                          <p:tavLst>
                                            <p:tav tm="0">
                                              <p:val>
                                                <p:fltVal val="0"/>
                                              </p:val>
                                            </p:tav>
                                            <p:tav tm="100000">
                                              <p:val>
                                                <p:strVal val="#ppt_w"/>
                                              </p:val>
                                            </p:tav>
                                          </p:tavLst>
                                        </p:anim>
                                        <p:anim calcmode="lin" valueType="num">
                                          <p:cBhvr>
                                            <p:cTn id="99" dur="300" fill="hold"/>
                                            <p:tgtEl>
                                              <p:spTgt spid="34"/>
                                            </p:tgtEl>
                                            <p:attrNameLst>
                                              <p:attrName>ppt_h</p:attrName>
                                            </p:attrNameLst>
                                          </p:cBhvr>
                                          <p:tavLst>
                                            <p:tav tm="0">
                                              <p:val>
                                                <p:fltVal val="0"/>
                                              </p:val>
                                            </p:tav>
                                            <p:tav tm="100000">
                                              <p:val>
                                                <p:strVal val="#ppt_h"/>
                                              </p:val>
                                            </p:tav>
                                          </p:tavLst>
                                        </p:anim>
                                        <p:animEffect transition="in" filter="fade">
                                          <p:cBhvr>
                                            <p:cTn id="100" dur="300"/>
                                            <p:tgtEl>
                                              <p:spTgt spid="34"/>
                                            </p:tgtEl>
                                          </p:cBhvr>
                                        </p:animEffect>
                                      </p:childTnLst>
                                    </p:cTn>
                                  </p:par>
                                  <p:par>
                                    <p:cTn id="101" presetID="6" presetClass="emph" presetSubtype="0" autoRev="1" fill="hold" grpId="1" nodeType="withEffect">
                                      <p:stCondLst>
                                        <p:cond delay="500"/>
                                      </p:stCondLst>
                                      <p:childTnLst>
                                        <p:animScale>
                                          <p:cBhvr>
                                            <p:cTn id="102" dur="150" fill="hold"/>
                                            <p:tgtEl>
                                              <p:spTgt spid="34"/>
                                            </p:tgtEl>
                                          </p:cBhvr>
                                          <p:by x="110000" y="110000"/>
                                        </p:animScale>
                                      </p:childTnLst>
                                    </p:cTn>
                                  </p:par>
                                  <p:par>
                                    <p:cTn id="103" presetID="53" presetClass="entr" presetSubtype="16" fill="hold" grpId="0" nodeType="withEffect">
                                      <p:stCondLst>
                                        <p:cond delay="0"/>
                                      </p:stCondLst>
                                      <p:childTnLst>
                                        <p:set>
                                          <p:cBhvr>
                                            <p:cTn id="104" dur="1" fill="hold">
                                              <p:stCondLst>
                                                <p:cond delay="0"/>
                                              </p:stCondLst>
                                            </p:cTn>
                                            <p:tgtEl>
                                              <p:spTgt spid="14"/>
                                            </p:tgtEl>
                                            <p:attrNameLst>
                                              <p:attrName>style.visibility</p:attrName>
                                            </p:attrNameLst>
                                          </p:cBhvr>
                                          <p:to>
                                            <p:strVal val="visible"/>
                                          </p:to>
                                        </p:set>
                                        <p:anim calcmode="lin" valueType="num">
                                          <p:cBhvr>
                                            <p:cTn id="105" dur="300" fill="hold"/>
                                            <p:tgtEl>
                                              <p:spTgt spid="14"/>
                                            </p:tgtEl>
                                            <p:attrNameLst>
                                              <p:attrName>ppt_w</p:attrName>
                                            </p:attrNameLst>
                                          </p:cBhvr>
                                          <p:tavLst>
                                            <p:tav tm="0">
                                              <p:val>
                                                <p:fltVal val="0"/>
                                              </p:val>
                                            </p:tav>
                                            <p:tav tm="100000">
                                              <p:val>
                                                <p:strVal val="#ppt_w"/>
                                              </p:val>
                                            </p:tav>
                                          </p:tavLst>
                                        </p:anim>
                                        <p:anim calcmode="lin" valueType="num">
                                          <p:cBhvr>
                                            <p:cTn id="106" dur="300" fill="hold"/>
                                            <p:tgtEl>
                                              <p:spTgt spid="14"/>
                                            </p:tgtEl>
                                            <p:attrNameLst>
                                              <p:attrName>ppt_h</p:attrName>
                                            </p:attrNameLst>
                                          </p:cBhvr>
                                          <p:tavLst>
                                            <p:tav tm="0">
                                              <p:val>
                                                <p:fltVal val="0"/>
                                              </p:val>
                                            </p:tav>
                                            <p:tav tm="100000">
                                              <p:val>
                                                <p:strVal val="#ppt_h"/>
                                              </p:val>
                                            </p:tav>
                                          </p:tavLst>
                                        </p:anim>
                                        <p:animEffect transition="in" filter="fade">
                                          <p:cBhvr>
                                            <p:cTn id="107" dur="300"/>
                                            <p:tgtEl>
                                              <p:spTgt spid="14"/>
                                            </p:tgtEl>
                                          </p:cBhvr>
                                        </p:animEffect>
                                      </p:childTnLst>
                                    </p:cTn>
                                  </p:par>
                                  <p:par>
                                    <p:cTn id="108" presetID="6" presetClass="emph" presetSubtype="0" autoRev="1" fill="hold" grpId="1" nodeType="withEffect">
                                      <p:stCondLst>
                                        <p:cond delay="300"/>
                                      </p:stCondLst>
                                      <p:childTnLst>
                                        <p:animScale>
                                          <p:cBhvr>
                                            <p:cTn id="109" dur="150" fill="hold"/>
                                            <p:tgtEl>
                                              <p:spTgt spid="14"/>
                                            </p:tgtEl>
                                          </p:cBhvr>
                                          <p:by x="110000" y="110000"/>
                                        </p:animScale>
                                      </p:childTnLst>
                                    </p:cTn>
                                  </p:par>
                                  <p:par>
                                    <p:cTn id="110" presetID="53" presetClass="entr" presetSubtype="16" fill="hold" grpId="0" nodeType="withEffect">
                                      <p:stCondLst>
                                        <p:cond delay="400"/>
                                      </p:stCondLst>
                                      <p:childTnLst>
                                        <p:set>
                                          <p:cBhvr>
                                            <p:cTn id="111" dur="1" fill="hold">
                                              <p:stCondLst>
                                                <p:cond delay="0"/>
                                              </p:stCondLst>
                                            </p:cTn>
                                            <p:tgtEl>
                                              <p:spTgt spid="31"/>
                                            </p:tgtEl>
                                            <p:attrNameLst>
                                              <p:attrName>style.visibility</p:attrName>
                                            </p:attrNameLst>
                                          </p:cBhvr>
                                          <p:to>
                                            <p:strVal val="visible"/>
                                          </p:to>
                                        </p:set>
                                        <p:anim calcmode="lin" valueType="num">
                                          <p:cBhvr>
                                            <p:cTn id="112" dur="300" fill="hold"/>
                                            <p:tgtEl>
                                              <p:spTgt spid="31"/>
                                            </p:tgtEl>
                                            <p:attrNameLst>
                                              <p:attrName>ppt_w</p:attrName>
                                            </p:attrNameLst>
                                          </p:cBhvr>
                                          <p:tavLst>
                                            <p:tav tm="0">
                                              <p:val>
                                                <p:fltVal val="0"/>
                                              </p:val>
                                            </p:tav>
                                            <p:tav tm="100000">
                                              <p:val>
                                                <p:strVal val="#ppt_w"/>
                                              </p:val>
                                            </p:tav>
                                          </p:tavLst>
                                        </p:anim>
                                        <p:anim calcmode="lin" valueType="num">
                                          <p:cBhvr>
                                            <p:cTn id="113" dur="300" fill="hold"/>
                                            <p:tgtEl>
                                              <p:spTgt spid="31"/>
                                            </p:tgtEl>
                                            <p:attrNameLst>
                                              <p:attrName>ppt_h</p:attrName>
                                            </p:attrNameLst>
                                          </p:cBhvr>
                                          <p:tavLst>
                                            <p:tav tm="0">
                                              <p:val>
                                                <p:fltVal val="0"/>
                                              </p:val>
                                            </p:tav>
                                            <p:tav tm="100000">
                                              <p:val>
                                                <p:strVal val="#ppt_h"/>
                                              </p:val>
                                            </p:tav>
                                          </p:tavLst>
                                        </p:anim>
                                        <p:animEffect transition="in" filter="fade">
                                          <p:cBhvr>
                                            <p:cTn id="114" dur="300"/>
                                            <p:tgtEl>
                                              <p:spTgt spid="31"/>
                                            </p:tgtEl>
                                          </p:cBhvr>
                                        </p:animEffect>
                                      </p:childTnLst>
                                    </p:cTn>
                                  </p:par>
                                  <p:par>
                                    <p:cTn id="115" presetID="6" presetClass="emph" presetSubtype="0" autoRev="1" fill="hold" grpId="1" nodeType="withEffect">
                                      <p:stCondLst>
                                        <p:cond delay="700"/>
                                      </p:stCondLst>
                                      <p:childTnLst>
                                        <p:animScale>
                                          <p:cBhvr>
                                            <p:cTn id="116" dur="150" fill="hold"/>
                                            <p:tgtEl>
                                              <p:spTgt spid="31"/>
                                            </p:tgtEl>
                                          </p:cBhvr>
                                          <p:by x="110000" y="110000"/>
                                        </p:animScale>
                                      </p:childTnLst>
                                    </p:cTn>
                                  </p:par>
                                  <p:par>
                                    <p:cTn id="117" presetID="53" presetClass="entr" presetSubtype="16" fill="hold" grpId="0" nodeType="withEffect">
                                      <p:stCondLst>
                                        <p:cond delay="100"/>
                                      </p:stCondLst>
                                      <p:childTnLst>
                                        <p:set>
                                          <p:cBhvr>
                                            <p:cTn id="118" dur="1" fill="hold">
                                              <p:stCondLst>
                                                <p:cond delay="0"/>
                                              </p:stCondLst>
                                            </p:cTn>
                                            <p:tgtEl>
                                              <p:spTgt spid="32"/>
                                            </p:tgtEl>
                                            <p:attrNameLst>
                                              <p:attrName>style.visibility</p:attrName>
                                            </p:attrNameLst>
                                          </p:cBhvr>
                                          <p:to>
                                            <p:strVal val="visible"/>
                                          </p:to>
                                        </p:set>
                                        <p:anim calcmode="lin" valueType="num">
                                          <p:cBhvr>
                                            <p:cTn id="119" dur="300" fill="hold"/>
                                            <p:tgtEl>
                                              <p:spTgt spid="32"/>
                                            </p:tgtEl>
                                            <p:attrNameLst>
                                              <p:attrName>ppt_w</p:attrName>
                                            </p:attrNameLst>
                                          </p:cBhvr>
                                          <p:tavLst>
                                            <p:tav tm="0">
                                              <p:val>
                                                <p:fltVal val="0"/>
                                              </p:val>
                                            </p:tav>
                                            <p:tav tm="100000">
                                              <p:val>
                                                <p:strVal val="#ppt_w"/>
                                              </p:val>
                                            </p:tav>
                                          </p:tavLst>
                                        </p:anim>
                                        <p:anim calcmode="lin" valueType="num">
                                          <p:cBhvr>
                                            <p:cTn id="120" dur="300" fill="hold"/>
                                            <p:tgtEl>
                                              <p:spTgt spid="32"/>
                                            </p:tgtEl>
                                            <p:attrNameLst>
                                              <p:attrName>ppt_h</p:attrName>
                                            </p:attrNameLst>
                                          </p:cBhvr>
                                          <p:tavLst>
                                            <p:tav tm="0">
                                              <p:val>
                                                <p:fltVal val="0"/>
                                              </p:val>
                                            </p:tav>
                                            <p:tav tm="100000">
                                              <p:val>
                                                <p:strVal val="#ppt_h"/>
                                              </p:val>
                                            </p:tav>
                                          </p:tavLst>
                                        </p:anim>
                                        <p:animEffect transition="in" filter="fade">
                                          <p:cBhvr>
                                            <p:cTn id="121" dur="300"/>
                                            <p:tgtEl>
                                              <p:spTgt spid="32"/>
                                            </p:tgtEl>
                                          </p:cBhvr>
                                        </p:animEffect>
                                      </p:childTnLst>
                                    </p:cTn>
                                  </p:par>
                                  <p:par>
                                    <p:cTn id="122" presetID="6" presetClass="emph" presetSubtype="0" autoRev="1" fill="hold" grpId="1" nodeType="withEffect">
                                      <p:stCondLst>
                                        <p:cond delay="400"/>
                                      </p:stCondLst>
                                      <p:childTnLst>
                                        <p:animScale>
                                          <p:cBhvr>
                                            <p:cTn id="123" dur="150" fill="hold"/>
                                            <p:tgtEl>
                                              <p:spTgt spid="32"/>
                                            </p:tgtEl>
                                          </p:cBhvr>
                                          <p:by x="110000" y="110000"/>
                                        </p:animScale>
                                      </p:childTnLst>
                                    </p:cTn>
                                  </p:par>
                                  <p:par>
                                    <p:cTn id="124" presetID="53" presetClass="entr" presetSubtype="16" fill="hold" grpId="0" nodeType="withEffect">
                                      <p:stCondLst>
                                        <p:cond delay="300"/>
                                      </p:stCondLst>
                                      <p:childTnLst>
                                        <p:set>
                                          <p:cBhvr>
                                            <p:cTn id="125" dur="1" fill="hold">
                                              <p:stCondLst>
                                                <p:cond delay="0"/>
                                              </p:stCondLst>
                                            </p:cTn>
                                            <p:tgtEl>
                                              <p:spTgt spid="22"/>
                                            </p:tgtEl>
                                            <p:attrNameLst>
                                              <p:attrName>style.visibility</p:attrName>
                                            </p:attrNameLst>
                                          </p:cBhvr>
                                          <p:to>
                                            <p:strVal val="visible"/>
                                          </p:to>
                                        </p:set>
                                        <p:anim calcmode="lin" valueType="num">
                                          <p:cBhvr>
                                            <p:cTn id="126" dur="300" fill="hold"/>
                                            <p:tgtEl>
                                              <p:spTgt spid="22"/>
                                            </p:tgtEl>
                                            <p:attrNameLst>
                                              <p:attrName>ppt_w</p:attrName>
                                            </p:attrNameLst>
                                          </p:cBhvr>
                                          <p:tavLst>
                                            <p:tav tm="0">
                                              <p:val>
                                                <p:fltVal val="0"/>
                                              </p:val>
                                            </p:tav>
                                            <p:tav tm="100000">
                                              <p:val>
                                                <p:strVal val="#ppt_w"/>
                                              </p:val>
                                            </p:tav>
                                          </p:tavLst>
                                        </p:anim>
                                        <p:anim calcmode="lin" valueType="num">
                                          <p:cBhvr>
                                            <p:cTn id="127" dur="300" fill="hold"/>
                                            <p:tgtEl>
                                              <p:spTgt spid="22"/>
                                            </p:tgtEl>
                                            <p:attrNameLst>
                                              <p:attrName>ppt_h</p:attrName>
                                            </p:attrNameLst>
                                          </p:cBhvr>
                                          <p:tavLst>
                                            <p:tav tm="0">
                                              <p:val>
                                                <p:fltVal val="0"/>
                                              </p:val>
                                            </p:tav>
                                            <p:tav tm="100000">
                                              <p:val>
                                                <p:strVal val="#ppt_h"/>
                                              </p:val>
                                            </p:tav>
                                          </p:tavLst>
                                        </p:anim>
                                        <p:animEffect transition="in" filter="fade">
                                          <p:cBhvr>
                                            <p:cTn id="128" dur="300"/>
                                            <p:tgtEl>
                                              <p:spTgt spid="22"/>
                                            </p:tgtEl>
                                          </p:cBhvr>
                                        </p:animEffect>
                                      </p:childTnLst>
                                    </p:cTn>
                                  </p:par>
                                  <p:par>
                                    <p:cTn id="129" presetID="6" presetClass="emph" presetSubtype="0" autoRev="1" fill="hold" grpId="1" nodeType="withEffect">
                                      <p:stCondLst>
                                        <p:cond delay="600"/>
                                      </p:stCondLst>
                                      <p:childTnLst>
                                        <p:animScale>
                                          <p:cBhvr>
                                            <p:cTn id="130" dur="150" fill="hold"/>
                                            <p:tgtEl>
                                              <p:spTgt spid="22"/>
                                            </p:tgtEl>
                                          </p:cBhvr>
                                          <p:by x="110000" y="110000"/>
                                        </p:animScale>
                                      </p:childTnLst>
                                    </p:cTn>
                                  </p:par>
                                  <p:par>
                                    <p:cTn id="131" presetID="53" presetClass="entr" presetSubtype="16" fill="hold" grpId="0" nodeType="withEffect">
                                      <p:stCondLst>
                                        <p:cond delay="0"/>
                                      </p:stCondLst>
                                      <p:childTnLst>
                                        <p:set>
                                          <p:cBhvr>
                                            <p:cTn id="132" dur="1" fill="hold">
                                              <p:stCondLst>
                                                <p:cond delay="0"/>
                                              </p:stCondLst>
                                            </p:cTn>
                                            <p:tgtEl>
                                              <p:spTgt spid="33"/>
                                            </p:tgtEl>
                                            <p:attrNameLst>
                                              <p:attrName>style.visibility</p:attrName>
                                            </p:attrNameLst>
                                          </p:cBhvr>
                                          <p:to>
                                            <p:strVal val="visible"/>
                                          </p:to>
                                        </p:set>
                                        <p:anim calcmode="lin" valueType="num">
                                          <p:cBhvr>
                                            <p:cTn id="133" dur="300" fill="hold"/>
                                            <p:tgtEl>
                                              <p:spTgt spid="33"/>
                                            </p:tgtEl>
                                            <p:attrNameLst>
                                              <p:attrName>ppt_w</p:attrName>
                                            </p:attrNameLst>
                                          </p:cBhvr>
                                          <p:tavLst>
                                            <p:tav tm="0">
                                              <p:val>
                                                <p:fltVal val="0"/>
                                              </p:val>
                                            </p:tav>
                                            <p:tav tm="100000">
                                              <p:val>
                                                <p:strVal val="#ppt_w"/>
                                              </p:val>
                                            </p:tav>
                                          </p:tavLst>
                                        </p:anim>
                                        <p:anim calcmode="lin" valueType="num">
                                          <p:cBhvr>
                                            <p:cTn id="134" dur="300" fill="hold"/>
                                            <p:tgtEl>
                                              <p:spTgt spid="33"/>
                                            </p:tgtEl>
                                            <p:attrNameLst>
                                              <p:attrName>ppt_h</p:attrName>
                                            </p:attrNameLst>
                                          </p:cBhvr>
                                          <p:tavLst>
                                            <p:tav tm="0">
                                              <p:val>
                                                <p:fltVal val="0"/>
                                              </p:val>
                                            </p:tav>
                                            <p:tav tm="100000">
                                              <p:val>
                                                <p:strVal val="#ppt_h"/>
                                              </p:val>
                                            </p:tav>
                                          </p:tavLst>
                                        </p:anim>
                                        <p:animEffect transition="in" filter="fade">
                                          <p:cBhvr>
                                            <p:cTn id="135" dur="300"/>
                                            <p:tgtEl>
                                              <p:spTgt spid="33"/>
                                            </p:tgtEl>
                                          </p:cBhvr>
                                        </p:animEffect>
                                      </p:childTnLst>
                                    </p:cTn>
                                  </p:par>
                                  <p:par>
                                    <p:cTn id="136" presetID="6" presetClass="emph" presetSubtype="0" autoRev="1" fill="hold" grpId="1" nodeType="withEffect">
                                      <p:stCondLst>
                                        <p:cond delay="300"/>
                                      </p:stCondLst>
                                      <p:childTnLst>
                                        <p:animScale>
                                          <p:cBhvr>
                                            <p:cTn id="137" dur="150" fill="hold"/>
                                            <p:tgtEl>
                                              <p:spTgt spid="33"/>
                                            </p:tgtEl>
                                          </p:cBhvr>
                                          <p:by x="110000" y="110000"/>
                                        </p:animScale>
                                      </p:childTnLst>
                                    </p:cTn>
                                  </p:par>
                                  <p:par>
                                    <p:cTn id="138" presetID="53" presetClass="entr" presetSubtype="16" fill="hold" grpId="0" nodeType="withEffect">
                                      <p:stCondLst>
                                        <p:cond delay="200"/>
                                      </p:stCondLst>
                                      <p:childTnLst>
                                        <p:set>
                                          <p:cBhvr>
                                            <p:cTn id="139" dur="1" fill="hold">
                                              <p:stCondLst>
                                                <p:cond delay="0"/>
                                              </p:stCondLst>
                                            </p:cTn>
                                            <p:tgtEl>
                                              <p:spTgt spid="23"/>
                                            </p:tgtEl>
                                            <p:attrNameLst>
                                              <p:attrName>style.visibility</p:attrName>
                                            </p:attrNameLst>
                                          </p:cBhvr>
                                          <p:to>
                                            <p:strVal val="visible"/>
                                          </p:to>
                                        </p:set>
                                        <p:anim calcmode="lin" valueType="num">
                                          <p:cBhvr>
                                            <p:cTn id="140" dur="300" fill="hold"/>
                                            <p:tgtEl>
                                              <p:spTgt spid="23"/>
                                            </p:tgtEl>
                                            <p:attrNameLst>
                                              <p:attrName>ppt_w</p:attrName>
                                            </p:attrNameLst>
                                          </p:cBhvr>
                                          <p:tavLst>
                                            <p:tav tm="0">
                                              <p:val>
                                                <p:fltVal val="0"/>
                                              </p:val>
                                            </p:tav>
                                            <p:tav tm="100000">
                                              <p:val>
                                                <p:strVal val="#ppt_w"/>
                                              </p:val>
                                            </p:tav>
                                          </p:tavLst>
                                        </p:anim>
                                        <p:anim calcmode="lin" valueType="num">
                                          <p:cBhvr>
                                            <p:cTn id="141" dur="300" fill="hold"/>
                                            <p:tgtEl>
                                              <p:spTgt spid="23"/>
                                            </p:tgtEl>
                                            <p:attrNameLst>
                                              <p:attrName>ppt_h</p:attrName>
                                            </p:attrNameLst>
                                          </p:cBhvr>
                                          <p:tavLst>
                                            <p:tav tm="0">
                                              <p:val>
                                                <p:fltVal val="0"/>
                                              </p:val>
                                            </p:tav>
                                            <p:tav tm="100000">
                                              <p:val>
                                                <p:strVal val="#ppt_h"/>
                                              </p:val>
                                            </p:tav>
                                          </p:tavLst>
                                        </p:anim>
                                        <p:animEffect transition="in" filter="fade">
                                          <p:cBhvr>
                                            <p:cTn id="142" dur="300"/>
                                            <p:tgtEl>
                                              <p:spTgt spid="23"/>
                                            </p:tgtEl>
                                          </p:cBhvr>
                                        </p:animEffect>
                                      </p:childTnLst>
                                    </p:cTn>
                                  </p:par>
                                  <p:par>
                                    <p:cTn id="143" presetID="6" presetClass="emph" presetSubtype="0" autoRev="1" fill="hold" grpId="1" nodeType="withEffect">
                                      <p:stCondLst>
                                        <p:cond delay="500"/>
                                      </p:stCondLst>
                                      <p:childTnLst>
                                        <p:animScale>
                                          <p:cBhvr>
                                            <p:cTn id="144" dur="150" fill="hold"/>
                                            <p:tgtEl>
                                              <p:spTgt spid="23"/>
                                            </p:tgtEl>
                                          </p:cBhvr>
                                          <p:by x="110000" y="110000"/>
                                        </p:animScale>
                                      </p:childTnLst>
                                    </p:cTn>
                                  </p:par>
                                  <p:par>
                                    <p:cTn id="145" presetID="53" presetClass="entr" presetSubtype="16" fill="hold" grpId="0" nodeType="withEffect">
                                      <p:stCondLst>
                                        <p:cond delay="600"/>
                                      </p:stCondLst>
                                      <p:childTnLst>
                                        <p:set>
                                          <p:cBhvr>
                                            <p:cTn id="146" dur="1" fill="hold">
                                              <p:stCondLst>
                                                <p:cond delay="0"/>
                                              </p:stCondLst>
                                            </p:cTn>
                                            <p:tgtEl>
                                              <p:spTgt spid="24"/>
                                            </p:tgtEl>
                                            <p:attrNameLst>
                                              <p:attrName>style.visibility</p:attrName>
                                            </p:attrNameLst>
                                          </p:cBhvr>
                                          <p:to>
                                            <p:strVal val="visible"/>
                                          </p:to>
                                        </p:set>
                                        <p:anim calcmode="lin" valueType="num">
                                          <p:cBhvr>
                                            <p:cTn id="147" dur="300" fill="hold"/>
                                            <p:tgtEl>
                                              <p:spTgt spid="24"/>
                                            </p:tgtEl>
                                            <p:attrNameLst>
                                              <p:attrName>ppt_w</p:attrName>
                                            </p:attrNameLst>
                                          </p:cBhvr>
                                          <p:tavLst>
                                            <p:tav tm="0">
                                              <p:val>
                                                <p:fltVal val="0"/>
                                              </p:val>
                                            </p:tav>
                                            <p:tav tm="100000">
                                              <p:val>
                                                <p:strVal val="#ppt_w"/>
                                              </p:val>
                                            </p:tav>
                                          </p:tavLst>
                                        </p:anim>
                                        <p:anim calcmode="lin" valueType="num">
                                          <p:cBhvr>
                                            <p:cTn id="148" dur="300" fill="hold"/>
                                            <p:tgtEl>
                                              <p:spTgt spid="24"/>
                                            </p:tgtEl>
                                            <p:attrNameLst>
                                              <p:attrName>ppt_h</p:attrName>
                                            </p:attrNameLst>
                                          </p:cBhvr>
                                          <p:tavLst>
                                            <p:tav tm="0">
                                              <p:val>
                                                <p:fltVal val="0"/>
                                              </p:val>
                                            </p:tav>
                                            <p:tav tm="100000">
                                              <p:val>
                                                <p:strVal val="#ppt_h"/>
                                              </p:val>
                                            </p:tav>
                                          </p:tavLst>
                                        </p:anim>
                                        <p:animEffect transition="in" filter="fade">
                                          <p:cBhvr>
                                            <p:cTn id="149" dur="300"/>
                                            <p:tgtEl>
                                              <p:spTgt spid="24"/>
                                            </p:tgtEl>
                                          </p:cBhvr>
                                        </p:animEffect>
                                      </p:childTnLst>
                                    </p:cTn>
                                  </p:par>
                                  <p:par>
                                    <p:cTn id="150" presetID="6" presetClass="emph" presetSubtype="0" autoRev="1" fill="hold" grpId="1" nodeType="withEffect">
                                      <p:stCondLst>
                                        <p:cond delay="900"/>
                                      </p:stCondLst>
                                      <p:childTnLst>
                                        <p:animScale>
                                          <p:cBhvr>
                                            <p:cTn id="151" dur="150" fill="hold"/>
                                            <p:tgtEl>
                                              <p:spTgt spid="24"/>
                                            </p:tgtEl>
                                          </p:cBhvr>
                                          <p:by x="110000" y="110000"/>
                                        </p:animScale>
                                      </p:childTnLst>
                                    </p:cTn>
                                  </p:par>
                                  <p:par>
                                    <p:cTn id="152" presetID="53" presetClass="entr" presetSubtype="16" fill="hold" grpId="0" nodeType="withEffect">
                                      <p:stCondLst>
                                        <p:cond delay="100"/>
                                      </p:stCondLst>
                                      <p:childTnLst>
                                        <p:set>
                                          <p:cBhvr>
                                            <p:cTn id="153" dur="1" fill="hold">
                                              <p:stCondLst>
                                                <p:cond delay="0"/>
                                              </p:stCondLst>
                                            </p:cTn>
                                            <p:tgtEl>
                                              <p:spTgt spid="29"/>
                                            </p:tgtEl>
                                            <p:attrNameLst>
                                              <p:attrName>style.visibility</p:attrName>
                                            </p:attrNameLst>
                                          </p:cBhvr>
                                          <p:to>
                                            <p:strVal val="visible"/>
                                          </p:to>
                                        </p:set>
                                        <p:anim calcmode="lin" valueType="num">
                                          <p:cBhvr>
                                            <p:cTn id="154" dur="300" fill="hold"/>
                                            <p:tgtEl>
                                              <p:spTgt spid="29"/>
                                            </p:tgtEl>
                                            <p:attrNameLst>
                                              <p:attrName>ppt_w</p:attrName>
                                            </p:attrNameLst>
                                          </p:cBhvr>
                                          <p:tavLst>
                                            <p:tav tm="0">
                                              <p:val>
                                                <p:fltVal val="0"/>
                                              </p:val>
                                            </p:tav>
                                            <p:tav tm="100000">
                                              <p:val>
                                                <p:strVal val="#ppt_w"/>
                                              </p:val>
                                            </p:tav>
                                          </p:tavLst>
                                        </p:anim>
                                        <p:anim calcmode="lin" valueType="num">
                                          <p:cBhvr>
                                            <p:cTn id="155" dur="300" fill="hold"/>
                                            <p:tgtEl>
                                              <p:spTgt spid="29"/>
                                            </p:tgtEl>
                                            <p:attrNameLst>
                                              <p:attrName>ppt_h</p:attrName>
                                            </p:attrNameLst>
                                          </p:cBhvr>
                                          <p:tavLst>
                                            <p:tav tm="0">
                                              <p:val>
                                                <p:fltVal val="0"/>
                                              </p:val>
                                            </p:tav>
                                            <p:tav tm="100000">
                                              <p:val>
                                                <p:strVal val="#ppt_h"/>
                                              </p:val>
                                            </p:tav>
                                          </p:tavLst>
                                        </p:anim>
                                        <p:animEffect transition="in" filter="fade">
                                          <p:cBhvr>
                                            <p:cTn id="156" dur="300"/>
                                            <p:tgtEl>
                                              <p:spTgt spid="29"/>
                                            </p:tgtEl>
                                          </p:cBhvr>
                                        </p:animEffect>
                                      </p:childTnLst>
                                    </p:cTn>
                                  </p:par>
                                  <p:par>
                                    <p:cTn id="157" presetID="6" presetClass="emph" presetSubtype="0" autoRev="1" fill="hold" grpId="1" nodeType="withEffect">
                                      <p:stCondLst>
                                        <p:cond delay="400"/>
                                      </p:stCondLst>
                                      <p:childTnLst>
                                        <p:animScale>
                                          <p:cBhvr>
                                            <p:cTn id="158" dur="150" fill="hold"/>
                                            <p:tgtEl>
                                              <p:spTgt spid="29"/>
                                            </p:tgtEl>
                                          </p:cBhvr>
                                          <p:by x="110000" y="110000"/>
                                        </p:animScale>
                                      </p:childTnLst>
                                    </p:cTn>
                                  </p:par>
                                  <p:par>
                                    <p:cTn id="159" presetID="53" presetClass="entr" presetSubtype="16" fill="hold" grpId="0" nodeType="withEffect">
                                      <p:stCondLst>
                                        <p:cond delay="0"/>
                                      </p:stCondLst>
                                      <p:childTnLst>
                                        <p:set>
                                          <p:cBhvr>
                                            <p:cTn id="160" dur="1" fill="hold">
                                              <p:stCondLst>
                                                <p:cond delay="0"/>
                                              </p:stCondLst>
                                            </p:cTn>
                                            <p:tgtEl>
                                              <p:spTgt spid="25"/>
                                            </p:tgtEl>
                                            <p:attrNameLst>
                                              <p:attrName>style.visibility</p:attrName>
                                            </p:attrNameLst>
                                          </p:cBhvr>
                                          <p:to>
                                            <p:strVal val="visible"/>
                                          </p:to>
                                        </p:set>
                                        <p:anim calcmode="lin" valueType="num">
                                          <p:cBhvr>
                                            <p:cTn id="161" dur="300" fill="hold"/>
                                            <p:tgtEl>
                                              <p:spTgt spid="25"/>
                                            </p:tgtEl>
                                            <p:attrNameLst>
                                              <p:attrName>ppt_w</p:attrName>
                                            </p:attrNameLst>
                                          </p:cBhvr>
                                          <p:tavLst>
                                            <p:tav tm="0">
                                              <p:val>
                                                <p:fltVal val="0"/>
                                              </p:val>
                                            </p:tav>
                                            <p:tav tm="100000">
                                              <p:val>
                                                <p:strVal val="#ppt_w"/>
                                              </p:val>
                                            </p:tav>
                                          </p:tavLst>
                                        </p:anim>
                                        <p:anim calcmode="lin" valueType="num">
                                          <p:cBhvr>
                                            <p:cTn id="162" dur="300" fill="hold"/>
                                            <p:tgtEl>
                                              <p:spTgt spid="25"/>
                                            </p:tgtEl>
                                            <p:attrNameLst>
                                              <p:attrName>ppt_h</p:attrName>
                                            </p:attrNameLst>
                                          </p:cBhvr>
                                          <p:tavLst>
                                            <p:tav tm="0">
                                              <p:val>
                                                <p:fltVal val="0"/>
                                              </p:val>
                                            </p:tav>
                                            <p:tav tm="100000">
                                              <p:val>
                                                <p:strVal val="#ppt_h"/>
                                              </p:val>
                                            </p:tav>
                                          </p:tavLst>
                                        </p:anim>
                                        <p:animEffect transition="in" filter="fade">
                                          <p:cBhvr>
                                            <p:cTn id="163" dur="300"/>
                                            <p:tgtEl>
                                              <p:spTgt spid="25"/>
                                            </p:tgtEl>
                                          </p:cBhvr>
                                        </p:animEffect>
                                      </p:childTnLst>
                                    </p:cTn>
                                  </p:par>
                                  <p:par>
                                    <p:cTn id="164" presetID="6" presetClass="emph" presetSubtype="0" autoRev="1" fill="hold" grpId="1" nodeType="withEffect">
                                      <p:stCondLst>
                                        <p:cond delay="300"/>
                                      </p:stCondLst>
                                      <p:childTnLst>
                                        <p:animScale>
                                          <p:cBhvr>
                                            <p:cTn id="165" dur="150" fill="hold"/>
                                            <p:tgtEl>
                                              <p:spTgt spid="25"/>
                                            </p:tgtEl>
                                          </p:cBhvr>
                                          <p:by x="110000" y="110000"/>
                                        </p:animScale>
                                      </p:childTnLst>
                                    </p:cTn>
                                  </p:par>
                                  <p:par>
                                    <p:cTn id="166" presetID="53" presetClass="entr" presetSubtype="16" fill="hold" grpId="0" nodeType="withEffect">
                                      <p:stCondLst>
                                        <p:cond delay="500"/>
                                      </p:stCondLst>
                                      <p:childTnLst>
                                        <p:set>
                                          <p:cBhvr>
                                            <p:cTn id="167" dur="1" fill="hold">
                                              <p:stCondLst>
                                                <p:cond delay="0"/>
                                              </p:stCondLst>
                                            </p:cTn>
                                            <p:tgtEl>
                                              <p:spTgt spid="27"/>
                                            </p:tgtEl>
                                            <p:attrNameLst>
                                              <p:attrName>style.visibility</p:attrName>
                                            </p:attrNameLst>
                                          </p:cBhvr>
                                          <p:to>
                                            <p:strVal val="visible"/>
                                          </p:to>
                                        </p:set>
                                        <p:anim calcmode="lin" valueType="num">
                                          <p:cBhvr>
                                            <p:cTn id="168" dur="300" fill="hold"/>
                                            <p:tgtEl>
                                              <p:spTgt spid="27"/>
                                            </p:tgtEl>
                                            <p:attrNameLst>
                                              <p:attrName>ppt_w</p:attrName>
                                            </p:attrNameLst>
                                          </p:cBhvr>
                                          <p:tavLst>
                                            <p:tav tm="0">
                                              <p:val>
                                                <p:fltVal val="0"/>
                                              </p:val>
                                            </p:tav>
                                            <p:tav tm="100000">
                                              <p:val>
                                                <p:strVal val="#ppt_w"/>
                                              </p:val>
                                            </p:tav>
                                          </p:tavLst>
                                        </p:anim>
                                        <p:anim calcmode="lin" valueType="num">
                                          <p:cBhvr>
                                            <p:cTn id="169" dur="300" fill="hold"/>
                                            <p:tgtEl>
                                              <p:spTgt spid="27"/>
                                            </p:tgtEl>
                                            <p:attrNameLst>
                                              <p:attrName>ppt_h</p:attrName>
                                            </p:attrNameLst>
                                          </p:cBhvr>
                                          <p:tavLst>
                                            <p:tav tm="0">
                                              <p:val>
                                                <p:fltVal val="0"/>
                                              </p:val>
                                            </p:tav>
                                            <p:tav tm="100000">
                                              <p:val>
                                                <p:strVal val="#ppt_h"/>
                                              </p:val>
                                            </p:tav>
                                          </p:tavLst>
                                        </p:anim>
                                        <p:animEffect transition="in" filter="fade">
                                          <p:cBhvr>
                                            <p:cTn id="170" dur="300"/>
                                            <p:tgtEl>
                                              <p:spTgt spid="27"/>
                                            </p:tgtEl>
                                          </p:cBhvr>
                                        </p:animEffect>
                                      </p:childTnLst>
                                    </p:cTn>
                                  </p:par>
                                  <p:par>
                                    <p:cTn id="171" presetID="6" presetClass="emph" presetSubtype="0" autoRev="1" fill="hold" grpId="1" nodeType="withEffect">
                                      <p:stCondLst>
                                        <p:cond delay="800"/>
                                      </p:stCondLst>
                                      <p:childTnLst>
                                        <p:animScale>
                                          <p:cBhvr>
                                            <p:cTn id="172" dur="150" fill="hold"/>
                                            <p:tgtEl>
                                              <p:spTgt spid="27"/>
                                            </p:tgtEl>
                                          </p:cBhvr>
                                          <p:by x="110000" y="110000"/>
                                        </p:animScale>
                                      </p:childTnLst>
                                    </p:cTn>
                                  </p:par>
                                  <p:par>
                                    <p:cTn id="173" presetID="53" presetClass="entr" presetSubtype="16" fill="hold" grpId="0" nodeType="withEffect">
                                      <p:stCondLst>
                                        <p:cond delay="300"/>
                                      </p:stCondLst>
                                      <p:childTnLst>
                                        <p:set>
                                          <p:cBhvr>
                                            <p:cTn id="174" dur="1" fill="hold">
                                              <p:stCondLst>
                                                <p:cond delay="0"/>
                                              </p:stCondLst>
                                            </p:cTn>
                                            <p:tgtEl>
                                              <p:spTgt spid="28"/>
                                            </p:tgtEl>
                                            <p:attrNameLst>
                                              <p:attrName>style.visibility</p:attrName>
                                            </p:attrNameLst>
                                          </p:cBhvr>
                                          <p:to>
                                            <p:strVal val="visible"/>
                                          </p:to>
                                        </p:set>
                                        <p:anim calcmode="lin" valueType="num">
                                          <p:cBhvr>
                                            <p:cTn id="175" dur="300" fill="hold"/>
                                            <p:tgtEl>
                                              <p:spTgt spid="28"/>
                                            </p:tgtEl>
                                            <p:attrNameLst>
                                              <p:attrName>ppt_w</p:attrName>
                                            </p:attrNameLst>
                                          </p:cBhvr>
                                          <p:tavLst>
                                            <p:tav tm="0">
                                              <p:val>
                                                <p:fltVal val="0"/>
                                              </p:val>
                                            </p:tav>
                                            <p:tav tm="100000">
                                              <p:val>
                                                <p:strVal val="#ppt_w"/>
                                              </p:val>
                                            </p:tav>
                                          </p:tavLst>
                                        </p:anim>
                                        <p:anim calcmode="lin" valueType="num">
                                          <p:cBhvr>
                                            <p:cTn id="176" dur="300" fill="hold"/>
                                            <p:tgtEl>
                                              <p:spTgt spid="28"/>
                                            </p:tgtEl>
                                            <p:attrNameLst>
                                              <p:attrName>ppt_h</p:attrName>
                                            </p:attrNameLst>
                                          </p:cBhvr>
                                          <p:tavLst>
                                            <p:tav tm="0">
                                              <p:val>
                                                <p:fltVal val="0"/>
                                              </p:val>
                                            </p:tav>
                                            <p:tav tm="100000">
                                              <p:val>
                                                <p:strVal val="#ppt_h"/>
                                              </p:val>
                                            </p:tav>
                                          </p:tavLst>
                                        </p:anim>
                                        <p:animEffect transition="in" filter="fade">
                                          <p:cBhvr>
                                            <p:cTn id="177" dur="300"/>
                                            <p:tgtEl>
                                              <p:spTgt spid="28"/>
                                            </p:tgtEl>
                                          </p:cBhvr>
                                        </p:animEffect>
                                      </p:childTnLst>
                                    </p:cTn>
                                  </p:par>
                                  <p:par>
                                    <p:cTn id="178" presetID="6" presetClass="emph" presetSubtype="0" autoRev="1" fill="hold" grpId="1" nodeType="withEffect">
                                      <p:stCondLst>
                                        <p:cond delay="600"/>
                                      </p:stCondLst>
                                      <p:childTnLst>
                                        <p:animScale>
                                          <p:cBhvr>
                                            <p:cTn id="179" dur="150" fill="hold"/>
                                            <p:tgtEl>
                                              <p:spTgt spid="28"/>
                                            </p:tgtEl>
                                          </p:cBhvr>
                                          <p:by x="110000" y="110000"/>
                                        </p:animScale>
                                      </p:childTnLst>
                                    </p:cTn>
                                  </p:par>
                                  <p:par>
                                    <p:cTn id="180" presetID="53" presetClass="entr" presetSubtype="16" fill="hold" grpId="0" nodeType="withEffect">
                                      <p:stCondLst>
                                        <p:cond delay="0"/>
                                      </p:stCondLst>
                                      <p:childTnLst>
                                        <p:set>
                                          <p:cBhvr>
                                            <p:cTn id="181" dur="1" fill="hold">
                                              <p:stCondLst>
                                                <p:cond delay="0"/>
                                              </p:stCondLst>
                                            </p:cTn>
                                            <p:tgtEl>
                                              <p:spTgt spid="26"/>
                                            </p:tgtEl>
                                            <p:attrNameLst>
                                              <p:attrName>style.visibility</p:attrName>
                                            </p:attrNameLst>
                                          </p:cBhvr>
                                          <p:to>
                                            <p:strVal val="visible"/>
                                          </p:to>
                                        </p:set>
                                        <p:anim calcmode="lin" valueType="num">
                                          <p:cBhvr>
                                            <p:cTn id="182" dur="300" fill="hold"/>
                                            <p:tgtEl>
                                              <p:spTgt spid="26"/>
                                            </p:tgtEl>
                                            <p:attrNameLst>
                                              <p:attrName>ppt_w</p:attrName>
                                            </p:attrNameLst>
                                          </p:cBhvr>
                                          <p:tavLst>
                                            <p:tav tm="0">
                                              <p:val>
                                                <p:fltVal val="0"/>
                                              </p:val>
                                            </p:tav>
                                            <p:tav tm="100000">
                                              <p:val>
                                                <p:strVal val="#ppt_w"/>
                                              </p:val>
                                            </p:tav>
                                          </p:tavLst>
                                        </p:anim>
                                        <p:anim calcmode="lin" valueType="num">
                                          <p:cBhvr>
                                            <p:cTn id="183" dur="300" fill="hold"/>
                                            <p:tgtEl>
                                              <p:spTgt spid="26"/>
                                            </p:tgtEl>
                                            <p:attrNameLst>
                                              <p:attrName>ppt_h</p:attrName>
                                            </p:attrNameLst>
                                          </p:cBhvr>
                                          <p:tavLst>
                                            <p:tav tm="0">
                                              <p:val>
                                                <p:fltVal val="0"/>
                                              </p:val>
                                            </p:tav>
                                            <p:tav tm="100000">
                                              <p:val>
                                                <p:strVal val="#ppt_h"/>
                                              </p:val>
                                            </p:tav>
                                          </p:tavLst>
                                        </p:anim>
                                        <p:animEffect transition="in" filter="fade">
                                          <p:cBhvr>
                                            <p:cTn id="184" dur="300"/>
                                            <p:tgtEl>
                                              <p:spTgt spid="26"/>
                                            </p:tgtEl>
                                          </p:cBhvr>
                                        </p:animEffect>
                                      </p:childTnLst>
                                    </p:cTn>
                                  </p:par>
                                  <p:par>
                                    <p:cTn id="185" presetID="6" presetClass="emph" presetSubtype="0" autoRev="1" fill="hold" grpId="1" nodeType="withEffect">
                                      <p:stCondLst>
                                        <p:cond delay="300"/>
                                      </p:stCondLst>
                                      <p:childTnLst>
                                        <p:animScale>
                                          <p:cBhvr>
                                            <p:cTn id="186" dur="150" fill="hold"/>
                                            <p:tgtEl>
                                              <p:spTgt spid="26"/>
                                            </p:tgtEl>
                                          </p:cBhvr>
                                          <p:by x="110000" y="110000"/>
                                        </p:animScale>
                                      </p:childTnLst>
                                    </p:cTn>
                                  </p:par>
                                  <p:par>
                                    <p:cTn id="187" presetID="53" presetClass="entr" presetSubtype="16" fill="hold" grpId="0" nodeType="withEffect">
                                      <p:stCondLst>
                                        <p:cond delay="500"/>
                                      </p:stCondLst>
                                      <p:childTnLst>
                                        <p:set>
                                          <p:cBhvr>
                                            <p:cTn id="188" dur="1" fill="hold">
                                              <p:stCondLst>
                                                <p:cond delay="0"/>
                                              </p:stCondLst>
                                            </p:cTn>
                                            <p:tgtEl>
                                              <p:spTgt spid="35"/>
                                            </p:tgtEl>
                                            <p:attrNameLst>
                                              <p:attrName>style.visibility</p:attrName>
                                            </p:attrNameLst>
                                          </p:cBhvr>
                                          <p:to>
                                            <p:strVal val="visible"/>
                                          </p:to>
                                        </p:set>
                                        <p:anim calcmode="lin" valueType="num">
                                          <p:cBhvr>
                                            <p:cTn id="189" dur="300" fill="hold"/>
                                            <p:tgtEl>
                                              <p:spTgt spid="35"/>
                                            </p:tgtEl>
                                            <p:attrNameLst>
                                              <p:attrName>ppt_w</p:attrName>
                                            </p:attrNameLst>
                                          </p:cBhvr>
                                          <p:tavLst>
                                            <p:tav tm="0">
                                              <p:val>
                                                <p:fltVal val="0"/>
                                              </p:val>
                                            </p:tav>
                                            <p:tav tm="100000">
                                              <p:val>
                                                <p:strVal val="#ppt_w"/>
                                              </p:val>
                                            </p:tav>
                                          </p:tavLst>
                                        </p:anim>
                                        <p:anim calcmode="lin" valueType="num">
                                          <p:cBhvr>
                                            <p:cTn id="190" dur="300" fill="hold"/>
                                            <p:tgtEl>
                                              <p:spTgt spid="35"/>
                                            </p:tgtEl>
                                            <p:attrNameLst>
                                              <p:attrName>ppt_h</p:attrName>
                                            </p:attrNameLst>
                                          </p:cBhvr>
                                          <p:tavLst>
                                            <p:tav tm="0">
                                              <p:val>
                                                <p:fltVal val="0"/>
                                              </p:val>
                                            </p:tav>
                                            <p:tav tm="100000">
                                              <p:val>
                                                <p:strVal val="#ppt_h"/>
                                              </p:val>
                                            </p:tav>
                                          </p:tavLst>
                                        </p:anim>
                                        <p:animEffect transition="in" filter="fade">
                                          <p:cBhvr>
                                            <p:cTn id="191" dur="300"/>
                                            <p:tgtEl>
                                              <p:spTgt spid="35"/>
                                            </p:tgtEl>
                                          </p:cBhvr>
                                        </p:animEffect>
                                      </p:childTnLst>
                                    </p:cTn>
                                  </p:par>
                                  <p:par>
                                    <p:cTn id="192" presetID="6" presetClass="emph" presetSubtype="0" autoRev="1" fill="hold" grpId="1" nodeType="withEffect">
                                      <p:stCondLst>
                                        <p:cond delay="800"/>
                                      </p:stCondLst>
                                      <p:childTnLst>
                                        <p:animScale>
                                          <p:cBhvr>
                                            <p:cTn id="193" dur="150" fill="hold"/>
                                            <p:tgtEl>
                                              <p:spTgt spid="35"/>
                                            </p:tgtEl>
                                          </p:cBhvr>
                                          <p:by x="110000" y="110000"/>
                                        </p:animScale>
                                      </p:childTnLst>
                                    </p:cTn>
                                  </p:par>
                                  <p:par>
                                    <p:cTn id="194" presetID="2" presetClass="entr" presetSubtype="2" fill="hold" grpId="0" nodeType="withEffect">
                                      <p:stCondLst>
                                        <p:cond delay="800"/>
                                      </p:stCondLst>
                                      <p:childTnLst>
                                        <p:set>
                                          <p:cBhvr>
                                            <p:cTn id="195" dur="1" fill="hold">
                                              <p:stCondLst>
                                                <p:cond delay="0"/>
                                              </p:stCondLst>
                                            </p:cTn>
                                            <p:tgtEl>
                                              <p:spTgt spid="36"/>
                                            </p:tgtEl>
                                            <p:attrNameLst>
                                              <p:attrName>style.visibility</p:attrName>
                                            </p:attrNameLst>
                                          </p:cBhvr>
                                          <p:to>
                                            <p:strVal val="visible"/>
                                          </p:to>
                                        </p:set>
                                        <p:anim calcmode="lin" valueType="num">
                                          <p:cBhvr additive="base">
                                            <p:cTn id="196" dur="500" fill="hold"/>
                                            <p:tgtEl>
                                              <p:spTgt spid="36"/>
                                            </p:tgtEl>
                                            <p:attrNameLst>
                                              <p:attrName>ppt_x</p:attrName>
                                            </p:attrNameLst>
                                          </p:cBhvr>
                                          <p:tavLst>
                                            <p:tav tm="0">
                                              <p:val>
                                                <p:strVal val="1+#ppt_w/2"/>
                                              </p:val>
                                            </p:tav>
                                            <p:tav tm="100000">
                                              <p:val>
                                                <p:strVal val="#ppt_x"/>
                                              </p:val>
                                            </p:tav>
                                          </p:tavLst>
                                        </p:anim>
                                        <p:anim calcmode="lin" valueType="num">
                                          <p:cBhvr additive="base">
                                            <p:cTn id="197" dur="500" fill="hold"/>
                                            <p:tgtEl>
                                              <p:spTgt spid="36"/>
                                            </p:tgtEl>
                                            <p:attrNameLst>
                                              <p:attrName>ppt_y</p:attrName>
                                            </p:attrNameLst>
                                          </p:cBhvr>
                                          <p:tavLst>
                                            <p:tav tm="0">
                                              <p:val>
                                                <p:strVal val="#ppt_y"/>
                                              </p:val>
                                            </p:tav>
                                            <p:tav tm="100000">
                                              <p:val>
                                                <p:strVal val="#ppt_y"/>
                                              </p:val>
                                            </p:tav>
                                          </p:tavLst>
                                        </p:anim>
                                      </p:childTnLst>
                                    </p:cTn>
                                  </p:par>
                                  <p:par>
                                    <p:cTn id="198" presetID="53" presetClass="entr" presetSubtype="16" fill="hold" grpId="0" nodeType="withEffect">
                                      <p:stCondLst>
                                        <p:cond delay="800"/>
                                      </p:stCondLst>
                                      <p:childTnLst>
                                        <p:set>
                                          <p:cBhvr>
                                            <p:cTn id="199" dur="1" fill="hold">
                                              <p:stCondLst>
                                                <p:cond delay="0"/>
                                              </p:stCondLst>
                                            </p:cTn>
                                            <p:tgtEl>
                                              <p:spTgt spid="21"/>
                                            </p:tgtEl>
                                            <p:attrNameLst>
                                              <p:attrName>style.visibility</p:attrName>
                                            </p:attrNameLst>
                                          </p:cBhvr>
                                          <p:to>
                                            <p:strVal val="visible"/>
                                          </p:to>
                                        </p:set>
                                        <p:anim calcmode="lin" valueType="num">
                                          <p:cBhvr>
                                            <p:cTn id="200" dur="300" fill="hold"/>
                                            <p:tgtEl>
                                              <p:spTgt spid="21"/>
                                            </p:tgtEl>
                                            <p:attrNameLst>
                                              <p:attrName>ppt_w</p:attrName>
                                            </p:attrNameLst>
                                          </p:cBhvr>
                                          <p:tavLst>
                                            <p:tav tm="0">
                                              <p:val>
                                                <p:fltVal val="0"/>
                                              </p:val>
                                            </p:tav>
                                            <p:tav tm="100000">
                                              <p:val>
                                                <p:strVal val="#ppt_w"/>
                                              </p:val>
                                            </p:tav>
                                          </p:tavLst>
                                        </p:anim>
                                        <p:anim calcmode="lin" valueType="num">
                                          <p:cBhvr>
                                            <p:cTn id="201" dur="300" fill="hold"/>
                                            <p:tgtEl>
                                              <p:spTgt spid="21"/>
                                            </p:tgtEl>
                                            <p:attrNameLst>
                                              <p:attrName>ppt_h</p:attrName>
                                            </p:attrNameLst>
                                          </p:cBhvr>
                                          <p:tavLst>
                                            <p:tav tm="0">
                                              <p:val>
                                                <p:fltVal val="0"/>
                                              </p:val>
                                            </p:tav>
                                            <p:tav tm="100000">
                                              <p:val>
                                                <p:strVal val="#ppt_h"/>
                                              </p:val>
                                            </p:tav>
                                          </p:tavLst>
                                        </p:anim>
                                        <p:animEffect transition="in" filter="fade">
                                          <p:cBhvr>
                                            <p:cTn id="202" dur="300"/>
                                            <p:tgtEl>
                                              <p:spTgt spid="21"/>
                                            </p:tgtEl>
                                          </p:cBhvr>
                                        </p:animEffect>
                                      </p:childTnLst>
                                    </p:cTn>
                                  </p:par>
                                  <p:par>
                                    <p:cTn id="203" presetID="6" presetClass="emph" presetSubtype="0" autoRev="1" fill="hold" grpId="1" nodeType="withEffect">
                                      <p:stCondLst>
                                        <p:cond delay="1100"/>
                                      </p:stCondLst>
                                      <p:childTnLst>
                                        <p:animScale>
                                          <p:cBhvr>
                                            <p:cTn id="204" dur="150" fill="hold"/>
                                            <p:tgtEl>
                                              <p:spTgt spid="21"/>
                                            </p:tgtEl>
                                          </p:cBhvr>
                                          <p:by x="110000" y="11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animBg="1"/>
          <p:bldP spid="5" grpId="1" animBg="1"/>
          <p:bldP spid="6" grpId="0" animBg="1"/>
          <p:bldP spid="6" grpId="1" animBg="1"/>
          <p:bldP spid="7" grpId="0" animBg="1"/>
          <p:bldP spid="7" grpId="1" animBg="1"/>
          <p:bldP spid="8" grpId="0" animBg="1"/>
          <p:bldP spid="8" grpId="1" animBg="1"/>
          <p:bldP spid="10" grpId="0" animBg="1"/>
          <p:bldP spid="10" grpId="1" animBg="1"/>
          <p:bldP spid="14" grpId="0" animBg="1"/>
          <p:bldP spid="14" grpId="1" animBg="1"/>
          <p:bldP spid="15" grpId="0" animBg="1"/>
          <p:bldP spid="15" grpId="1" animBg="1"/>
          <p:bldP spid="16" grpId="0" animBg="1"/>
          <p:bldP spid="16" grpId="1" animBg="1"/>
          <p:bldP spid="17" grpId="0" animBg="1"/>
          <p:bldP spid="17" grpId="1" animBg="1"/>
          <p:bldP spid="18" grpId="0" animBg="1"/>
          <p:bldP spid="18" grpId="1" animBg="1"/>
          <p:bldP spid="19" grpId="0" animBg="1"/>
          <p:bldP spid="19" grpId="1" animBg="1"/>
          <p:bldP spid="20" grpId="0" animBg="1"/>
          <p:bldP spid="20" grpId="1" animBg="1"/>
          <p:bldP spid="21" grpId="0" animBg="1"/>
          <p:bldP spid="21" grpId="1" animBg="1"/>
          <p:bldP spid="22" grpId="0" animBg="1"/>
          <p:bldP spid="22" grpId="1" animBg="1"/>
          <p:bldP spid="23" grpId="0" animBg="1"/>
          <p:bldP spid="23" grpId="1" animBg="1"/>
          <p:bldP spid="24" grpId="0" animBg="1"/>
          <p:bldP spid="24" grpId="1" animBg="1"/>
          <p:bldP spid="25" grpId="0" animBg="1"/>
          <p:bldP spid="25" grpId="1" animBg="1"/>
          <p:bldP spid="26" grpId="0" animBg="1"/>
          <p:bldP spid="26" grpId="1" animBg="1"/>
          <p:bldP spid="27" grpId="0" animBg="1"/>
          <p:bldP spid="27" grpId="1" animBg="1"/>
          <p:bldP spid="28" grpId="0" animBg="1"/>
          <p:bldP spid="28" grpId="1" animBg="1"/>
          <p:bldP spid="29" grpId="0" animBg="1"/>
          <p:bldP spid="29" grpId="1" animBg="1"/>
          <p:bldP spid="30" grpId="0" animBg="1"/>
          <p:bldP spid="30" grpId="1" animBg="1"/>
          <p:bldP spid="31" grpId="0" animBg="1"/>
          <p:bldP spid="31" grpId="1" animBg="1"/>
          <p:bldP spid="32" grpId="0" animBg="1"/>
          <p:bldP spid="32" grpId="1" animBg="1"/>
          <p:bldP spid="33" grpId="0" animBg="1"/>
          <p:bldP spid="33" grpId="1" animBg="1"/>
          <p:bldP spid="34" grpId="0" animBg="1"/>
          <p:bldP spid="34" grpId="1" animBg="1"/>
          <p:bldP spid="35" grpId="0"/>
          <p:bldP spid="35" grpId="1"/>
          <p:bldP spid="36" grpId="0"/>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MH_SubTitle_2"/>
          <p:cNvSpPr/>
          <p:nvPr>
            <p:custDataLst>
              <p:tags r:id="rId2"/>
            </p:custDataLst>
          </p:nvPr>
        </p:nvSpPr>
        <p:spPr>
          <a:xfrm>
            <a:off x="2866074" y="3058478"/>
            <a:ext cx="4654866" cy="1044575"/>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540000" anchor="ctr">
            <a:normAutofit/>
          </a:bodyPr>
          <a:lstStyle/>
          <a:p>
            <a:pPr algn="ctr">
              <a:lnSpc>
                <a:spcPct val="130000"/>
              </a:lnSpc>
              <a:defRPr/>
            </a:pPr>
            <a:r>
              <a:rPr lang="zh-CN" altLang="en-US" dirty="0" smtClean="0">
                <a:solidFill>
                  <a:srgbClr val="414141"/>
                </a:solidFill>
                <a:cs typeface="+mn-ea"/>
                <a:sym typeface="+mn-lt"/>
              </a:rPr>
              <a:t>碰到带电的导线，电流就要通过人体这就叫触电。</a:t>
            </a:r>
            <a:endParaRPr lang="en-US" altLang="zh-CN" dirty="0">
              <a:solidFill>
                <a:srgbClr val="414141"/>
              </a:solidFill>
              <a:cs typeface="+mn-ea"/>
              <a:sym typeface="+mn-lt"/>
            </a:endParaRPr>
          </a:p>
        </p:txBody>
      </p:sp>
      <p:sp>
        <p:nvSpPr>
          <p:cNvPr id="5" name="MH_SubTitle_3"/>
          <p:cNvSpPr/>
          <p:nvPr>
            <p:custDataLst>
              <p:tags r:id="rId3"/>
            </p:custDataLst>
          </p:nvPr>
        </p:nvSpPr>
        <p:spPr>
          <a:xfrm>
            <a:off x="3459798" y="4266566"/>
            <a:ext cx="4061142" cy="1042987"/>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540000" anchor="ctr">
            <a:noAutofit/>
          </a:bodyPr>
          <a:lstStyle/>
          <a:p>
            <a:pPr algn="ctr">
              <a:lnSpc>
                <a:spcPct val="130000"/>
              </a:lnSpc>
              <a:defRPr/>
            </a:pPr>
            <a:r>
              <a:rPr lang="zh-CN" altLang="en-US" dirty="0" smtClean="0">
                <a:solidFill>
                  <a:srgbClr val="414141"/>
                </a:solidFill>
                <a:cs typeface="+mn-ea"/>
                <a:sym typeface="+mn-lt"/>
              </a:rPr>
              <a:t>触电对于人的身体和内部组织就能造成不同程度的损伤。这种损伤分电击和电伤两种</a:t>
            </a:r>
            <a:endParaRPr lang="en-US" altLang="zh-CN" dirty="0">
              <a:solidFill>
                <a:srgbClr val="414141"/>
              </a:solidFill>
              <a:cs typeface="+mn-ea"/>
              <a:sym typeface="+mn-lt"/>
            </a:endParaRPr>
          </a:p>
        </p:txBody>
      </p:sp>
      <p:sp>
        <p:nvSpPr>
          <p:cNvPr id="6" name="MH_SubTitle_1"/>
          <p:cNvSpPr/>
          <p:nvPr>
            <p:custDataLst>
              <p:tags r:id="rId4"/>
            </p:custDataLst>
          </p:nvPr>
        </p:nvSpPr>
        <p:spPr>
          <a:xfrm>
            <a:off x="2183448" y="1848802"/>
            <a:ext cx="5337492" cy="1042988"/>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540000" anchor="ctr">
            <a:normAutofit/>
          </a:bodyPr>
          <a:lstStyle/>
          <a:p>
            <a:pPr algn="ctr">
              <a:lnSpc>
                <a:spcPct val="130000"/>
              </a:lnSpc>
              <a:defRPr/>
            </a:pPr>
            <a:r>
              <a:rPr lang="zh-CN" altLang="en-US" dirty="0" smtClean="0">
                <a:solidFill>
                  <a:srgbClr val="414141"/>
                </a:solidFill>
                <a:cs typeface="+mn-ea"/>
                <a:sym typeface="+mn-lt"/>
              </a:rPr>
              <a:t>什么叫触电？</a:t>
            </a:r>
            <a:endParaRPr lang="da-DK" altLang="zh-CN" dirty="0">
              <a:solidFill>
                <a:srgbClr val="414141"/>
              </a:solidFill>
              <a:cs typeface="+mn-ea"/>
              <a:sym typeface="+mn-lt"/>
            </a:endParaRPr>
          </a:p>
        </p:txBody>
      </p:sp>
      <p:sp>
        <p:nvSpPr>
          <p:cNvPr id="18" name="MH_Other_1"/>
          <p:cNvSpPr>
            <a:spLocks/>
          </p:cNvSpPr>
          <p:nvPr>
            <p:custDataLst>
              <p:tags r:id="rId5"/>
            </p:custDataLst>
          </p:nvPr>
        </p:nvSpPr>
        <p:spPr bwMode="auto">
          <a:xfrm>
            <a:off x="1594486" y="1848803"/>
            <a:ext cx="1203325" cy="1050925"/>
          </a:xfrm>
          <a:custGeom>
            <a:avLst/>
            <a:gdLst/>
            <a:ahLst/>
            <a:cxnLst>
              <a:cxn ang="0">
                <a:pos x="0" y="617"/>
              </a:cxn>
              <a:cxn ang="0">
                <a:pos x="355" y="0"/>
              </a:cxn>
              <a:cxn ang="0">
                <a:pos x="714" y="617"/>
              </a:cxn>
              <a:cxn ang="0">
                <a:pos x="0" y="617"/>
              </a:cxn>
              <a:cxn ang="0">
                <a:pos x="0" y="617"/>
              </a:cxn>
            </a:cxnLst>
            <a:rect l="0" t="0" r="r" b="b"/>
            <a:pathLst>
              <a:path w="714" h="617">
                <a:moveTo>
                  <a:pt x="0" y="617"/>
                </a:moveTo>
                <a:lnTo>
                  <a:pt x="355" y="0"/>
                </a:lnTo>
                <a:lnTo>
                  <a:pt x="714" y="617"/>
                </a:lnTo>
                <a:lnTo>
                  <a:pt x="0" y="617"/>
                </a:lnTo>
                <a:lnTo>
                  <a:pt x="0" y="617"/>
                </a:lnTo>
                <a:close/>
              </a:path>
            </a:pathLst>
          </a:custGeom>
          <a:solidFill>
            <a:schemeClr val="accent3"/>
          </a:solidFill>
          <a:ln w="9525">
            <a:noFill/>
            <a:round/>
            <a:headEnd/>
            <a:tailEnd/>
          </a:ln>
        </p:spPr>
        <p:txBody>
          <a:bodyPr tIns="180000" anchor="ctr" anchorCtr="1"/>
          <a:lstStyle/>
          <a:p>
            <a:pPr algn="ctr">
              <a:defRPr/>
            </a:pPr>
            <a:r>
              <a:rPr lang="en-US" sz="3200" dirty="0">
                <a:solidFill>
                  <a:srgbClr val="FFFFFF"/>
                </a:solidFill>
                <a:cs typeface="+mn-ea"/>
                <a:sym typeface="+mn-lt"/>
              </a:rPr>
              <a:t>1</a:t>
            </a:r>
          </a:p>
        </p:txBody>
      </p:sp>
      <p:sp>
        <p:nvSpPr>
          <p:cNvPr id="3078" name="MH_Other_2"/>
          <p:cNvSpPr>
            <a:spLocks/>
          </p:cNvSpPr>
          <p:nvPr>
            <p:custDataLst>
              <p:tags r:id="rId6"/>
            </p:custDataLst>
          </p:nvPr>
        </p:nvSpPr>
        <p:spPr bwMode="auto">
          <a:xfrm>
            <a:off x="2264410" y="3066415"/>
            <a:ext cx="1193800" cy="1035050"/>
          </a:xfrm>
          <a:custGeom>
            <a:avLst/>
            <a:gdLst>
              <a:gd name="T0" fmla="*/ 0 w 709"/>
              <a:gd name="T1" fmla="*/ 2147483646 h 614"/>
              <a:gd name="T2" fmla="*/ 2147483646 w 709"/>
              <a:gd name="T3" fmla="*/ 0 h 614"/>
              <a:gd name="T4" fmla="*/ 2147483646 w 709"/>
              <a:gd name="T5" fmla="*/ 2147483646 h 614"/>
              <a:gd name="T6" fmla="*/ 0 w 709"/>
              <a:gd name="T7" fmla="*/ 2147483646 h 614"/>
              <a:gd name="T8" fmla="*/ 0 w 709"/>
              <a:gd name="T9" fmla="*/ 2147483646 h 61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09" h="614">
                <a:moveTo>
                  <a:pt x="0" y="614"/>
                </a:moveTo>
                <a:lnTo>
                  <a:pt x="355" y="0"/>
                </a:lnTo>
                <a:lnTo>
                  <a:pt x="709" y="614"/>
                </a:lnTo>
                <a:lnTo>
                  <a:pt x="0" y="614"/>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nchorCtr="1"/>
          <a:lstStyle/>
          <a:p>
            <a:endParaRPr lang="zh-CN" altLang="en-US">
              <a:cs typeface="+mn-ea"/>
              <a:sym typeface="+mn-lt"/>
            </a:endParaRPr>
          </a:p>
        </p:txBody>
      </p:sp>
      <p:sp>
        <p:nvSpPr>
          <p:cNvPr id="3079" name="MH_Other_3"/>
          <p:cNvSpPr>
            <a:spLocks/>
          </p:cNvSpPr>
          <p:nvPr>
            <p:custDataLst>
              <p:tags r:id="rId7"/>
            </p:custDataLst>
          </p:nvPr>
        </p:nvSpPr>
        <p:spPr bwMode="auto">
          <a:xfrm>
            <a:off x="224473" y="4268152"/>
            <a:ext cx="1790700" cy="1035050"/>
          </a:xfrm>
          <a:custGeom>
            <a:avLst/>
            <a:gdLst>
              <a:gd name="T0" fmla="*/ 2147483646 w 1063"/>
              <a:gd name="T1" fmla="*/ 0 h 615"/>
              <a:gd name="T2" fmla="*/ 0 w 1063"/>
              <a:gd name="T3" fmla="*/ 2147483646 h 615"/>
              <a:gd name="T4" fmla="*/ 2147483646 w 1063"/>
              <a:gd name="T5" fmla="*/ 2147483646 h 615"/>
              <a:gd name="T6" fmla="*/ 2147483646 w 1063"/>
              <a:gd name="T7" fmla="*/ 0 h 615"/>
              <a:gd name="T8" fmla="*/ 2147483646 w 1063"/>
              <a:gd name="T9" fmla="*/ 0 h 615"/>
              <a:gd name="T10" fmla="*/ 0 60000 65536"/>
              <a:gd name="T11" fmla="*/ 0 60000 65536"/>
              <a:gd name="T12" fmla="*/ 0 60000 65536"/>
              <a:gd name="T13" fmla="*/ 0 60000 65536"/>
              <a:gd name="T14" fmla="*/ 0 60000 65536"/>
              <a:gd name="T15" fmla="*/ 0 w 1063"/>
              <a:gd name="T16" fmla="*/ 0 h 615"/>
              <a:gd name="T17" fmla="*/ 1063 w 1063"/>
              <a:gd name="T18" fmla="*/ 615 h 615"/>
            </a:gdLst>
            <a:ahLst/>
            <a:cxnLst>
              <a:cxn ang="T10">
                <a:pos x="T0" y="T1"/>
              </a:cxn>
              <a:cxn ang="T11">
                <a:pos x="T2" y="T3"/>
              </a:cxn>
              <a:cxn ang="T12">
                <a:pos x="T4" y="T5"/>
              </a:cxn>
              <a:cxn ang="T13">
                <a:pos x="T6" y="T7"/>
              </a:cxn>
              <a:cxn ang="T14">
                <a:pos x="T8" y="T9"/>
              </a:cxn>
            </a:cxnLst>
            <a:rect l="T15" t="T16" r="T17" b="T18"/>
            <a:pathLst>
              <a:path w="1063" h="615">
                <a:moveTo>
                  <a:pt x="354" y="0"/>
                </a:moveTo>
                <a:lnTo>
                  <a:pt x="0" y="615"/>
                </a:lnTo>
                <a:lnTo>
                  <a:pt x="708" y="615"/>
                </a:lnTo>
                <a:lnTo>
                  <a:pt x="1063" y="0"/>
                </a:lnTo>
                <a:lnTo>
                  <a:pt x="354"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tIns="0" anchor="ctr" anchorCtr="1"/>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3200">
                <a:solidFill>
                  <a:srgbClr val="FFFFFF"/>
                </a:solidFill>
                <a:latin typeface="+mn-lt"/>
                <a:ea typeface="+mn-ea"/>
                <a:cs typeface="+mn-ea"/>
                <a:sym typeface="+mn-lt"/>
              </a:rPr>
              <a:t>3</a:t>
            </a:r>
          </a:p>
        </p:txBody>
      </p:sp>
      <p:sp>
        <p:nvSpPr>
          <p:cNvPr id="3080" name="MH_Other_4"/>
          <p:cNvSpPr>
            <a:spLocks/>
          </p:cNvSpPr>
          <p:nvPr>
            <p:custDataLst>
              <p:tags r:id="rId8"/>
            </p:custDataLst>
          </p:nvPr>
        </p:nvSpPr>
        <p:spPr bwMode="auto">
          <a:xfrm>
            <a:off x="907099" y="3066415"/>
            <a:ext cx="1785937" cy="1035050"/>
          </a:xfrm>
          <a:custGeom>
            <a:avLst/>
            <a:gdLst>
              <a:gd name="T0" fmla="*/ 2147483646 w 1060"/>
              <a:gd name="T1" fmla="*/ 0 h 614"/>
              <a:gd name="T2" fmla="*/ 2147483646 w 1060"/>
              <a:gd name="T3" fmla="*/ 0 h 614"/>
              <a:gd name="T4" fmla="*/ 0 w 1060"/>
              <a:gd name="T5" fmla="*/ 2147483646 h 614"/>
              <a:gd name="T6" fmla="*/ 2147483646 w 1060"/>
              <a:gd name="T7" fmla="*/ 2147483646 h 614"/>
              <a:gd name="T8" fmla="*/ 2147483646 w 1060"/>
              <a:gd name="T9" fmla="*/ 0 h 614"/>
              <a:gd name="T10" fmla="*/ 0 60000 65536"/>
              <a:gd name="T11" fmla="*/ 0 60000 65536"/>
              <a:gd name="T12" fmla="*/ 0 60000 65536"/>
              <a:gd name="T13" fmla="*/ 0 60000 65536"/>
              <a:gd name="T14" fmla="*/ 0 60000 65536"/>
              <a:gd name="T15" fmla="*/ 0 w 1060"/>
              <a:gd name="T16" fmla="*/ 0 h 614"/>
              <a:gd name="T17" fmla="*/ 1060 w 1060"/>
              <a:gd name="T18" fmla="*/ 614 h 614"/>
            </a:gdLst>
            <a:ahLst/>
            <a:cxnLst>
              <a:cxn ang="T10">
                <a:pos x="T0" y="T1"/>
              </a:cxn>
              <a:cxn ang="T11">
                <a:pos x="T2" y="T3"/>
              </a:cxn>
              <a:cxn ang="T12">
                <a:pos x="T4" y="T5"/>
              </a:cxn>
              <a:cxn ang="T13">
                <a:pos x="T6" y="T7"/>
              </a:cxn>
              <a:cxn ang="T14">
                <a:pos x="T8" y="T9"/>
              </a:cxn>
            </a:cxnLst>
            <a:rect l="T15" t="T16" r="T17" b="T18"/>
            <a:pathLst>
              <a:path w="1060" h="614">
                <a:moveTo>
                  <a:pt x="1060" y="0"/>
                </a:moveTo>
                <a:lnTo>
                  <a:pt x="352" y="0"/>
                </a:lnTo>
                <a:lnTo>
                  <a:pt x="0" y="614"/>
                </a:lnTo>
                <a:lnTo>
                  <a:pt x="708" y="614"/>
                </a:lnTo>
                <a:lnTo>
                  <a:pt x="1060"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tIns="0" anchor="ctr" anchorCtr="1"/>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3200">
                <a:solidFill>
                  <a:srgbClr val="FFFFFF"/>
                </a:solidFill>
                <a:latin typeface="+mn-lt"/>
                <a:ea typeface="+mn-ea"/>
                <a:cs typeface="+mn-ea"/>
                <a:sym typeface="+mn-lt"/>
              </a:rPr>
              <a:t>2</a:t>
            </a:r>
          </a:p>
        </p:txBody>
      </p:sp>
      <p:sp>
        <p:nvSpPr>
          <p:cNvPr id="3081" name="MH_Other_5"/>
          <p:cNvSpPr>
            <a:spLocks/>
          </p:cNvSpPr>
          <p:nvPr>
            <p:custDataLst>
              <p:tags r:id="rId9"/>
            </p:custDataLst>
          </p:nvPr>
        </p:nvSpPr>
        <p:spPr bwMode="auto">
          <a:xfrm>
            <a:off x="1594485" y="4268153"/>
            <a:ext cx="2509838" cy="1039813"/>
          </a:xfrm>
          <a:custGeom>
            <a:avLst/>
            <a:gdLst>
              <a:gd name="T0" fmla="*/ 2147483646 w 1489"/>
              <a:gd name="T1" fmla="*/ 0 h 617"/>
              <a:gd name="T2" fmla="*/ 2147483646 w 1489"/>
              <a:gd name="T3" fmla="*/ 0 h 617"/>
              <a:gd name="T4" fmla="*/ 2147483646 w 1489"/>
              <a:gd name="T5" fmla="*/ 0 h 617"/>
              <a:gd name="T6" fmla="*/ 0 w 1489"/>
              <a:gd name="T7" fmla="*/ 2147483646 h 617"/>
              <a:gd name="T8" fmla="*/ 2147483646 w 1489"/>
              <a:gd name="T9" fmla="*/ 2147483646 h 617"/>
              <a:gd name="T10" fmla="*/ 2147483646 w 1489"/>
              <a:gd name="T11" fmla="*/ 2147483646 h 617"/>
              <a:gd name="T12" fmla="*/ 2147483646 w 1489"/>
              <a:gd name="T13" fmla="*/ 2147483646 h 617"/>
              <a:gd name="T14" fmla="*/ 2147483646 w 1489"/>
              <a:gd name="T15" fmla="*/ 0 h 61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489" h="617">
                <a:moveTo>
                  <a:pt x="1137" y="0"/>
                </a:moveTo>
                <a:lnTo>
                  <a:pt x="360" y="0"/>
                </a:lnTo>
                <a:lnTo>
                  <a:pt x="355" y="0"/>
                </a:lnTo>
                <a:lnTo>
                  <a:pt x="0" y="617"/>
                </a:lnTo>
                <a:lnTo>
                  <a:pt x="709" y="617"/>
                </a:lnTo>
                <a:lnTo>
                  <a:pt x="714" y="617"/>
                </a:lnTo>
                <a:lnTo>
                  <a:pt x="1489" y="617"/>
                </a:lnTo>
                <a:lnTo>
                  <a:pt x="1137"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cs typeface="+mn-ea"/>
              <a:sym typeface="+mn-lt"/>
            </a:endParaRPr>
          </a:p>
        </p:txBody>
      </p:sp>
      <p:sp>
        <p:nvSpPr>
          <p:cNvPr id="3082" name="MH_PageTitle"/>
          <p:cNvSpPr>
            <a:spLocks noGrp="1"/>
          </p:cNvSpPr>
          <p:nvPr>
            <p:ph type="title"/>
            <p:custDataLst>
              <p:tags r:id="rId10"/>
            </p:custDataLst>
          </p:nvPr>
        </p:nvSpPr>
        <p:spPr/>
        <p:txBody>
          <a:bodyPr/>
          <a:lstStyle/>
          <a:p>
            <a:pPr eaLnBrk="1" hangingPunct="1"/>
            <a:r>
              <a:rPr lang="zh-CN" altLang="en-US" smtClean="0">
                <a:latin typeface="+mn-lt"/>
                <a:ea typeface="+mn-ea"/>
                <a:cs typeface="+mn-ea"/>
                <a:sym typeface="+mn-lt"/>
              </a:rPr>
              <a:t>电对人体的伤害</a:t>
            </a:r>
          </a:p>
        </p:txBody>
      </p:sp>
      <p:pic>
        <p:nvPicPr>
          <p:cNvPr id="2" name="图片 1"/>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8354236" y="1439668"/>
            <a:ext cx="2679197" cy="3572263"/>
          </a:xfrm>
          <a:prstGeom prst="rect">
            <a:avLst/>
          </a:prstGeom>
        </p:spPr>
      </p:pic>
    </p:spTree>
    <p:custDataLst>
      <p:tags r:id="rId1"/>
    </p:custDataLst>
    <p:extLst>
      <p:ext uri="{BB962C8B-B14F-4D97-AF65-F5344CB8AC3E}">
        <p14:creationId xmlns:p14="http://schemas.microsoft.com/office/powerpoint/2010/main" val="3493923841"/>
      </p:ext>
    </p:extLst>
  </p:cSld>
  <p:clrMapOvr>
    <a:masterClrMapping/>
  </p:clrMapOvr>
  <mc:AlternateContent xmlns:mc="http://schemas.openxmlformats.org/markup-compatibility/2006" xmlns:p14="http://schemas.microsoft.com/office/powerpoint/2010/main">
    <mc:Choice Requires="p14">
      <p:transition spd="slow" p14:dur="1500" advTm="5000">
        <p:random/>
      </p:transition>
    </mc:Choice>
    <mc:Fallback xmlns="">
      <p:transition spd="slow"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500" fill="hold"/>
                                        <p:tgtEl>
                                          <p:spTgt spid="18"/>
                                        </p:tgtEl>
                                        <p:attrNameLst>
                                          <p:attrName>ppt_x</p:attrName>
                                        </p:attrNameLst>
                                      </p:cBhvr>
                                      <p:tavLst>
                                        <p:tav tm="0">
                                          <p:val>
                                            <p:strVal val="#ppt_x"/>
                                          </p:val>
                                        </p:tav>
                                        <p:tav tm="100000">
                                          <p:val>
                                            <p:strVal val="#ppt_x"/>
                                          </p:val>
                                        </p:tav>
                                      </p:tavLst>
                                    </p:anim>
                                    <p:anim calcmode="lin" valueType="num">
                                      <p:cBhvr additive="base">
                                        <p:cTn id="12"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3078"/>
                                        </p:tgtEl>
                                        <p:attrNameLst>
                                          <p:attrName>style.visibility</p:attrName>
                                        </p:attrNameLst>
                                      </p:cBhvr>
                                      <p:to>
                                        <p:strVal val="visible"/>
                                      </p:to>
                                    </p:set>
                                    <p:animEffect transition="in" filter="fade">
                                      <p:cBhvr>
                                        <p:cTn id="22" dur="1000"/>
                                        <p:tgtEl>
                                          <p:spTgt spid="3078"/>
                                        </p:tgtEl>
                                      </p:cBhvr>
                                    </p:animEffect>
                                    <p:anim calcmode="lin" valueType="num">
                                      <p:cBhvr>
                                        <p:cTn id="23" dur="1000" fill="hold"/>
                                        <p:tgtEl>
                                          <p:spTgt spid="3078"/>
                                        </p:tgtEl>
                                        <p:attrNameLst>
                                          <p:attrName>ppt_x</p:attrName>
                                        </p:attrNameLst>
                                      </p:cBhvr>
                                      <p:tavLst>
                                        <p:tav tm="0">
                                          <p:val>
                                            <p:strVal val="#ppt_x"/>
                                          </p:val>
                                        </p:tav>
                                        <p:tav tm="100000">
                                          <p:val>
                                            <p:strVal val="#ppt_x"/>
                                          </p:val>
                                        </p:tav>
                                      </p:tavLst>
                                    </p:anim>
                                    <p:anim calcmode="lin" valueType="num">
                                      <p:cBhvr>
                                        <p:cTn id="24" dur="1000" fill="hold"/>
                                        <p:tgtEl>
                                          <p:spTgt spid="3078"/>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3080"/>
                                        </p:tgtEl>
                                        <p:attrNameLst>
                                          <p:attrName>style.visibility</p:attrName>
                                        </p:attrNameLst>
                                      </p:cBhvr>
                                      <p:to>
                                        <p:strVal val="visible"/>
                                      </p:to>
                                    </p:set>
                                    <p:animEffect transition="in" filter="fade">
                                      <p:cBhvr>
                                        <p:cTn id="27" dur="1000"/>
                                        <p:tgtEl>
                                          <p:spTgt spid="3080"/>
                                        </p:tgtEl>
                                      </p:cBhvr>
                                    </p:animEffect>
                                    <p:anim calcmode="lin" valueType="num">
                                      <p:cBhvr>
                                        <p:cTn id="28" dur="1000" fill="hold"/>
                                        <p:tgtEl>
                                          <p:spTgt spid="3080"/>
                                        </p:tgtEl>
                                        <p:attrNameLst>
                                          <p:attrName>ppt_x</p:attrName>
                                        </p:attrNameLst>
                                      </p:cBhvr>
                                      <p:tavLst>
                                        <p:tav tm="0">
                                          <p:val>
                                            <p:strVal val="#ppt_x"/>
                                          </p:val>
                                        </p:tav>
                                        <p:tav tm="100000">
                                          <p:val>
                                            <p:strVal val="#ppt_x"/>
                                          </p:val>
                                        </p:tav>
                                      </p:tavLst>
                                    </p:anim>
                                    <p:anim calcmode="lin" valueType="num">
                                      <p:cBhvr>
                                        <p:cTn id="29" dur="1000" fill="hold"/>
                                        <p:tgtEl>
                                          <p:spTgt spid="3080"/>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fade">
                                      <p:cBhvr>
                                        <p:cTn id="34" dur="1000"/>
                                        <p:tgtEl>
                                          <p:spTgt spid="5"/>
                                        </p:tgtEl>
                                      </p:cBhvr>
                                    </p:animEffect>
                                    <p:anim calcmode="lin" valueType="num">
                                      <p:cBhvr>
                                        <p:cTn id="35" dur="1000" fill="hold"/>
                                        <p:tgtEl>
                                          <p:spTgt spid="5"/>
                                        </p:tgtEl>
                                        <p:attrNameLst>
                                          <p:attrName>ppt_x</p:attrName>
                                        </p:attrNameLst>
                                      </p:cBhvr>
                                      <p:tavLst>
                                        <p:tav tm="0">
                                          <p:val>
                                            <p:strVal val="#ppt_x"/>
                                          </p:val>
                                        </p:tav>
                                        <p:tav tm="100000">
                                          <p:val>
                                            <p:strVal val="#ppt_x"/>
                                          </p:val>
                                        </p:tav>
                                      </p:tavLst>
                                    </p:anim>
                                    <p:anim calcmode="lin" valueType="num">
                                      <p:cBhvr>
                                        <p:cTn id="36" dur="1000" fill="hold"/>
                                        <p:tgtEl>
                                          <p:spTgt spid="5"/>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3081"/>
                                        </p:tgtEl>
                                        <p:attrNameLst>
                                          <p:attrName>style.visibility</p:attrName>
                                        </p:attrNameLst>
                                      </p:cBhvr>
                                      <p:to>
                                        <p:strVal val="visible"/>
                                      </p:to>
                                    </p:set>
                                    <p:animEffect transition="in" filter="fade">
                                      <p:cBhvr>
                                        <p:cTn id="39" dur="1000"/>
                                        <p:tgtEl>
                                          <p:spTgt spid="3081"/>
                                        </p:tgtEl>
                                      </p:cBhvr>
                                    </p:animEffect>
                                    <p:anim calcmode="lin" valueType="num">
                                      <p:cBhvr>
                                        <p:cTn id="40" dur="1000" fill="hold"/>
                                        <p:tgtEl>
                                          <p:spTgt spid="3081"/>
                                        </p:tgtEl>
                                        <p:attrNameLst>
                                          <p:attrName>ppt_x</p:attrName>
                                        </p:attrNameLst>
                                      </p:cBhvr>
                                      <p:tavLst>
                                        <p:tav tm="0">
                                          <p:val>
                                            <p:strVal val="#ppt_x"/>
                                          </p:val>
                                        </p:tav>
                                        <p:tav tm="100000">
                                          <p:val>
                                            <p:strVal val="#ppt_x"/>
                                          </p:val>
                                        </p:tav>
                                      </p:tavLst>
                                    </p:anim>
                                    <p:anim calcmode="lin" valueType="num">
                                      <p:cBhvr>
                                        <p:cTn id="41" dur="1000" fill="hold"/>
                                        <p:tgtEl>
                                          <p:spTgt spid="3081"/>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3079"/>
                                        </p:tgtEl>
                                        <p:attrNameLst>
                                          <p:attrName>style.visibility</p:attrName>
                                        </p:attrNameLst>
                                      </p:cBhvr>
                                      <p:to>
                                        <p:strVal val="visible"/>
                                      </p:to>
                                    </p:set>
                                    <p:animEffect transition="in" filter="fade">
                                      <p:cBhvr>
                                        <p:cTn id="44" dur="1000"/>
                                        <p:tgtEl>
                                          <p:spTgt spid="3079"/>
                                        </p:tgtEl>
                                      </p:cBhvr>
                                    </p:animEffect>
                                    <p:anim calcmode="lin" valueType="num">
                                      <p:cBhvr>
                                        <p:cTn id="45" dur="1000" fill="hold"/>
                                        <p:tgtEl>
                                          <p:spTgt spid="3079"/>
                                        </p:tgtEl>
                                        <p:attrNameLst>
                                          <p:attrName>ppt_x</p:attrName>
                                        </p:attrNameLst>
                                      </p:cBhvr>
                                      <p:tavLst>
                                        <p:tav tm="0">
                                          <p:val>
                                            <p:strVal val="#ppt_x"/>
                                          </p:val>
                                        </p:tav>
                                        <p:tav tm="100000">
                                          <p:val>
                                            <p:strVal val="#ppt_x"/>
                                          </p:val>
                                        </p:tav>
                                      </p:tavLst>
                                    </p:anim>
                                    <p:anim calcmode="lin" valueType="num">
                                      <p:cBhvr>
                                        <p:cTn id="46" dur="1000" fill="hold"/>
                                        <p:tgtEl>
                                          <p:spTgt spid="3079"/>
                                        </p:tgtEl>
                                        <p:attrNameLst>
                                          <p:attrName>ppt_y</p:attrName>
                                        </p:attrNameLst>
                                      </p:cBhvr>
                                      <p:tavLst>
                                        <p:tav tm="0">
                                          <p:val>
                                            <p:strVal val="#ppt_y+.1"/>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2" presetClass="entr" presetSubtype="4" fill="hold" nodeType="clickEffect">
                                  <p:stCondLst>
                                    <p:cond delay="0"/>
                                  </p:stCondLst>
                                  <p:childTnLst>
                                    <p:set>
                                      <p:cBhvr>
                                        <p:cTn id="50" dur="1" fill="hold">
                                          <p:stCondLst>
                                            <p:cond delay="0"/>
                                          </p:stCondLst>
                                        </p:cTn>
                                        <p:tgtEl>
                                          <p:spTgt spid="2"/>
                                        </p:tgtEl>
                                        <p:attrNameLst>
                                          <p:attrName>style.visibility</p:attrName>
                                        </p:attrNameLst>
                                      </p:cBhvr>
                                      <p:to>
                                        <p:strVal val="visible"/>
                                      </p:to>
                                    </p:set>
                                    <p:animEffect transition="in" filter="wipe(down)">
                                      <p:cBhvr>
                                        <p:cTn id="5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18" grpId="0" animBg="1"/>
      <p:bldP spid="3078" grpId="0" animBg="1"/>
      <p:bldP spid="3079" grpId="0" animBg="1"/>
      <p:bldP spid="3080" grpId="0" animBg="1"/>
      <p:bldP spid="3081"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latin typeface="+mn-lt"/>
                <a:ea typeface="+mn-ea"/>
                <a:cs typeface="+mn-ea"/>
                <a:sym typeface="+mn-lt"/>
              </a:rPr>
              <a:t>电对人体的伤害</a:t>
            </a:r>
            <a:endParaRPr lang="zh-CN" altLang="en-US" dirty="0">
              <a:latin typeface="+mn-lt"/>
              <a:ea typeface="+mn-ea"/>
              <a:cs typeface="+mn-ea"/>
              <a:sym typeface="+mn-lt"/>
            </a:endParaRPr>
          </a:p>
        </p:txBody>
      </p:sp>
      <p:sp>
        <p:nvSpPr>
          <p:cNvPr id="3" name="内容占位符 2"/>
          <p:cNvSpPr>
            <a:spLocks noGrp="1"/>
          </p:cNvSpPr>
          <p:nvPr>
            <p:ph idx="1"/>
          </p:nvPr>
        </p:nvSpPr>
        <p:spPr>
          <a:xfrm>
            <a:off x="6096000" y="1373505"/>
            <a:ext cx="5461000" cy="5213358"/>
          </a:xfrm>
        </p:spPr>
        <p:txBody>
          <a:bodyPr/>
          <a:lstStyle/>
          <a:p>
            <a:r>
              <a:rPr lang="zh-CN" altLang="en-US" b="1" dirty="0">
                <a:solidFill>
                  <a:srgbClr val="FF981D"/>
                </a:solidFill>
                <a:latin typeface="+mn-lt"/>
                <a:cs typeface="+mn-ea"/>
                <a:sym typeface="+mn-lt"/>
              </a:rPr>
              <a:t>什么是</a:t>
            </a:r>
            <a:r>
              <a:rPr lang="zh-CN" altLang="en-US" b="1" dirty="0" smtClean="0">
                <a:solidFill>
                  <a:srgbClr val="FF981D"/>
                </a:solidFill>
                <a:latin typeface="+mn-lt"/>
                <a:cs typeface="+mn-ea"/>
                <a:sym typeface="+mn-lt"/>
              </a:rPr>
              <a:t>电击？</a:t>
            </a:r>
            <a:endParaRPr lang="en-US" altLang="zh-CN" b="1" dirty="0" smtClean="0">
              <a:solidFill>
                <a:srgbClr val="FF981D"/>
              </a:solidFill>
              <a:latin typeface="+mn-lt"/>
              <a:cs typeface="+mn-ea"/>
              <a:sym typeface="+mn-lt"/>
            </a:endParaRPr>
          </a:p>
          <a:p>
            <a:pPr marL="0" indent="0">
              <a:buNone/>
            </a:pPr>
            <a:endParaRPr lang="zh-CN" altLang="en-US" b="1" dirty="0">
              <a:solidFill>
                <a:srgbClr val="FF981D"/>
              </a:solidFill>
              <a:latin typeface="+mn-lt"/>
              <a:cs typeface="+mn-ea"/>
              <a:sym typeface="+mn-lt"/>
            </a:endParaRPr>
          </a:p>
          <a:p>
            <a:pPr>
              <a:lnSpc>
                <a:spcPct val="150000"/>
              </a:lnSpc>
            </a:pPr>
            <a:r>
              <a:rPr lang="zh-CN" altLang="en-US" sz="1800" dirty="0">
                <a:latin typeface="+mn-lt"/>
                <a:cs typeface="+mn-ea"/>
                <a:sym typeface="+mn-lt"/>
              </a:rPr>
              <a:t>指电流通过人体时，使内部组织受到较为严重的损伤。电击伤会使人觉得全身发热、发麻，肌肉发生不由自主的抽搐，逐渐失去知觉，如果电流继续通过人体，将使触电者的心脏、呼吸机能和神经系统受伤，知道停止呼吸，心脏活动停顿为死亡</a:t>
            </a:r>
            <a:r>
              <a:rPr lang="zh-CN" altLang="en-US" dirty="0">
                <a:latin typeface="+mn-lt"/>
                <a:cs typeface="+mn-ea"/>
                <a:sym typeface="+mn-lt"/>
              </a:rPr>
              <a:t>。</a:t>
            </a:r>
          </a:p>
          <a:p>
            <a:endParaRPr lang="zh-CN" altLang="en-US" dirty="0">
              <a:latin typeface="+mn-lt"/>
              <a:cs typeface="+mn-ea"/>
              <a:sym typeface="+mn-lt"/>
            </a:endParaRPr>
          </a:p>
        </p:txBody>
      </p:sp>
      <p:pic>
        <p:nvPicPr>
          <p:cNvPr id="8" name="图片 7"/>
          <p:cNvPicPr>
            <a:picLocks noChangeAspect="1"/>
          </p:cNvPicPr>
          <p:nvPr/>
        </p:nvPicPr>
        <p:blipFill>
          <a:blip r:embed="rId3"/>
          <a:stretch>
            <a:fillRect/>
          </a:stretch>
        </p:blipFill>
        <p:spPr>
          <a:xfrm>
            <a:off x="116559" y="1373505"/>
            <a:ext cx="5932170" cy="3891468"/>
          </a:xfrm>
          <a:prstGeom prst="rect">
            <a:avLst/>
          </a:prstGeom>
        </p:spPr>
      </p:pic>
    </p:spTree>
    <p:extLst>
      <p:ext uri="{BB962C8B-B14F-4D97-AF65-F5344CB8AC3E}">
        <p14:creationId xmlns:p14="http://schemas.microsoft.com/office/powerpoint/2010/main" val="3128661711"/>
      </p:ext>
    </p:extLst>
  </p:cSld>
  <p:clrMapOvr>
    <a:masterClrMapping/>
  </p:clrMapOvr>
  <mc:AlternateContent xmlns:mc="http://schemas.openxmlformats.org/markup-compatibility/2006" xmlns:p14="http://schemas.microsoft.com/office/powerpoint/2010/main">
    <mc:Choice Requires="p14">
      <p:transition spd="slow" p14:dur="1500" advTm="5000">
        <p:random/>
      </p:transition>
    </mc:Choice>
    <mc:Fallback xmlns="">
      <p:transition spd="slow" advTm="5000">
        <p:random/>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latin typeface="+mn-lt"/>
                <a:ea typeface="+mn-ea"/>
                <a:cs typeface="+mn-ea"/>
                <a:sym typeface="+mn-lt"/>
              </a:rPr>
              <a:t>电对人体的伤害</a:t>
            </a:r>
            <a:endParaRPr lang="zh-CN" altLang="en-US" dirty="0">
              <a:latin typeface="+mn-lt"/>
              <a:ea typeface="+mn-ea"/>
              <a:cs typeface="+mn-ea"/>
              <a:sym typeface="+mn-lt"/>
            </a:endParaRPr>
          </a:p>
        </p:txBody>
      </p:sp>
      <p:sp>
        <p:nvSpPr>
          <p:cNvPr id="3" name="内容占位符 2"/>
          <p:cNvSpPr>
            <a:spLocks noGrp="1"/>
          </p:cNvSpPr>
          <p:nvPr>
            <p:ph idx="1"/>
          </p:nvPr>
        </p:nvSpPr>
        <p:spPr>
          <a:xfrm>
            <a:off x="635001" y="1133475"/>
            <a:ext cx="5461000" cy="5213358"/>
          </a:xfrm>
        </p:spPr>
        <p:txBody>
          <a:bodyPr/>
          <a:lstStyle/>
          <a:p>
            <a:pPr>
              <a:lnSpc>
                <a:spcPct val="150000"/>
              </a:lnSpc>
            </a:pPr>
            <a:r>
              <a:rPr lang="zh-CN" altLang="en-US" b="1" dirty="0">
                <a:solidFill>
                  <a:srgbClr val="FF981D"/>
                </a:solidFill>
                <a:latin typeface="+mn-lt"/>
                <a:cs typeface="+mn-ea"/>
                <a:sym typeface="+mn-lt"/>
              </a:rPr>
              <a:t>什么是电伤</a:t>
            </a:r>
          </a:p>
          <a:p>
            <a:pPr>
              <a:lnSpc>
                <a:spcPct val="150000"/>
              </a:lnSpc>
            </a:pPr>
            <a:r>
              <a:rPr lang="zh-CN" altLang="en-US" sz="1800" dirty="0">
                <a:latin typeface="+mn-lt"/>
                <a:cs typeface="+mn-ea"/>
                <a:sym typeface="+mn-lt"/>
              </a:rPr>
              <a:t>指电流对人体外部造成的局部损伤。电伤从外观看一般有电弧烧伤、电的烙印和熔化的金属渗入皮肤（称皮肤金属化）等伤害。总之，当人触电后，由于电流通过人体和发生电弧、往往使人体烧伤，严重时造成死亡。 </a:t>
            </a:r>
          </a:p>
          <a:p>
            <a:pPr>
              <a:lnSpc>
                <a:spcPct val="150000"/>
              </a:lnSpc>
            </a:pPr>
            <a:endParaRPr lang="zh-CN" altLang="en-US" dirty="0">
              <a:latin typeface="+mn-lt"/>
              <a:cs typeface="+mn-ea"/>
              <a:sym typeface="+mn-lt"/>
            </a:endParaRPr>
          </a:p>
        </p:txBody>
      </p:sp>
      <p:pic>
        <p:nvPicPr>
          <p:cNvPr id="8" name="图片 7"/>
          <p:cNvPicPr>
            <a:picLocks noChangeAspect="1"/>
          </p:cNvPicPr>
          <p:nvPr/>
        </p:nvPicPr>
        <p:blipFill>
          <a:blip r:embed="rId3"/>
          <a:stretch>
            <a:fillRect/>
          </a:stretch>
        </p:blipFill>
        <p:spPr>
          <a:xfrm>
            <a:off x="6739874" y="1987857"/>
            <a:ext cx="4267231" cy="2676545"/>
          </a:xfrm>
          <a:prstGeom prst="rect">
            <a:avLst/>
          </a:prstGeom>
        </p:spPr>
      </p:pic>
    </p:spTree>
    <p:extLst>
      <p:ext uri="{BB962C8B-B14F-4D97-AF65-F5344CB8AC3E}">
        <p14:creationId xmlns:p14="http://schemas.microsoft.com/office/powerpoint/2010/main" val="1275015213"/>
      </p:ext>
    </p:extLst>
  </p:cSld>
  <p:clrMapOvr>
    <a:masterClrMapping/>
  </p:clrMapOvr>
  <mc:AlternateContent xmlns:mc="http://schemas.openxmlformats.org/markup-compatibility/2006" xmlns:p14="http://schemas.microsoft.com/office/powerpoint/2010/main">
    <mc:Choice Requires="p14">
      <p:transition spd="slow" p14:dur="1500" advTm="5000">
        <p:random/>
      </p:transition>
    </mc:Choice>
    <mc:Fallback xmlns="">
      <p:transition spd="slow"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MH_Other_1"/>
          <p:cNvSpPr/>
          <p:nvPr>
            <p:custDataLst>
              <p:tags r:id="rId2"/>
            </p:custDataLst>
          </p:nvPr>
        </p:nvSpPr>
        <p:spPr>
          <a:xfrm rot="18870037">
            <a:off x="1916424" y="2082800"/>
            <a:ext cx="111125" cy="4937125"/>
          </a:xfrm>
          <a:prstGeom prst="roundRect">
            <a:avLst/>
          </a:prstGeom>
          <a:gradFill flip="none" rotWithShape="1">
            <a:gsLst>
              <a:gs pos="34000">
                <a:sysClr val="window" lastClr="FFFFFF">
                  <a:lumMod val="95000"/>
                </a:sysClr>
              </a:gs>
              <a:gs pos="9000">
                <a:sysClr val="window" lastClr="FFFFFF">
                  <a:lumMod val="85000"/>
                </a:sysClr>
              </a:gs>
            </a:gsLst>
            <a:lin ang="10800000" scaled="1"/>
            <a:tileRect/>
          </a:gradFill>
          <a:ln w="12700" cap="flat" cmpd="sng" algn="ctr">
            <a:noFill/>
            <a:prstDash val="solid"/>
            <a:miter lim="800000"/>
          </a:ln>
          <a:effectLst/>
        </p:spPr>
        <p:txBody>
          <a:bodyPr anchor="ctr"/>
          <a:lstStyle/>
          <a:p>
            <a:pPr algn="ctr">
              <a:defRPr/>
            </a:pPr>
            <a:endParaRPr lang="zh-CN" altLang="en-US" sz="1350" kern="0">
              <a:solidFill>
                <a:prstClr val="white"/>
              </a:solidFill>
              <a:cs typeface="+mn-ea"/>
              <a:sym typeface="+mn-lt"/>
            </a:endParaRPr>
          </a:p>
        </p:txBody>
      </p:sp>
      <p:sp>
        <p:nvSpPr>
          <p:cNvPr id="41" name="MH_Other_2"/>
          <p:cNvSpPr/>
          <p:nvPr>
            <p:custDataLst>
              <p:tags r:id="rId3"/>
            </p:custDataLst>
          </p:nvPr>
        </p:nvSpPr>
        <p:spPr>
          <a:xfrm rot="18554138" flipH="1">
            <a:off x="2854593" y="5581881"/>
            <a:ext cx="872055" cy="527822"/>
          </a:xfrm>
          <a:prstGeom prst="ellipse">
            <a:avLst/>
          </a:prstGeom>
          <a:gradFill flip="none" rotWithShape="1">
            <a:gsLst>
              <a:gs pos="0">
                <a:sysClr val="window" lastClr="FFFFFF">
                  <a:lumMod val="95000"/>
                </a:sysClr>
              </a:gs>
              <a:gs pos="62000">
                <a:sysClr val="windowText" lastClr="000000">
                  <a:lumMod val="65000"/>
                  <a:lumOff val="35000"/>
                </a:sysClr>
              </a:gs>
              <a:gs pos="82000">
                <a:sysClr val="windowText" lastClr="000000">
                  <a:lumMod val="75000"/>
                  <a:lumOff val="25000"/>
                </a:sysClr>
              </a:gs>
            </a:gsLst>
            <a:path path="circle">
              <a:fillToRect l="50000" t="50000" r="50000" b="50000"/>
            </a:path>
            <a:tileRect/>
          </a:gradFill>
          <a:ln w="12700" cap="flat" cmpd="sng" algn="ctr">
            <a:noFill/>
            <a:prstDash val="solid"/>
            <a:miter lim="800000"/>
          </a:ln>
          <a:effectLst/>
        </p:spPr>
        <p:txBody>
          <a:bodyPr lIns="68580" tIns="34290" rIns="68580" bIns="34290" anchor="ctr"/>
          <a:lstStyle/>
          <a:p>
            <a:pPr algn="ctr">
              <a:defRPr/>
            </a:pPr>
            <a:endParaRPr lang="zh-CN" altLang="en-US" sz="1350" kern="0">
              <a:solidFill>
                <a:prstClr val="white"/>
              </a:solidFill>
              <a:cs typeface="+mn-ea"/>
              <a:sym typeface="+mn-lt"/>
            </a:endParaRPr>
          </a:p>
        </p:txBody>
      </p:sp>
      <p:sp>
        <p:nvSpPr>
          <p:cNvPr id="42" name="MH_Other_3"/>
          <p:cNvSpPr/>
          <p:nvPr>
            <p:custDataLst>
              <p:tags r:id="rId4"/>
            </p:custDataLst>
          </p:nvPr>
        </p:nvSpPr>
        <p:spPr>
          <a:xfrm rot="18554138" flipH="1">
            <a:off x="2872730" y="5583396"/>
            <a:ext cx="803208" cy="527822"/>
          </a:xfrm>
          <a:prstGeom prst="ellipse">
            <a:avLst/>
          </a:prstGeom>
          <a:gradFill flip="none" rotWithShape="1">
            <a:gsLst>
              <a:gs pos="0">
                <a:sysClr val="window" lastClr="FFFFFF">
                  <a:alpha val="20000"/>
                </a:sysClr>
              </a:gs>
              <a:gs pos="62000">
                <a:sysClr val="windowText" lastClr="000000">
                  <a:lumMod val="65000"/>
                  <a:lumOff val="35000"/>
                  <a:alpha val="0"/>
                </a:sysClr>
              </a:gs>
              <a:gs pos="82000">
                <a:sysClr val="windowText" lastClr="000000">
                  <a:lumMod val="75000"/>
                  <a:lumOff val="25000"/>
                  <a:alpha val="0"/>
                </a:sysClr>
              </a:gs>
            </a:gsLst>
            <a:lin ang="16200000" scaled="1"/>
            <a:tileRect/>
          </a:gradFill>
          <a:ln w="12700" cap="flat" cmpd="sng" algn="ctr">
            <a:noFill/>
            <a:prstDash val="solid"/>
            <a:miter lim="800000"/>
          </a:ln>
          <a:effectLst/>
        </p:spPr>
        <p:txBody>
          <a:bodyPr lIns="68580" tIns="34290" rIns="68580" bIns="34290" anchor="ctr"/>
          <a:lstStyle/>
          <a:p>
            <a:pPr algn="ctr">
              <a:defRPr/>
            </a:pPr>
            <a:endParaRPr lang="zh-CN" altLang="en-US" sz="1350" kern="0">
              <a:solidFill>
                <a:prstClr val="white"/>
              </a:solidFill>
              <a:cs typeface="+mn-ea"/>
              <a:sym typeface="+mn-lt"/>
            </a:endParaRPr>
          </a:p>
        </p:txBody>
      </p:sp>
      <p:sp>
        <p:nvSpPr>
          <p:cNvPr id="43" name="MH_Other_4"/>
          <p:cNvSpPr/>
          <p:nvPr>
            <p:custDataLst>
              <p:tags r:id="rId5"/>
            </p:custDataLst>
          </p:nvPr>
        </p:nvSpPr>
        <p:spPr>
          <a:xfrm rot="18554138" flipH="1">
            <a:off x="2818123" y="5553074"/>
            <a:ext cx="873125" cy="527050"/>
          </a:xfrm>
          <a:prstGeom prst="ellipse">
            <a:avLst/>
          </a:prstGeom>
          <a:solidFill>
            <a:sysClr val="window" lastClr="FFFFFF">
              <a:lumMod val="95000"/>
            </a:sysClr>
          </a:solidFill>
          <a:ln w="12700" cap="flat" cmpd="sng" algn="ctr">
            <a:noFill/>
            <a:prstDash val="solid"/>
            <a:miter lim="800000"/>
          </a:ln>
          <a:effectLst/>
        </p:spPr>
        <p:txBody>
          <a:bodyPr lIns="68580" tIns="34290" rIns="68580" bIns="34290" anchor="ctr"/>
          <a:lstStyle/>
          <a:p>
            <a:pPr algn="ctr">
              <a:defRPr/>
            </a:pPr>
            <a:endParaRPr lang="zh-CN" altLang="en-US" sz="1350" kern="0">
              <a:solidFill>
                <a:prstClr val="white"/>
              </a:solidFill>
              <a:cs typeface="+mn-ea"/>
              <a:sym typeface="+mn-lt"/>
            </a:endParaRPr>
          </a:p>
        </p:txBody>
      </p:sp>
      <p:sp>
        <p:nvSpPr>
          <p:cNvPr id="45" name="MH_Other_5"/>
          <p:cNvSpPr/>
          <p:nvPr>
            <p:custDataLst>
              <p:tags r:id="rId6"/>
            </p:custDataLst>
          </p:nvPr>
        </p:nvSpPr>
        <p:spPr bwMode="auto">
          <a:xfrm rot="20031505" flipH="1">
            <a:off x="3122366" y="5999183"/>
            <a:ext cx="216418" cy="74505"/>
          </a:xfrm>
          <a:prstGeom prst="ellipse">
            <a:avLst/>
          </a:prstGeom>
          <a:gradFill flip="none" rotWithShape="1">
            <a:gsLst>
              <a:gs pos="0">
                <a:sysClr val="window" lastClr="FFFFFF">
                  <a:alpha val="55000"/>
                </a:sysClr>
              </a:gs>
              <a:gs pos="50000">
                <a:sysClr val="window" lastClr="FFFFFF">
                  <a:shade val="67500"/>
                  <a:satMod val="115000"/>
                  <a:alpha val="12000"/>
                </a:sysClr>
              </a:gs>
              <a:gs pos="100000">
                <a:sysClr val="window" lastClr="FFFFFF">
                  <a:shade val="100000"/>
                  <a:satMod val="115000"/>
                  <a:alpha val="0"/>
                </a:sysClr>
              </a:gs>
            </a:gsLst>
            <a:path path="shape">
              <a:fillToRect l="50000" t="50000" r="50000" b="50000"/>
            </a:path>
            <a:tileRect/>
          </a:gradFill>
          <a:ln w="12700" cap="flat" cmpd="sng" algn="ctr">
            <a:noFill/>
            <a:prstDash val="solid"/>
            <a:miter lim="800000"/>
          </a:ln>
          <a:effectLst/>
        </p:spPr>
        <p:txBody>
          <a:bodyPr anchor="ctr"/>
          <a:lstStyle/>
          <a:p>
            <a:pPr algn="ctr">
              <a:defRPr/>
            </a:pPr>
            <a:endParaRPr lang="zh-CN" altLang="en-US" sz="1350" kern="0">
              <a:solidFill>
                <a:prstClr val="white"/>
              </a:solidFill>
              <a:cs typeface="+mn-ea"/>
              <a:sym typeface="+mn-lt"/>
            </a:endParaRPr>
          </a:p>
        </p:txBody>
      </p:sp>
      <p:sp>
        <p:nvSpPr>
          <p:cNvPr id="17" name="MH_Other_6"/>
          <p:cNvSpPr/>
          <p:nvPr>
            <p:custDataLst>
              <p:tags r:id="rId7"/>
            </p:custDataLst>
          </p:nvPr>
        </p:nvSpPr>
        <p:spPr>
          <a:xfrm>
            <a:off x="3569970" y="5283201"/>
            <a:ext cx="3811588" cy="454025"/>
          </a:xfrm>
          <a:custGeom>
            <a:avLst/>
            <a:gdLst>
              <a:gd name="connsiteX0" fmla="*/ 0 w 4724400"/>
              <a:gd name="connsiteY0" fmla="*/ 562707 h 562707"/>
              <a:gd name="connsiteX1" fmla="*/ 668215 w 4724400"/>
              <a:gd name="connsiteY1" fmla="*/ 0 h 562707"/>
              <a:gd name="connsiteX2" fmla="*/ 4724400 w 4724400"/>
              <a:gd name="connsiteY2" fmla="*/ 0 h 562707"/>
            </a:gdLst>
            <a:ahLst/>
            <a:cxnLst>
              <a:cxn ang="0">
                <a:pos x="connsiteX0" y="connsiteY0"/>
              </a:cxn>
              <a:cxn ang="0">
                <a:pos x="connsiteX1" y="connsiteY1"/>
              </a:cxn>
              <a:cxn ang="0">
                <a:pos x="connsiteX2" y="connsiteY2"/>
              </a:cxn>
            </a:cxnLst>
            <a:rect l="l" t="t" r="r" b="b"/>
            <a:pathLst>
              <a:path w="4724400" h="562707">
                <a:moveTo>
                  <a:pt x="0" y="562707"/>
                </a:moveTo>
                <a:lnTo>
                  <a:pt x="668215" y="0"/>
                </a:lnTo>
                <a:lnTo>
                  <a:pt x="4724400" y="0"/>
                </a:lnTo>
              </a:path>
            </a:pathLst>
          </a:custGeom>
          <a:noFill/>
          <a:ln w="19050" cap="flat" cmpd="sng" algn="ctr">
            <a:solidFill>
              <a:schemeClr val="accent1"/>
            </a:solidFill>
            <a:prstDash val="sysDash"/>
            <a:miter lim="800000"/>
            <a:headEnd type="none" w="med" len="med"/>
            <a:tailEnd type="oval" w="med" len="med"/>
          </a:ln>
          <a:effectLst/>
        </p:spPr>
        <p:txBody>
          <a:bodyPr anchor="ctr"/>
          <a:lstStyle/>
          <a:p>
            <a:pPr algn="ctr">
              <a:defRPr/>
            </a:pPr>
            <a:endParaRPr lang="zh-CN" altLang="en-US" sz="1350" kern="0">
              <a:solidFill>
                <a:prstClr val="white"/>
              </a:solidFill>
              <a:cs typeface="+mn-ea"/>
              <a:sym typeface="+mn-lt"/>
            </a:endParaRPr>
          </a:p>
        </p:txBody>
      </p:sp>
      <p:sp>
        <p:nvSpPr>
          <p:cNvPr id="69" name="MH_Other_7"/>
          <p:cNvSpPr/>
          <p:nvPr>
            <p:custDataLst>
              <p:tags r:id="rId8"/>
            </p:custDataLst>
          </p:nvPr>
        </p:nvSpPr>
        <p:spPr>
          <a:xfrm>
            <a:off x="2943535" y="5480049"/>
            <a:ext cx="603250" cy="654050"/>
          </a:xfrm>
          <a:custGeom>
            <a:avLst/>
            <a:gdLst>
              <a:gd name="connsiteX0" fmla="*/ 402078 w 543964"/>
              <a:gd name="connsiteY0" fmla="*/ 1135 h 590101"/>
              <a:gd name="connsiteX1" fmla="*/ 484742 w 543964"/>
              <a:gd name="connsiteY1" fmla="*/ 34513 h 590101"/>
              <a:gd name="connsiteX2" fmla="*/ 441399 w 543964"/>
              <a:gd name="connsiteY2" fmla="*/ 433399 h 590101"/>
              <a:gd name="connsiteX3" fmla="*/ 59223 w 543964"/>
              <a:gd name="connsiteY3" fmla="*/ 555589 h 590101"/>
              <a:gd name="connsiteX4" fmla="*/ 102566 w 543964"/>
              <a:gd name="connsiteY4" fmla="*/ 156702 h 590101"/>
              <a:gd name="connsiteX5" fmla="*/ 402078 w 543964"/>
              <a:gd name="connsiteY5" fmla="*/ 1135 h 590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3964" h="590101">
                <a:moveTo>
                  <a:pt x="402078" y="1135"/>
                </a:moveTo>
                <a:cubicBezTo>
                  <a:pt x="433113" y="4503"/>
                  <a:pt x="461351" y="15411"/>
                  <a:pt x="484742" y="34513"/>
                </a:cubicBezTo>
                <a:cubicBezTo>
                  <a:pt x="578309" y="110921"/>
                  <a:pt x="558903" y="289508"/>
                  <a:pt x="441399" y="433399"/>
                </a:cubicBezTo>
                <a:cubicBezTo>
                  <a:pt x="323895" y="577291"/>
                  <a:pt x="152789" y="631997"/>
                  <a:pt x="59223" y="555589"/>
                </a:cubicBezTo>
                <a:cubicBezTo>
                  <a:pt x="-34344" y="479181"/>
                  <a:pt x="-14938" y="300594"/>
                  <a:pt x="102566" y="156702"/>
                </a:cubicBezTo>
                <a:cubicBezTo>
                  <a:pt x="190694" y="48784"/>
                  <a:pt x="308973" y="-8968"/>
                  <a:pt x="402078" y="1135"/>
                </a:cubicBezTo>
                <a:close/>
              </a:path>
            </a:pathLst>
          </a:custGeom>
          <a:solidFill>
            <a:schemeClr val="accent1"/>
          </a:solidFill>
          <a:ln w="12700" cap="flat" cmpd="sng" algn="ctr">
            <a:noFill/>
            <a:prstDash val="solid"/>
            <a:miter lim="800000"/>
          </a:ln>
          <a:effectLst/>
        </p:spPr>
        <p:txBody>
          <a:bodyPr anchor="ctr"/>
          <a:lstStyle/>
          <a:p>
            <a:pPr algn="ctr">
              <a:defRPr/>
            </a:pPr>
            <a:r>
              <a:rPr lang="en-US" altLang="zh-CN" sz="2100" b="1" kern="0" dirty="0">
                <a:solidFill>
                  <a:srgbClr val="FFFFFF"/>
                </a:solidFill>
                <a:cs typeface="+mn-ea"/>
                <a:sym typeface="+mn-lt"/>
              </a:rPr>
              <a:t>3</a:t>
            </a:r>
            <a:endParaRPr lang="zh-CN" altLang="en-US" sz="2100" b="1" kern="0" dirty="0">
              <a:solidFill>
                <a:srgbClr val="FFFFFF"/>
              </a:solidFill>
              <a:cs typeface="+mn-ea"/>
              <a:sym typeface="+mn-lt"/>
            </a:endParaRPr>
          </a:p>
        </p:txBody>
      </p:sp>
      <p:sp>
        <p:nvSpPr>
          <p:cNvPr id="55" name="MH_Other_8"/>
          <p:cNvSpPr/>
          <p:nvPr>
            <p:custDataLst>
              <p:tags r:id="rId9"/>
            </p:custDataLst>
          </p:nvPr>
        </p:nvSpPr>
        <p:spPr>
          <a:xfrm rot="18554138" flipH="1">
            <a:off x="279600" y="2939128"/>
            <a:ext cx="872055" cy="527822"/>
          </a:xfrm>
          <a:prstGeom prst="ellipse">
            <a:avLst/>
          </a:prstGeom>
          <a:gradFill flip="none" rotWithShape="1">
            <a:gsLst>
              <a:gs pos="0">
                <a:sysClr val="window" lastClr="FFFFFF">
                  <a:lumMod val="95000"/>
                </a:sysClr>
              </a:gs>
              <a:gs pos="62000">
                <a:sysClr val="windowText" lastClr="000000">
                  <a:lumMod val="65000"/>
                  <a:lumOff val="35000"/>
                </a:sysClr>
              </a:gs>
              <a:gs pos="82000">
                <a:sysClr val="windowText" lastClr="000000">
                  <a:lumMod val="75000"/>
                  <a:lumOff val="25000"/>
                </a:sysClr>
              </a:gs>
            </a:gsLst>
            <a:path path="circle">
              <a:fillToRect l="50000" t="50000" r="50000" b="50000"/>
            </a:path>
            <a:tileRect/>
          </a:gradFill>
          <a:ln w="12700" cap="flat" cmpd="sng" algn="ctr">
            <a:noFill/>
            <a:prstDash val="solid"/>
            <a:miter lim="800000"/>
          </a:ln>
          <a:effectLst/>
        </p:spPr>
        <p:txBody>
          <a:bodyPr lIns="68580" tIns="34290" rIns="68580" bIns="34290" anchor="ctr"/>
          <a:lstStyle/>
          <a:p>
            <a:pPr algn="ctr">
              <a:defRPr/>
            </a:pPr>
            <a:endParaRPr lang="zh-CN" altLang="en-US" sz="1350" kern="0">
              <a:solidFill>
                <a:prstClr val="white"/>
              </a:solidFill>
              <a:cs typeface="+mn-ea"/>
              <a:sym typeface="+mn-lt"/>
            </a:endParaRPr>
          </a:p>
        </p:txBody>
      </p:sp>
      <p:sp>
        <p:nvSpPr>
          <p:cNvPr id="56" name="MH_Other_9"/>
          <p:cNvSpPr/>
          <p:nvPr>
            <p:custDataLst>
              <p:tags r:id="rId10"/>
            </p:custDataLst>
          </p:nvPr>
        </p:nvSpPr>
        <p:spPr>
          <a:xfrm rot="18554138" flipH="1">
            <a:off x="297737" y="2940643"/>
            <a:ext cx="803208" cy="527822"/>
          </a:xfrm>
          <a:prstGeom prst="ellipse">
            <a:avLst/>
          </a:prstGeom>
          <a:gradFill flip="none" rotWithShape="1">
            <a:gsLst>
              <a:gs pos="0">
                <a:sysClr val="window" lastClr="FFFFFF">
                  <a:alpha val="20000"/>
                </a:sysClr>
              </a:gs>
              <a:gs pos="62000">
                <a:sysClr val="windowText" lastClr="000000">
                  <a:lumMod val="65000"/>
                  <a:lumOff val="35000"/>
                  <a:alpha val="0"/>
                </a:sysClr>
              </a:gs>
              <a:gs pos="82000">
                <a:sysClr val="windowText" lastClr="000000">
                  <a:lumMod val="75000"/>
                  <a:lumOff val="25000"/>
                  <a:alpha val="0"/>
                </a:sysClr>
              </a:gs>
            </a:gsLst>
            <a:lin ang="16200000" scaled="1"/>
            <a:tileRect/>
          </a:gradFill>
          <a:ln w="12700" cap="flat" cmpd="sng" algn="ctr">
            <a:noFill/>
            <a:prstDash val="solid"/>
            <a:miter lim="800000"/>
          </a:ln>
          <a:effectLst/>
        </p:spPr>
        <p:txBody>
          <a:bodyPr lIns="68580" tIns="34290" rIns="68580" bIns="34290" anchor="ctr"/>
          <a:lstStyle/>
          <a:p>
            <a:pPr algn="ctr">
              <a:defRPr/>
            </a:pPr>
            <a:endParaRPr lang="zh-CN" altLang="en-US" sz="1350" kern="0">
              <a:solidFill>
                <a:prstClr val="white"/>
              </a:solidFill>
              <a:cs typeface="+mn-ea"/>
              <a:sym typeface="+mn-lt"/>
            </a:endParaRPr>
          </a:p>
        </p:txBody>
      </p:sp>
      <p:sp>
        <p:nvSpPr>
          <p:cNvPr id="57" name="MH_Other_10"/>
          <p:cNvSpPr/>
          <p:nvPr>
            <p:custDataLst>
              <p:tags r:id="rId11"/>
            </p:custDataLst>
          </p:nvPr>
        </p:nvSpPr>
        <p:spPr>
          <a:xfrm rot="18554138" flipH="1">
            <a:off x="243991" y="2910680"/>
            <a:ext cx="871538" cy="527050"/>
          </a:xfrm>
          <a:prstGeom prst="ellipse">
            <a:avLst/>
          </a:prstGeom>
          <a:solidFill>
            <a:sysClr val="window" lastClr="FFFFFF">
              <a:lumMod val="95000"/>
            </a:sysClr>
          </a:solidFill>
          <a:ln w="12700" cap="flat" cmpd="sng" algn="ctr">
            <a:noFill/>
            <a:prstDash val="solid"/>
            <a:miter lim="800000"/>
          </a:ln>
          <a:effectLst/>
        </p:spPr>
        <p:txBody>
          <a:bodyPr lIns="68580" tIns="34290" rIns="68580" bIns="34290" anchor="ctr"/>
          <a:lstStyle/>
          <a:p>
            <a:pPr algn="ctr">
              <a:defRPr/>
            </a:pPr>
            <a:endParaRPr lang="zh-CN" altLang="en-US" sz="1350" kern="0">
              <a:solidFill>
                <a:prstClr val="white"/>
              </a:solidFill>
              <a:cs typeface="+mn-ea"/>
              <a:sym typeface="+mn-lt"/>
            </a:endParaRPr>
          </a:p>
        </p:txBody>
      </p:sp>
      <p:sp>
        <p:nvSpPr>
          <p:cNvPr id="59" name="MH_Other_11"/>
          <p:cNvSpPr/>
          <p:nvPr>
            <p:custDataLst>
              <p:tags r:id="rId12"/>
            </p:custDataLst>
          </p:nvPr>
        </p:nvSpPr>
        <p:spPr bwMode="auto">
          <a:xfrm rot="20031505" flipH="1">
            <a:off x="547373" y="3356430"/>
            <a:ext cx="216418" cy="74505"/>
          </a:xfrm>
          <a:prstGeom prst="ellipse">
            <a:avLst/>
          </a:prstGeom>
          <a:gradFill flip="none" rotWithShape="1">
            <a:gsLst>
              <a:gs pos="0">
                <a:sysClr val="window" lastClr="FFFFFF">
                  <a:alpha val="55000"/>
                </a:sysClr>
              </a:gs>
              <a:gs pos="50000">
                <a:sysClr val="window" lastClr="FFFFFF">
                  <a:shade val="67500"/>
                  <a:satMod val="115000"/>
                  <a:alpha val="12000"/>
                </a:sysClr>
              </a:gs>
              <a:gs pos="100000">
                <a:sysClr val="window" lastClr="FFFFFF">
                  <a:shade val="100000"/>
                  <a:satMod val="115000"/>
                  <a:alpha val="0"/>
                </a:sysClr>
              </a:gs>
            </a:gsLst>
            <a:path path="shape">
              <a:fillToRect l="50000" t="50000" r="50000" b="50000"/>
            </a:path>
            <a:tileRect/>
          </a:gradFill>
          <a:ln w="12700" cap="flat" cmpd="sng" algn="ctr">
            <a:noFill/>
            <a:prstDash val="solid"/>
            <a:miter lim="800000"/>
          </a:ln>
          <a:effectLst/>
        </p:spPr>
        <p:txBody>
          <a:bodyPr anchor="ctr"/>
          <a:lstStyle/>
          <a:p>
            <a:pPr algn="ctr">
              <a:defRPr/>
            </a:pPr>
            <a:endParaRPr lang="zh-CN" altLang="en-US" sz="1350" kern="0">
              <a:solidFill>
                <a:prstClr val="white"/>
              </a:solidFill>
              <a:cs typeface="+mn-ea"/>
              <a:sym typeface="+mn-lt"/>
            </a:endParaRPr>
          </a:p>
        </p:txBody>
      </p:sp>
      <p:sp>
        <p:nvSpPr>
          <p:cNvPr id="15" name="MH_Other_12"/>
          <p:cNvSpPr/>
          <p:nvPr>
            <p:custDataLst>
              <p:tags r:id="rId13"/>
            </p:custDataLst>
          </p:nvPr>
        </p:nvSpPr>
        <p:spPr>
          <a:xfrm>
            <a:off x="1006785" y="2487612"/>
            <a:ext cx="3811588" cy="454025"/>
          </a:xfrm>
          <a:custGeom>
            <a:avLst/>
            <a:gdLst>
              <a:gd name="connsiteX0" fmla="*/ 0 w 4724400"/>
              <a:gd name="connsiteY0" fmla="*/ 562707 h 562707"/>
              <a:gd name="connsiteX1" fmla="*/ 668215 w 4724400"/>
              <a:gd name="connsiteY1" fmla="*/ 0 h 562707"/>
              <a:gd name="connsiteX2" fmla="*/ 4724400 w 4724400"/>
              <a:gd name="connsiteY2" fmla="*/ 0 h 562707"/>
            </a:gdLst>
            <a:ahLst/>
            <a:cxnLst>
              <a:cxn ang="0">
                <a:pos x="connsiteX0" y="connsiteY0"/>
              </a:cxn>
              <a:cxn ang="0">
                <a:pos x="connsiteX1" y="connsiteY1"/>
              </a:cxn>
              <a:cxn ang="0">
                <a:pos x="connsiteX2" y="connsiteY2"/>
              </a:cxn>
            </a:cxnLst>
            <a:rect l="l" t="t" r="r" b="b"/>
            <a:pathLst>
              <a:path w="4724400" h="562707">
                <a:moveTo>
                  <a:pt x="0" y="562707"/>
                </a:moveTo>
                <a:lnTo>
                  <a:pt x="668215" y="0"/>
                </a:lnTo>
                <a:lnTo>
                  <a:pt x="4724400" y="0"/>
                </a:lnTo>
              </a:path>
            </a:pathLst>
          </a:custGeom>
          <a:noFill/>
          <a:ln w="19050" cap="flat" cmpd="sng" algn="ctr">
            <a:solidFill>
              <a:schemeClr val="accent1"/>
            </a:solidFill>
            <a:prstDash val="sysDash"/>
            <a:miter lim="800000"/>
            <a:headEnd type="none" w="med" len="med"/>
            <a:tailEnd type="oval" w="med" len="med"/>
          </a:ln>
          <a:effectLst/>
        </p:spPr>
        <p:txBody>
          <a:bodyPr anchor="ctr"/>
          <a:lstStyle/>
          <a:p>
            <a:pPr algn="ctr">
              <a:defRPr/>
            </a:pPr>
            <a:endParaRPr lang="zh-CN" altLang="en-US" sz="1350" kern="0">
              <a:solidFill>
                <a:prstClr val="white"/>
              </a:solidFill>
              <a:cs typeface="+mn-ea"/>
              <a:sym typeface="+mn-lt"/>
            </a:endParaRPr>
          </a:p>
        </p:txBody>
      </p:sp>
      <p:sp>
        <p:nvSpPr>
          <p:cNvPr id="60" name="MH_Other_13"/>
          <p:cNvSpPr/>
          <p:nvPr>
            <p:custDataLst>
              <p:tags r:id="rId14"/>
            </p:custDataLst>
          </p:nvPr>
        </p:nvSpPr>
        <p:spPr>
          <a:xfrm>
            <a:off x="368610" y="2836861"/>
            <a:ext cx="603250" cy="654050"/>
          </a:xfrm>
          <a:custGeom>
            <a:avLst/>
            <a:gdLst>
              <a:gd name="connsiteX0" fmla="*/ 402078 w 543964"/>
              <a:gd name="connsiteY0" fmla="*/ 1136 h 590101"/>
              <a:gd name="connsiteX1" fmla="*/ 484742 w 543964"/>
              <a:gd name="connsiteY1" fmla="*/ 34513 h 590101"/>
              <a:gd name="connsiteX2" fmla="*/ 441399 w 543964"/>
              <a:gd name="connsiteY2" fmla="*/ 433399 h 590101"/>
              <a:gd name="connsiteX3" fmla="*/ 59223 w 543964"/>
              <a:gd name="connsiteY3" fmla="*/ 555589 h 590101"/>
              <a:gd name="connsiteX4" fmla="*/ 102566 w 543964"/>
              <a:gd name="connsiteY4" fmla="*/ 156702 h 590101"/>
              <a:gd name="connsiteX5" fmla="*/ 402078 w 543964"/>
              <a:gd name="connsiteY5" fmla="*/ 1136 h 590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3964" h="590101">
                <a:moveTo>
                  <a:pt x="402078" y="1136"/>
                </a:moveTo>
                <a:cubicBezTo>
                  <a:pt x="433113" y="4504"/>
                  <a:pt x="461350" y="15411"/>
                  <a:pt x="484742" y="34513"/>
                </a:cubicBezTo>
                <a:cubicBezTo>
                  <a:pt x="578309" y="110921"/>
                  <a:pt x="558903" y="289508"/>
                  <a:pt x="441399" y="433399"/>
                </a:cubicBezTo>
                <a:cubicBezTo>
                  <a:pt x="323895" y="577291"/>
                  <a:pt x="152789" y="631997"/>
                  <a:pt x="59223" y="555589"/>
                </a:cubicBezTo>
                <a:cubicBezTo>
                  <a:pt x="-34344" y="479181"/>
                  <a:pt x="-14938" y="300594"/>
                  <a:pt x="102566" y="156702"/>
                </a:cubicBezTo>
                <a:cubicBezTo>
                  <a:pt x="190694" y="48784"/>
                  <a:pt x="308973" y="-8968"/>
                  <a:pt x="402078" y="1136"/>
                </a:cubicBezTo>
                <a:close/>
              </a:path>
            </a:pathLst>
          </a:custGeom>
          <a:solidFill>
            <a:schemeClr val="accent1"/>
          </a:solidFill>
          <a:ln w="12700" cap="flat" cmpd="sng" algn="ctr">
            <a:noFill/>
            <a:prstDash val="solid"/>
            <a:miter lim="800000"/>
          </a:ln>
          <a:effectLst/>
        </p:spPr>
        <p:txBody>
          <a:bodyPr anchor="ctr"/>
          <a:lstStyle/>
          <a:p>
            <a:pPr algn="ctr">
              <a:defRPr/>
            </a:pPr>
            <a:r>
              <a:rPr lang="en-US" altLang="zh-CN" sz="2100" b="1" kern="0" dirty="0">
                <a:solidFill>
                  <a:srgbClr val="FFFFFF"/>
                </a:solidFill>
                <a:cs typeface="+mn-ea"/>
                <a:sym typeface="+mn-lt"/>
              </a:rPr>
              <a:t>1</a:t>
            </a:r>
            <a:endParaRPr lang="zh-CN" altLang="en-US" sz="2100" b="1" kern="0" dirty="0">
              <a:solidFill>
                <a:srgbClr val="FFFFFF"/>
              </a:solidFill>
              <a:cs typeface="+mn-ea"/>
              <a:sym typeface="+mn-lt"/>
            </a:endParaRPr>
          </a:p>
        </p:txBody>
      </p:sp>
      <p:sp>
        <p:nvSpPr>
          <p:cNvPr id="48" name="MH_Other_14"/>
          <p:cNvSpPr/>
          <p:nvPr>
            <p:custDataLst>
              <p:tags r:id="rId15"/>
            </p:custDataLst>
          </p:nvPr>
        </p:nvSpPr>
        <p:spPr>
          <a:xfrm rot="18971162">
            <a:off x="1458174" y="4225356"/>
            <a:ext cx="910236" cy="550932"/>
          </a:xfrm>
          <a:prstGeom prst="ellipse">
            <a:avLst/>
          </a:prstGeom>
          <a:gradFill flip="none" rotWithShape="1">
            <a:gsLst>
              <a:gs pos="0">
                <a:sysClr val="window" lastClr="FFFFFF">
                  <a:lumMod val="95000"/>
                </a:sysClr>
              </a:gs>
              <a:gs pos="62000">
                <a:sysClr val="windowText" lastClr="000000">
                  <a:lumMod val="65000"/>
                  <a:lumOff val="35000"/>
                </a:sysClr>
              </a:gs>
              <a:gs pos="82000">
                <a:sysClr val="windowText" lastClr="000000">
                  <a:lumMod val="75000"/>
                  <a:lumOff val="25000"/>
                </a:sysClr>
              </a:gs>
            </a:gsLst>
            <a:path path="circle">
              <a:fillToRect l="50000" t="50000" r="50000" b="50000"/>
            </a:path>
            <a:tileRect/>
          </a:gradFill>
          <a:ln w="12700" cap="flat" cmpd="sng" algn="ctr">
            <a:noFill/>
            <a:prstDash val="solid"/>
            <a:miter lim="800000"/>
          </a:ln>
          <a:effectLst/>
        </p:spPr>
        <p:txBody>
          <a:bodyPr lIns="68580" tIns="34290" rIns="68580" bIns="34290" anchor="ctr"/>
          <a:lstStyle/>
          <a:p>
            <a:pPr algn="ctr">
              <a:defRPr/>
            </a:pPr>
            <a:endParaRPr lang="zh-CN" altLang="en-US" sz="1350" kern="0">
              <a:solidFill>
                <a:prstClr val="white"/>
              </a:solidFill>
              <a:cs typeface="+mn-ea"/>
              <a:sym typeface="+mn-lt"/>
            </a:endParaRPr>
          </a:p>
        </p:txBody>
      </p:sp>
      <p:sp>
        <p:nvSpPr>
          <p:cNvPr id="49" name="MH_Other_15"/>
          <p:cNvSpPr/>
          <p:nvPr>
            <p:custDataLst>
              <p:tags r:id="rId16"/>
            </p:custDataLst>
          </p:nvPr>
        </p:nvSpPr>
        <p:spPr>
          <a:xfrm rot="18971162">
            <a:off x="1494325" y="4208284"/>
            <a:ext cx="838375" cy="550932"/>
          </a:xfrm>
          <a:prstGeom prst="ellipse">
            <a:avLst/>
          </a:prstGeom>
          <a:gradFill flip="none" rotWithShape="1">
            <a:gsLst>
              <a:gs pos="0">
                <a:sysClr val="window" lastClr="FFFFFF">
                  <a:alpha val="20000"/>
                </a:sysClr>
              </a:gs>
              <a:gs pos="62000">
                <a:sysClr val="windowText" lastClr="000000">
                  <a:lumMod val="65000"/>
                  <a:lumOff val="35000"/>
                  <a:alpha val="0"/>
                </a:sysClr>
              </a:gs>
              <a:gs pos="82000">
                <a:sysClr val="windowText" lastClr="000000">
                  <a:lumMod val="75000"/>
                  <a:lumOff val="25000"/>
                  <a:alpha val="0"/>
                </a:sysClr>
              </a:gs>
            </a:gsLst>
            <a:lin ang="16200000" scaled="1"/>
            <a:tileRect/>
          </a:gradFill>
          <a:ln w="12700" cap="flat" cmpd="sng" algn="ctr">
            <a:noFill/>
            <a:prstDash val="solid"/>
            <a:miter lim="800000"/>
          </a:ln>
          <a:effectLst/>
        </p:spPr>
        <p:txBody>
          <a:bodyPr lIns="68580" tIns="34290" rIns="68580" bIns="34290" anchor="ctr"/>
          <a:lstStyle/>
          <a:p>
            <a:pPr algn="ctr">
              <a:defRPr/>
            </a:pPr>
            <a:endParaRPr lang="zh-CN" altLang="en-US" sz="1350" kern="0">
              <a:solidFill>
                <a:prstClr val="white"/>
              </a:solidFill>
              <a:cs typeface="+mn-ea"/>
              <a:sym typeface="+mn-lt"/>
            </a:endParaRPr>
          </a:p>
        </p:txBody>
      </p:sp>
      <p:sp>
        <p:nvSpPr>
          <p:cNvPr id="50" name="MH_Other_16"/>
          <p:cNvSpPr/>
          <p:nvPr>
            <p:custDataLst>
              <p:tags r:id="rId17"/>
            </p:custDataLst>
          </p:nvPr>
        </p:nvSpPr>
        <p:spPr>
          <a:xfrm rot="18971162">
            <a:off x="1424299" y="4190999"/>
            <a:ext cx="911225" cy="550862"/>
          </a:xfrm>
          <a:prstGeom prst="ellipse">
            <a:avLst/>
          </a:prstGeom>
          <a:solidFill>
            <a:sysClr val="window" lastClr="FFFFFF">
              <a:lumMod val="95000"/>
            </a:sysClr>
          </a:solidFill>
          <a:ln w="12700" cap="flat" cmpd="sng" algn="ctr">
            <a:noFill/>
            <a:prstDash val="solid"/>
            <a:miter lim="800000"/>
          </a:ln>
          <a:effectLst/>
        </p:spPr>
        <p:txBody>
          <a:bodyPr lIns="68580" tIns="34290" rIns="68580" bIns="34290" anchor="ctr"/>
          <a:lstStyle/>
          <a:p>
            <a:pPr algn="ctr">
              <a:defRPr/>
            </a:pPr>
            <a:endParaRPr lang="zh-CN" altLang="en-US" sz="1350" kern="0">
              <a:solidFill>
                <a:prstClr val="white"/>
              </a:solidFill>
              <a:cs typeface="+mn-ea"/>
              <a:sym typeface="+mn-lt"/>
            </a:endParaRPr>
          </a:p>
        </p:txBody>
      </p:sp>
      <p:sp>
        <p:nvSpPr>
          <p:cNvPr id="52" name="MH_Other_17"/>
          <p:cNvSpPr/>
          <p:nvPr>
            <p:custDataLst>
              <p:tags r:id="rId18"/>
            </p:custDataLst>
          </p:nvPr>
        </p:nvSpPr>
        <p:spPr bwMode="auto">
          <a:xfrm rot="17493795">
            <a:off x="1993701" y="4383578"/>
            <a:ext cx="225893" cy="77766"/>
          </a:xfrm>
          <a:prstGeom prst="ellipse">
            <a:avLst/>
          </a:prstGeom>
          <a:gradFill flip="none" rotWithShape="1">
            <a:gsLst>
              <a:gs pos="0">
                <a:sysClr val="window" lastClr="FFFFFF">
                  <a:alpha val="55000"/>
                </a:sysClr>
              </a:gs>
              <a:gs pos="50000">
                <a:sysClr val="window" lastClr="FFFFFF">
                  <a:shade val="67500"/>
                  <a:satMod val="115000"/>
                  <a:alpha val="12000"/>
                </a:sysClr>
              </a:gs>
              <a:gs pos="100000">
                <a:sysClr val="window" lastClr="FFFFFF">
                  <a:shade val="100000"/>
                  <a:satMod val="115000"/>
                  <a:alpha val="0"/>
                </a:sysClr>
              </a:gs>
            </a:gsLst>
            <a:path path="shape">
              <a:fillToRect l="50000" t="50000" r="50000" b="50000"/>
            </a:path>
            <a:tileRect/>
          </a:gradFill>
          <a:ln w="12700" cap="flat" cmpd="sng" algn="ctr">
            <a:noFill/>
            <a:prstDash val="solid"/>
            <a:miter lim="800000"/>
          </a:ln>
          <a:effectLst/>
        </p:spPr>
        <p:txBody>
          <a:bodyPr anchor="ctr"/>
          <a:lstStyle/>
          <a:p>
            <a:pPr algn="ctr">
              <a:defRPr/>
            </a:pPr>
            <a:endParaRPr lang="zh-CN" altLang="en-US" sz="1350" kern="0">
              <a:solidFill>
                <a:prstClr val="white"/>
              </a:solidFill>
              <a:cs typeface="+mn-ea"/>
              <a:sym typeface="+mn-lt"/>
            </a:endParaRPr>
          </a:p>
        </p:txBody>
      </p:sp>
      <p:sp>
        <p:nvSpPr>
          <p:cNvPr id="16" name="MH_Other_18"/>
          <p:cNvSpPr/>
          <p:nvPr>
            <p:custDataLst>
              <p:tags r:id="rId19"/>
            </p:custDataLst>
          </p:nvPr>
        </p:nvSpPr>
        <p:spPr>
          <a:xfrm>
            <a:off x="2229160" y="3740150"/>
            <a:ext cx="3811588" cy="454025"/>
          </a:xfrm>
          <a:custGeom>
            <a:avLst/>
            <a:gdLst>
              <a:gd name="connsiteX0" fmla="*/ 0 w 4724400"/>
              <a:gd name="connsiteY0" fmla="*/ 562707 h 562707"/>
              <a:gd name="connsiteX1" fmla="*/ 668215 w 4724400"/>
              <a:gd name="connsiteY1" fmla="*/ 0 h 562707"/>
              <a:gd name="connsiteX2" fmla="*/ 4724400 w 4724400"/>
              <a:gd name="connsiteY2" fmla="*/ 0 h 562707"/>
            </a:gdLst>
            <a:ahLst/>
            <a:cxnLst>
              <a:cxn ang="0">
                <a:pos x="connsiteX0" y="connsiteY0"/>
              </a:cxn>
              <a:cxn ang="0">
                <a:pos x="connsiteX1" y="connsiteY1"/>
              </a:cxn>
              <a:cxn ang="0">
                <a:pos x="connsiteX2" y="connsiteY2"/>
              </a:cxn>
            </a:cxnLst>
            <a:rect l="l" t="t" r="r" b="b"/>
            <a:pathLst>
              <a:path w="4724400" h="562707">
                <a:moveTo>
                  <a:pt x="0" y="562707"/>
                </a:moveTo>
                <a:lnTo>
                  <a:pt x="668215" y="0"/>
                </a:lnTo>
                <a:lnTo>
                  <a:pt x="4724400" y="0"/>
                </a:lnTo>
              </a:path>
            </a:pathLst>
          </a:custGeom>
          <a:noFill/>
          <a:ln w="19050" cap="flat" cmpd="sng" algn="ctr">
            <a:solidFill>
              <a:schemeClr val="accent2"/>
            </a:solidFill>
            <a:prstDash val="sysDash"/>
            <a:miter lim="800000"/>
            <a:headEnd type="none" w="med" len="med"/>
            <a:tailEnd type="oval" w="med" len="med"/>
          </a:ln>
          <a:effectLst/>
        </p:spPr>
        <p:txBody>
          <a:bodyPr anchor="ctr"/>
          <a:lstStyle/>
          <a:p>
            <a:pPr algn="ctr">
              <a:defRPr/>
            </a:pPr>
            <a:endParaRPr lang="zh-CN" altLang="en-US" sz="1350" kern="0">
              <a:solidFill>
                <a:prstClr val="white"/>
              </a:solidFill>
              <a:cs typeface="+mn-ea"/>
              <a:sym typeface="+mn-lt"/>
            </a:endParaRPr>
          </a:p>
        </p:txBody>
      </p:sp>
      <p:sp>
        <p:nvSpPr>
          <p:cNvPr id="75" name="MH_Other_19"/>
          <p:cNvSpPr/>
          <p:nvPr>
            <p:custDataLst>
              <p:tags r:id="rId20"/>
            </p:custDataLst>
          </p:nvPr>
        </p:nvSpPr>
        <p:spPr>
          <a:xfrm>
            <a:off x="1533835" y="4127500"/>
            <a:ext cx="661988" cy="650875"/>
          </a:xfrm>
          <a:custGeom>
            <a:avLst/>
            <a:gdLst>
              <a:gd name="connsiteX0" fmla="*/ 420363 w 597306"/>
              <a:gd name="connsiteY0" fmla="*/ 0 h 587338"/>
              <a:gd name="connsiteX1" fmla="*/ 552004 w 597306"/>
              <a:gd name="connsiteY1" fmla="*/ 50596 h 587338"/>
              <a:gd name="connsiteX2" fmla="*/ 456713 w 597306"/>
              <a:gd name="connsiteY2" fmla="*/ 458412 h 587338"/>
              <a:gd name="connsiteX3" fmla="*/ 45302 w 597306"/>
              <a:gd name="connsiteY3" fmla="*/ 536742 h 587338"/>
              <a:gd name="connsiteX4" fmla="*/ 140593 w 597306"/>
              <a:gd name="connsiteY4" fmla="*/ 128926 h 587338"/>
              <a:gd name="connsiteX5" fmla="*/ 420363 w 597306"/>
              <a:gd name="connsiteY5" fmla="*/ 0 h 587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7306" h="587338">
                <a:moveTo>
                  <a:pt x="420363" y="0"/>
                </a:moveTo>
                <a:cubicBezTo>
                  <a:pt x="472907" y="83"/>
                  <a:pt x="519269" y="16476"/>
                  <a:pt x="552004" y="50596"/>
                </a:cubicBezTo>
                <a:cubicBezTo>
                  <a:pt x="639298" y="141580"/>
                  <a:pt x="596635" y="324166"/>
                  <a:pt x="456713" y="458412"/>
                </a:cubicBezTo>
                <a:cubicBezTo>
                  <a:pt x="316791" y="592658"/>
                  <a:pt x="132596" y="627727"/>
                  <a:pt x="45302" y="536742"/>
                </a:cubicBezTo>
                <a:cubicBezTo>
                  <a:pt x="-41991" y="445757"/>
                  <a:pt x="672" y="263171"/>
                  <a:pt x="140593" y="128926"/>
                </a:cubicBezTo>
                <a:cubicBezTo>
                  <a:pt x="228044" y="45022"/>
                  <a:pt x="332790" y="-140"/>
                  <a:pt x="420363" y="0"/>
                </a:cubicBezTo>
                <a:close/>
              </a:path>
            </a:pathLst>
          </a:custGeom>
          <a:solidFill>
            <a:schemeClr val="accent2"/>
          </a:solidFill>
          <a:ln w="12700" cap="flat" cmpd="sng" algn="ctr">
            <a:noFill/>
            <a:prstDash val="solid"/>
            <a:miter lim="800000"/>
          </a:ln>
          <a:effectLst/>
        </p:spPr>
        <p:txBody>
          <a:bodyPr anchor="ctr"/>
          <a:lstStyle/>
          <a:p>
            <a:pPr algn="ctr">
              <a:defRPr/>
            </a:pPr>
            <a:r>
              <a:rPr lang="en-US" altLang="zh-CN" sz="2100" b="1" kern="0" dirty="0">
                <a:solidFill>
                  <a:srgbClr val="FFFFFF"/>
                </a:solidFill>
                <a:cs typeface="+mn-ea"/>
                <a:sym typeface="+mn-lt"/>
              </a:rPr>
              <a:t>2</a:t>
            </a:r>
            <a:endParaRPr lang="zh-CN" altLang="en-US" sz="2100" b="1" kern="0" dirty="0">
              <a:solidFill>
                <a:srgbClr val="FFFFFF"/>
              </a:solidFill>
              <a:cs typeface="+mn-ea"/>
              <a:sym typeface="+mn-lt"/>
            </a:endParaRPr>
          </a:p>
        </p:txBody>
      </p:sp>
      <p:sp>
        <p:nvSpPr>
          <p:cNvPr id="3111" name="MH_PageTitle"/>
          <p:cNvSpPr>
            <a:spLocks noGrp="1"/>
          </p:cNvSpPr>
          <p:nvPr>
            <p:ph type="title"/>
            <p:custDataLst>
              <p:tags r:id="rId21"/>
            </p:custDataLst>
          </p:nvPr>
        </p:nvSpPr>
        <p:spPr/>
        <p:txBody>
          <a:bodyPr/>
          <a:lstStyle/>
          <a:p>
            <a:pPr eaLnBrk="1" hangingPunct="1"/>
            <a:r>
              <a:rPr lang="zh-CN" altLang="en-US" smtClean="0">
                <a:latin typeface="+mn-lt"/>
                <a:ea typeface="+mn-ea"/>
                <a:cs typeface="+mn-ea"/>
                <a:sym typeface="+mn-lt"/>
              </a:rPr>
              <a:t>第二部分 触电的方式</a:t>
            </a:r>
          </a:p>
        </p:txBody>
      </p:sp>
      <p:sp>
        <p:nvSpPr>
          <p:cNvPr id="25" name="MH_SubTitle_3"/>
          <p:cNvSpPr txBox="1"/>
          <p:nvPr>
            <p:custDataLst>
              <p:tags r:id="rId22"/>
            </p:custDataLst>
          </p:nvPr>
        </p:nvSpPr>
        <p:spPr>
          <a:xfrm>
            <a:off x="4144646" y="5286376"/>
            <a:ext cx="3236913" cy="931863"/>
          </a:xfrm>
          <a:prstGeom prst="rect">
            <a:avLst/>
          </a:prstGeom>
          <a:noFill/>
        </p:spPr>
        <p:txBody>
          <a:bodyPr>
            <a:normAutofit/>
          </a:bodyPr>
          <a:lstStyle/>
          <a:p>
            <a:pPr algn="just">
              <a:lnSpc>
                <a:spcPct val="130000"/>
              </a:lnSpc>
              <a:defRPr/>
            </a:pPr>
            <a:r>
              <a:rPr lang="zh-CN" altLang="en-US" sz="1600" kern="0" smtClean="0">
                <a:solidFill>
                  <a:schemeClr val="tx1">
                    <a:lumMod val="65000"/>
                    <a:lumOff val="35000"/>
                  </a:schemeClr>
                </a:solidFill>
                <a:cs typeface="+mn-ea"/>
                <a:sym typeface="+mn-lt"/>
              </a:rPr>
              <a:t>高压跨步触电</a:t>
            </a:r>
            <a:endParaRPr lang="en-US" altLang="zh-CN" sz="1600" kern="0">
              <a:solidFill>
                <a:schemeClr val="tx1">
                  <a:lumMod val="65000"/>
                  <a:lumOff val="35000"/>
                </a:schemeClr>
              </a:solidFill>
              <a:cs typeface="+mn-ea"/>
              <a:sym typeface="+mn-lt"/>
            </a:endParaRPr>
          </a:p>
        </p:txBody>
      </p:sp>
      <p:sp>
        <p:nvSpPr>
          <p:cNvPr id="26" name="MH_SubTitle_1"/>
          <p:cNvSpPr txBox="1"/>
          <p:nvPr>
            <p:custDataLst>
              <p:tags r:id="rId23"/>
            </p:custDataLst>
          </p:nvPr>
        </p:nvSpPr>
        <p:spPr>
          <a:xfrm>
            <a:off x="1579873" y="2497137"/>
            <a:ext cx="3238500" cy="931863"/>
          </a:xfrm>
          <a:prstGeom prst="rect">
            <a:avLst/>
          </a:prstGeom>
          <a:noFill/>
        </p:spPr>
        <p:txBody>
          <a:bodyPr>
            <a:normAutofit/>
          </a:bodyPr>
          <a:lstStyle/>
          <a:p>
            <a:pPr algn="just">
              <a:lnSpc>
                <a:spcPct val="130000"/>
              </a:lnSpc>
              <a:defRPr/>
            </a:pPr>
            <a:r>
              <a:rPr lang="zh-CN" altLang="en-US" sz="1600" kern="0" smtClean="0">
                <a:solidFill>
                  <a:schemeClr val="tx1">
                    <a:lumMod val="65000"/>
                    <a:lumOff val="35000"/>
                  </a:schemeClr>
                </a:solidFill>
                <a:cs typeface="+mn-ea"/>
                <a:sym typeface="+mn-lt"/>
              </a:rPr>
              <a:t>单相触电</a:t>
            </a:r>
            <a:endParaRPr lang="en-US" altLang="zh-CN" sz="1600" kern="0">
              <a:solidFill>
                <a:schemeClr val="tx1">
                  <a:lumMod val="65000"/>
                  <a:lumOff val="35000"/>
                </a:schemeClr>
              </a:solidFill>
              <a:cs typeface="+mn-ea"/>
              <a:sym typeface="+mn-lt"/>
            </a:endParaRPr>
          </a:p>
        </p:txBody>
      </p:sp>
      <p:sp>
        <p:nvSpPr>
          <p:cNvPr id="27" name="MH_SubTitle_2"/>
          <p:cNvSpPr txBox="1"/>
          <p:nvPr>
            <p:custDataLst>
              <p:tags r:id="rId24"/>
            </p:custDataLst>
          </p:nvPr>
        </p:nvSpPr>
        <p:spPr>
          <a:xfrm>
            <a:off x="2802248" y="3744912"/>
            <a:ext cx="3238500" cy="931863"/>
          </a:xfrm>
          <a:prstGeom prst="rect">
            <a:avLst/>
          </a:prstGeom>
          <a:noFill/>
        </p:spPr>
        <p:txBody>
          <a:bodyPr>
            <a:normAutofit/>
          </a:bodyPr>
          <a:lstStyle/>
          <a:p>
            <a:pPr algn="just">
              <a:lnSpc>
                <a:spcPct val="130000"/>
              </a:lnSpc>
              <a:defRPr/>
            </a:pPr>
            <a:r>
              <a:rPr lang="zh-CN" altLang="en-US" sz="1600" kern="0" smtClean="0">
                <a:solidFill>
                  <a:schemeClr val="tx1">
                    <a:lumMod val="65000"/>
                    <a:lumOff val="35000"/>
                  </a:schemeClr>
                </a:solidFill>
                <a:cs typeface="+mn-ea"/>
                <a:sym typeface="+mn-lt"/>
              </a:rPr>
              <a:t>双向触电</a:t>
            </a:r>
            <a:endParaRPr lang="en-US" altLang="zh-CN" sz="1600" kern="0">
              <a:solidFill>
                <a:schemeClr val="tx1">
                  <a:lumMod val="65000"/>
                  <a:lumOff val="35000"/>
                </a:schemeClr>
              </a:solidFill>
              <a:cs typeface="+mn-ea"/>
              <a:sym typeface="+mn-lt"/>
            </a:endParaRPr>
          </a:p>
        </p:txBody>
      </p:sp>
      <p:sp>
        <p:nvSpPr>
          <p:cNvPr id="2" name="矩形 1"/>
          <p:cNvSpPr/>
          <p:nvPr/>
        </p:nvSpPr>
        <p:spPr>
          <a:xfrm>
            <a:off x="5023712" y="1392558"/>
            <a:ext cx="4543198" cy="1338828"/>
          </a:xfrm>
          <a:prstGeom prst="rect">
            <a:avLst/>
          </a:prstGeom>
        </p:spPr>
        <p:txBody>
          <a:bodyPr wrap="square">
            <a:spAutoFit/>
          </a:bodyPr>
          <a:lstStyle/>
          <a:p>
            <a:pPr>
              <a:lnSpc>
                <a:spcPct val="150000"/>
              </a:lnSpc>
            </a:pPr>
            <a:r>
              <a:rPr lang="zh-CN" altLang="en-US" dirty="0">
                <a:cs typeface="+mn-ea"/>
                <a:sym typeface="+mn-lt"/>
              </a:rPr>
              <a:t>单相触电是指当人体接触带电设备或线路中的某一相导体时，一相电流通过人体经大地回到中性点，这种触电形式称为单相触电</a:t>
            </a:r>
          </a:p>
        </p:txBody>
      </p:sp>
      <p:sp>
        <p:nvSpPr>
          <p:cNvPr id="3" name="矩形 2"/>
          <p:cNvSpPr/>
          <p:nvPr/>
        </p:nvSpPr>
        <p:spPr>
          <a:xfrm>
            <a:off x="6212332" y="3084902"/>
            <a:ext cx="4131818" cy="1338828"/>
          </a:xfrm>
          <a:prstGeom prst="rect">
            <a:avLst/>
          </a:prstGeom>
        </p:spPr>
        <p:txBody>
          <a:bodyPr wrap="square">
            <a:spAutoFit/>
          </a:bodyPr>
          <a:lstStyle/>
          <a:p>
            <a:pPr>
              <a:lnSpc>
                <a:spcPct val="150000"/>
              </a:lnSpc>
            </a:pPr>
            <a:r>
              <a:rPr lang="zh-CN" altLang="en-US" dirty="0">
                <a:cs typeface="+mn-ea"/>
                <a:sym typeface="+mn-lt"/>
              </a:rPr>
              <a:t>人体的不同部位分别接触到同一电源的两根不同相位的相线，电流从一根相线经人体流到另一根相线的触电现象</a:t>
            </a:r>
          </a:p>
        </p:txBody>
      </p:sp>
      <p:sp>
        <p:nvSpPr>
          <p:cNvPr id="5" name="矩形 4"/>
          <p:cNvSpPr/>
          <p:nvPr/>
        </p:nvSpPr>
        <p:spPr>
          <a:xfrm>
            <a:off x="7539587" y="4620900"/>
            <a:ext cx="3797547" cy="1338828"/>
          </a:xfrm>
          <a:prstGeom prst="rect">
            <a:avLst/>
          </a:prstGeom>
        </p:spPr>
        <p:txBody>
          <a:bodyPr wrap="square">
            <a:spAutoFit/>
          </a:bodyPr>
          <a:lstStyle/>
          <a:p>
            <a:pPr>
              <a:lnSpc>
                <a:spcPct val="150000"/>
              </a:lnSpc>
            </a:pPr>
            <a:r>
              <a:rPr lang="zh-CN" altLang="en-US" dirty="0">
                <a:cs typeface="+mn-ea"/>
                <a:sym typeface="+mn-lt"/>
              </a:rPr>
              <a:t>如果人或牲畜站在距离高压电线落地点</a:t>
            </a:r>
            <a:r>
              <a:rPr lang="en-US" altLang="zh-CN" dirty="0">
                <a:cs typeface="+mn-ea"/>
                <a:sym typeface="+mn-lt"/>
              </a:rPr>
              <a:t>8</a:t>
            </a:r>
            <a:r>
              <a:rPr lang="zh-CN" altLang="en-US" dirty="0">
                <a:cs typeface="+mn-ea"/>
                <a:sym typeface="+mn-lt"/>
              </a:rPr>
              <a:t>～</a:t>
            </a:r>
            <a:r>
              <a:rPr lang="en-US" altLang="zh-CN" dirty="0">
                <a:cs typeface="+mn-ea"/>
                <a:sym typeface="+mn-lt"/>
              </a:rPr>
              <a:t>10</a:t>
            </a:r>
            <a:r>
              <a:rPr lang="zh-CN" altLang="en-US" dirty="0">
                <a:cs typeface="+mn-ea"/>
                <a:sym typeface="+mn-lt"/>
              </a:rPr>
              <a:t>米以内。就可能发生触电事故，这种触电叫做跨步电压触电</a:t>
            </a:r>
          </a:p>
        </p:txBody>
      </p:sp>
    </p:spTree>
    <p:custDataLst>
      <p:tags r:id="rId1"/>
    </p:custDataLst>
    <p:extLst>
      <p:ext uri="{BB962C8B-B14F-4D97-AF65-F5344CB8AC3E}">
        <p14:creationId xmlns:p14="http://schemas.microsoft.com/office/powerpoint/2010/main" val="1277884790"/>
      </p:ext>
    </p:extLst>
  </p:cSld>
  <p:clrMapOvr>
    <a:masterClrMapping/>
  </p:clrMapOvr>
  <mc:AlternateContent xmlns:mc="http://schemas.openxmlformats.org/markup-compatibility/2006" xmlns:p14="http://schemas.microsoft.com/office/powerpoint/2010/main">
    <mc:Choice Requires="p14">
      <p:transition spd="slow" p14:dur="1500" advTm="5000">
        <p:random/>
      </p:transition>
    </mc:Choice>
    <mc:Fallback xmlns="">
      <p:transition spd="slow"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500" fill="hold"/>
                                        <p:tgtEl>
                                          <p:spTgt spid="26"/>
                                        </p:tgtEl>
                                        <p:attrNameLst>
                                          <p:attrName>ppt_x</p:attrName>
                                        </p:attrNameLst>
                                      </p:cBhvr>
                                      <p:tavLst>
                                        <p:tav tm="0">
                                          <p:val>
                                            <p:strVal val="#ppt_x"/>
                                          </p:val>
                                        </p:tav>
                                        <p:tav tm="100000">
                                          <p:val>
                                            <p:strVal val="#ppt_x"/>
                                          </p:val>
                                        </p:tav>
                                      </p:tavLst>
                                    </p:anim>
                                    <p:anim calcmode="lin" valueType="num">
                                      <p:cBhvr additive="base">
                                        <p:cTn id="12" dur="500" fill="hold"/>
                                        <p:tgtEl>
                                          <p:spTgt spid="26"/>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60"/>
                                        </p:tgtEl>
                                        <p:attrNameLst>
                                          <p:attrName>style.visibility</p:attrName>
                                        </p:attrNameLst>
                                      </p:cBhvr>
                                      <p:to>
                                        <p:strVal val="visible"/>
                                      </p:to>
                                    </p:set>
                                    <p:anim calcmode="lin" valueType="num">
                                      <p:cBhvr additive="base">
                                        <p:cTn id="15" dur="500" fill="hold"/>
                                        <p:tgtEl>
                                          <p:spTgt spid="60"/>
                                        </p:tgtEl>
                                        <p:attrNameLst>
                                          <p:attrName>ppt_x</p:attrName>
                                        </p:attrNameLst>
                                      </p:cBhvr>
                                      <p:tavLst>
                                        <p:tav tm="0">
                                          <p:val>
                                            <p:strVal val="#ppt_x"/>
                                          </p:val>
                                        </p:tav>
                                        <p:tav tm="100000">
                                          <p:val>
                                            <p:strVal val="#ppt_x"/>
                                          </p:val>
                                        </p:tav>
                                      </p:tavLst>
                                    </p:anim>
                                    <p:anim calcmode="lin" valueType="num">
                                      <p:cBhvr additive="base">
                                        <p:cTn id="16" dur="500" fill="hold"/>
                                        <p:tgtEl>
                                          <p:spTgt spid="60"/>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additive="base">
                                        <p:cTn id="21" dur="500" fill="hold"/>
                                        <p:tgtEl>
                                          <p:spTgt spid="3"/>
                                        </p:tgtEl>
                                        <p:attrNameLst>
                                          <p:attrName>ppt_x</p:attrName>
                                        </p:attrNameLst>
                                      </p:cBhvr>
                                      <p:tavLst>
                                        <p:tav tm="0">
                                          <p:val>
                                            <p:strVal val="#ppt_x"/>
                                          </p:val>
                                        </p:tav>
                                        <p:tav tm="100000">
                                          <p:val>
                                            <p:strVal val="#ppt_x"/>
                                          </p:val>
                                        </p:tav>
                                      </p:tavLst>
                                    </p:anim>
                                    <p:anim calcmode="lin" valueType="num">
                                      <p:cBhvr additive="base">
                                        <p:cTn id="22" dur="500" fill="hold"/>
                                        <p:tgtEl>
                                          <p:spTgt spid="3"/>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27"/>
                                        </p:tgtEl>
                                        <p:attrNameLst>
                                          <p:attrName>style.visibility</p:attrName>
                                        </p:attrNameLst>
                                      </p:cBhvr>
                                      <p:to>
                                        <p:strVal val="visible"/>
                                      </p:to>
                                    </p:set>
                                    <p:anim calcmode="lin" valueType="num">
                                      <p:cBhvr additive="base">
                                        <p:cTn id="25" dur="500" fill="hold"/>
                                        <p:tgtEl>
                                          <p:spTgt spid="27"/>
                                        </p:tgtEl>
                                        <p:attrNameLst>
                                          <p:attrName>ppt_x</p:attrName>
                                        </p:attrNameLst>
                                      </p:cBhvr>
                                      <p:tavLst>
                                        <p:tav tm="0">
                                          <p:val>
                                            <p:strVal val="#ppt_x"/>
                                          </p:val>
                                        </p:tav>
                                        <p:tav tm="100000">
                                          <p:val>
                                            <p:strVal val="#ppt_x"/>
                                          </p:val>
                                        </p:tav>
                                      </p:tavLst>
                                    </p:anim>
                                    <p:anim calcmode="lin" valueType="num">
                                      <p:cBhvr additive="base">
                                        <p:cTn id="26" dur="500" fill="hold"/>
                                        <p:tgtEl>
                                          <p:spTgt spid="27"/>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75"/>
                                        </p:tgtEl>
                                        <p:attrNameLst>
                                          <p:attrName>style.visibility</p:attrName>
                                        </p:attrNameLst>
                                      </p:cBhvr>
                                      <p:to>
                                        <p:strVal val="visible"/>
                                      </p:to>
                                    </p:set>
                                    <p:anim calcmode="lin" valueType="num">
                                      <p:cBhvr additive="base">
                                        <p:cTn id="29" dur="500" fill="hold"/>
                                        <p:tgtEl>
                                          <p:spTgt spid="75"/>
                                        </p:tgtEl>
                                        <p:attrNameLst>
                                          <p:attrName>ppt_x</p:attrName>
                                        </p:attrNameLst>
                                      </p:cBhvr>
                                      <p:tavLst>
                                        <p:tav tm="0">
                                          <p:val>
                                            <p:strVal val="#ppt_x"/>
                                          </p:val>
                                        </p:tav>
                                        <p:tav tm="100000">
                                          <p:val>
                                            <p:strVal val="#ppt_x"/>
                                          </p:val>
                                        </p:tav>
                                      </p:tavLst>
                                    </p:anim>
                                    <p:anim calcmode="lin" valueType="num">
                                      <p:cBhvr additive="base">
                                        <p:cTn id="30" dur="500" fill="hold"/>
                                        <p:tgtEl>
                                          <p:spTgt spid="75"/>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5"/>
                                        </p:tgtEl>
                                        <p:attrNameLst>
                                          <p:attrName>style.visibility</p:attrName>
                                        </p:attrNameLst>
                                      </p:cBhvr>
                                      <p:to>
                                        <p:strVal val="visible"/>
                                      </p:to>
                                    </p:set>
                                    <p:anim calcmode="lin" valueType="num">
                                      <p:cBhvr additive="base">
                                        <p:cTn id="35" dur="500" fill="hold"/>
                                        <p:tgtEl>
                                          <p:spTgt spid="5"/>
                                        </p:tgtEl>
                                        <p:attrNameLst>
                                          <p:attrName>ppt_x</p:attrName>
                                        </p:attrNameLst>
                                      </p:cBhvr>
                                      <p:tavLst>
                                        <p:tav tm="0">
                                          <p:val>
                                            <p:strVal val="#ppt_x"/>
                                          </p:val>
                                        </p:tav>
                                        <p:tav tm="100000">
                                          <p:val>
                                            <p:strVal val="#ppt_x"/>
                                          </p:val>
                                        </p:tav>
                                      </p:tavLst>
                                    </p:anim>
                                    <p:anim calcmode="lin" valueType="num">
                                      <p:cBhvr additive="base">
                                        <p:cTn id="36" dur="500" fill="hold"/>
                                        <p:tgtEl>
                                          <p:spTgt spid="5"/>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25"/>
                                        </p:tgtEl>
                                        <p:attrNameLst>
                                          <p:attrName>style.visibility</p:attrName>
                                        </p:attrNameLst>
                                      </p:cBhvr>
                                      <p:to>
                                        <p:strVal val="visible"/>
                                      </p:to>
                                    </p:set>
                                    <p:anim calcmode="lin" valueType="num">
                                      <p:cBhvr additive="base">
                                        <p:cTn id="39" dur="500" fill="hold"/>
                                        <p:tgtEl>
                                          <p:spTgt spid="25"/>
                                        </p:tgtEl>
                                        <p:attrNameLst>
                                          <p:attrName>ppt_x</p:attrName>
                                        </p:attrNameLst>
                                      </p:cBhvr>
                                      <p:tavLst>
                                        <p:tav tm="0">
                                          <p:val>
                                            <p:strVal val="#ppt_x"/>
                                          </p:val>
                                        </p:tav>
                                        <p:tav tm="100000">
                                          <p:val>
                                            <p:strVal val="#ppt_x"/>
                                          </p:val>
                                        </p:tav>
                                      </p:tavLst>
                                    </p:anim>
                                    <p:anim calcmode="lin" valueType="num">
                                      <p:cBhvr additive="base">
                                        <p:cTn id="40" dur="500" fill="hold"/>
                                        <p:tgtEl>
                                          <p:spTgt spid="25"/>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69"/>
                                        </p:tgtEl>
                                        <p:attrNameLst>
                                          <p:attrName>style.visibility</p:attrName>
                                        </p:attrNameLst>
                                      </p:cBhvr>
                                      <p:to>
                                        <p:strVal val="visible"/>
                                      </p:to>
                                    </p:set>
                                    <p:anim calcmode="lin" valueType="num">
                                      <p:cBhvr additive="base">
                                        <p:cTn id="43" dur="500" fill="hold"/>
                                        <p:tgtEl>
                                          <p:spTgt spid="69"/>
                                        </p:tgtEl>
                                        <p:attrNameLst>
                                          <p:attrName>ppt_x</p:attrName>
                                        </p:attrNameLst>
                                      </p:cBhvr>
                                      <p:tavLst>
                                        <p:tav tm="0">
                                          <p:val>
                                            <p:strVal val="#ppt_x"/>
                                          </p:val>
                                        </p:tav>
                                        <p:tav tm="100000">
                                          <p:val>
                                            <p:strVal val="#ppt_x"/>
                                          </p:val>
                                        </p:tav>
                                      </p:tavLst>
                                    </p:anim>
                                    <p:anim calcmode="lin" valueType="num">
                                      <p:cBhvr additive="base">
                                        <p:cTn id="44" dur="500" fill="hold"/>
                                        <p:tgtEl>
                                          <p:spTgt spid="6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animBg="1"/>
      <p:bldP spid="60" grpId="0" animBg="1"/>
      <p:bldP spid="75" grpId="0" animBg="1"/>
      <p:bldP spid="25" grpId="0"/>
      <p:bldP spid="26" grpId="0"/>
      <p:bldP spid="27" grpId="0"/>
      <p:bldP spid="2" grpId="0"/>
      <p:bldP spid="3" grpId="0"/>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MH_Other_1"/>
          <p:cNvSpPr/>
          <p:nvPr>
            <p:custDataLst>
              <p:tags r:id="rId2"/>
            </p:custDataLst>
          </p:nvPr>
        </p:nvSpPr>
        <p:spPr>
          <a:xfrm rot="21011230">
            <a:off x="6354613" y="2315433"/>
            <a:ext cx="1956215" cy="1688620"/>
          </a:xfrm>
          <a:custGeom>
            <a:avLst/>
            <a:gdLst>
              <a:gd name="connsiteX0" fmla="*/ 0 w 1828800"/>
              <a:gd name="connsiteY0" fmla="*/ 0 h 1578634"/>
              <a:gd name="connsiteX1" fmla="*/ 0 w 1828800"/>
              <a:gd name="connsiteY1" fmla="*/ 1578634 h 1578634"/>
              <a:gd name="connsiteX2" fmla="*/ 1828800 w 1828800"/>
              <a:gd name="connsiteY2" fmla="*/ 1293963 h 1578634"/>
              <a:gd name="connsiteX3" fmla="*/ 207034 w 1828800"/>
              <a:gd name="connsiteY3" fmla="*/ 1380227 h 1578634"/>
              <a:gd name="connsiteX4" fmla="*/ 0 w 1828800"/>
              <a:gd name="connsiteY4" fmla="*/ 0 h 15786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8800" h="1578634">
                <a:moveTo>
                  <a:pt x="0" y="0"/>
                </a:moveTo>
                <a:lnTo>
                  <a:pt x="0" y="1578634"/>
                </a:lnTo>
                <a:lnTo>
                  <a:pt x="1828800" y="1293963"/>
                </a:lnTo>
                <a:lnTo>
                  <a:pt x="207034" y="1380227"/>
                </a:lnTo>
                <a:lnTo>
                  <a:pt x="0" y="0"/>
                </a:lnTo>
                <a:close/>
              </a:path>
            </a:pathLst>
          </a:custGeom>
          <a:gradFill flip="none" rotWithShape="1">
            <a:gsLst>
              <a:gs pos="0">
                <a:schemeClr val="bg1">
                  <a:lumMod val="65000"/>
                </a:schemeClr>
              </a:gs>
              <a:gs pos="50000">
                <a:srgbClr val="F8F8F8"/>
              </a:gs>
              <a:gs pos="100000">
                <a:schemeClr val="bg1">
                  <a:lumMod val="65000"/>
                </a:schemeClr>
              </a:gs>
            </a:gsLst>
            <a:lin ang="18900000" scaled="1"/>
            <a:tileRect/>
          </a:gradFill>
          <a:ln>
            <a:noFill/>
          </a:ln>
          <a:effectLst>
            <a:outerShdw blurRad="114300" dist="50800" dir="5400000" algn="ctr" rotWithShape="0">
              <a:srgbClr val="000000">
                <a:alpha val="43137"/>
              </a:srgbClr>
            </a:outerShdw>
            <a:softEdge rad="381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cs typeface="+mn-ea"/>
              <a:sym typeface="+mn-lt"/>
            </a:endParaRPr>
          </a:p>
        </p:txBody>
      </p:sp>
      <p:sp>
        <p:nvSpPr>
          <p:cNvPr id="25" name="MH_SubTitle_2"/>
          <p:cNvSpPr/>
          <p:nvPr>
            <p:custDataLst>
              <p:tags r:id="rId3"/>
            </p:custDataLst>
          </p:nvPr>
        </p:nvSpPr>
        <p:spPr>
          <a:xfrm rot="20713169">
            <a:off x="6342064" y="2044701"/>
            <a:ext cx="1951037" cy="1820863"/>
          </a:xfrm>
          <a:prstGeom prst="rect">
            <a:avLst/>
          </a:prstGeom>
          <a:gradFill>
            <a:gsLst>
              <a:gs pos="0">
                <a:schemeClr val="accent1">
                  <a:lumMod val="39000"/>
                  <a:lumOff val="61000"/>
                </a:schemeClr>
              </a:gs>
              <a:gs pos="35000">
                <a:schemeClr val="accent1">
                  <a:lumMod val="58000"/>
                  <a:lumOff val="42000"/>
                </a:schemeClr>
              </a:gs>
              <a:gs pos="84000">
                <a:schemeClr val="accent1">
                  <a:lumMod val="78000"/>
                </a:schemeClr>
              </a:gs>
              <a:gs pos="100000">
                <a:schemeClr val="accent1">
                  <a:lumMod val="75000"/>
                </a:schemeClr>
              </a:gs>
            </a:gsLst>
            <a:lin ang="18900000" scaled="1"/>
          </a:gradFill>
          <a:ln w="25400" cap="flat" cmpd="sng" algn="ctr">
            <a:noFill/>
            <a:prstDash val="solid"/>
          </a:ln>
          <a:effectLst>
            <a:outerShdw blurRad="50800" dist="38100" dir="10800000" algn="r" rotWithShape="0">
              <a:prstClr val="black">
                <a:alpha val="40000"/>
              </a:prstClr>
            </a:outerShdw>
          </a:effectLst>
        </p:spPr>
        <p:txBody>
          <a:bodyPr anchor="ctr">
            <a:normAutofit fontScale="85000" lnSpcReduction="20000"/>
          </a:bodyPr>
          <a:lstStyle/>
          <a:p>
            <a:pPr algn="ctr">
              <a:defRPr/>
            </a:pPr>
            <a:r>
              <a:rPr lang="zh-CN" altLang="en-US" sz="3200" kern="0" dirty="0" smtClean="0">
                <a:solidFill>
                  <a:srgbClr val="FFFFFF"/>
                </a:solidFill>
                <a:cs typeface="+mn-ea"/>
                <a:sym typeface="+mn-lt"/>
              </a:rPr>
              <a:t>自觉提高安全用电意识和觉悟，坚持“安全第一，预防为</a:t>
            </a:r>
            <a:endParaRPr lang="zh-CN" altLang="en-US" sz="3200" kern="0" dirty="0">
              <a:solidFill>
                <a:srgbClr val="FFFFFF"/>
              </a:solidFill>
              <a:cs typeface="+mn-ea"/>
              <a:sym typeface="+mn-lt"/>
            </a:endParaRPr>
          </a:p>
        </p:txBody>
      </p:sp>
      <p:sp>
        <p:nvSpPr>
          <p:cNvPr id="26" name="MH_Other_2"/>
          <p:cNvSpPr/>
          <p:nvPr>
            <p:custDataLst>
              <p:tags r:id="rId4"/>
            </p:custDataLst>
          </p:nvPr>
        </p:nvSpPr>
        <p:spPr>
          <a:xfrm rot="21011230">
            <a:off x="7104064" y="2119313"/>
            <a:ext cx="53975" cy="55562"/>
          </a:xfrm>
          <a:prstGeom prst="ellipse">
            <a:avLst/>
          </a:prstGeom>
          <a:solidFill>
            <a:sysClr val="windowText" lastClr="000000">
              <a:lumMod val="75000"/>
              <a:lumOff val="25000"/>
            </a:sysClr>
          </a:solidFill>
          <a:ln w="25400" cap="flat" cmpd="sng" algn="ctr">
            <a:noFill/>
            <a:prstDash val="solid"/>
          </a:ln>
          <a:effectLst/>
        </p:spPr>
        <p:txBody>
          <a:bodyPr anchor="ctr"/>
          <a:lstStyle/>
          <a:p>
            <a:pPr algn="ctr">
              <a:defRPr/>
            </a:pPr>
            <a:endParaRPr lang="zh-CN" altLang="en-US" sz="1350" kern="0">
              <a:solidFill>
                <a:sysClr val="window" lastClr="FFFFFF"/>
              </a:solidFill>
              <a:cs typeface="+mn-ea"/>
              <a:sym typeface="+mn-lt"/>
            </a:endParaRPr>
          </a:p>
        </p:txBody>
      </p:sp>
      <p:pic>
        <p:nvPicPr>
          <p:cNvPr id="27" name="MH_Other_3" descr="E:\PPT背景\未标题-1.png"/>
          <p:cNvPicPr>
            <a:picLocks noChangeAspect="1" noChangeArrowheads="1"/>
          </p:cNvPicPr>
          <p:nvPr>
            <p:custDataLst>
              <p:tags r:id="rId5"/>
            </p:custDataLst>
          </p:nvPr>
        </p:nvPicPr>
        <p:blipFill>
          <a:blip r:embed="rId21">
            <a:grayscl/>
          </a:blip>
          <a:srcRect/>
          <a:stretch>
            <a:fillRect/>
          </a:stretch>
        </p:blipFill>
        <p:spPr bwMode="auto">
          <a:xfrm rot="1685965">
            <a:off x="7165976" y="1706563"/>
            <a:ext cx="303213" cy="520700"/>
          </a:xfrm>
          <a:prstGeom prst="rect">
            <a:avLst/>
          </a:prstGeom>
          <a:noFill/>
          <a:effectLst>
            <a:outerShdw blurRad="76200" dir="18900000" sy="23000" kx="-1200000" algn="bl" rotWithShape="0">
              <a:prstClr val="black">
                <a:alpha val="20000"/>
              </a:prstClr>
            </a:outerShdw>
          </a:effectLst>
          <a:extLst>
            <a:ext uri="{909E8E84-426E-40DD-AFC4-6F175D3DCCD1}">
              <a14:hiddenFill xmlns:a14="http://schemas.microsoft.com/office/drawing/2010/main">
                <a:solidFill>
                  <a:srgbClr val="FFFFFF"/>
                </a:solidFill>
              </a14:hiddenFill>
            </a:ext>
          </a:extLst>
        </p:spPr>
      </p:pic>
      <p:sp>
        <p:nvSpPr>
          <p:cNvPr id="39" name="MH_Other_4"/>
          <p:cNvSpPr/>
          <p:nvPr>
            <p:custDataLst>
              <p:tags r:id="rId6"/>
            </p:custDataLst>
          </p:nvPr>
        </p:nvSpPr>
        <p:spPr>
          <a:xfrm rot="21011230">
            <a:off x="2799858" y="2358671"/>
            <a:ext cx="1956215" cy="1688620"/>
          </a:xfrm>
          <a:custGeom>
            <a:avLst/>
            <a:gdLst>
              <a:gd name="connsiteX0" fmla="*/ 0 w 1828800"/>
              <a:gd name="connsiteY0" fmla="*/ 0 h 1578634"/>
              <a:gd name="connsiteX1" fmla="*/ 0 w 1828800"/>
              <a:gd name="connsiteY1" fmla="*/ 1578634 h 1578634"/>
              <a:gd name="connsiteX2" fmla="*/ 1828800 w 1828800"/>
              <a:gd name="connsiteY2" fmla="*/ 1293963 h 1578634"/>
              <a:gd name="connsiteX3" fmla="*/ 207034 w 1828800"/>
              <a:gd name="connsiteY3" fmla="*/ 1380227 h 1578634"/>
              <a:gd name="connsiteX4" fmla="*/ 0 w 1828800"/>
              <a:gd name="connsiteY4" fmla="*/ 0 h 15786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8800" h="1578634">
                <a:moveTo>
                  <a:pt x="0" y="0"/>
                </a:moveTo>
                <a:lnTo>
                  <a:pt x="0" y="1578634"/>
                </a:lnTo>
                <a:lnTo>
                  <a:pt x="1828800" y="1293963"/>
                </a:lnTo>
                <a:lnTo>
                  <a:pt x="207034" y="1380227"/>
                </a:lnTo>
                <a:lnTo>
                  <a:pt x="0" y="0"/>
                </a:lnTo>
                <a:close/>
              </a:path>
            </a:pathLst>
          </a:custGeom>
          <a:gradFill flip="none" rotWithShape="1">
            <a:gsLst>
              <a:gs pos="0">
                <a:schemeClr val="bg1">
                  <a:lumMod val="65000"/>
                </a:schemeClr>
              </a:gs>
              <a:gs pos="50000">
                <a:srgbClr val="F8F8F8"/>
              </a:gs>
              <a:gs pos="100000">
                <a:schemeClr val="bg1">
                  <a:lumMod val="65000"/>
                </a:schemeClr>
              </a:gs>
            </a:gsLst>
            <a:lin ang="18900000" scaled="1"/>
            <a:tileRect/>
          </a:gradFill>
          <a:ln>
            <a:noFill/>
          </a:ln>
          <a:effectLst>
            <a:outerShdw blurRad="114300" dist="50800" dir="5400000" algn="ctr" rotWithShape="0">
              <a:srgbClr val="000000">
                <a:alpha val="43137"/>
              </a:srgbClr>
            </a:outerShdw>
            <a:softEdge rad="381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cs typeface="+mn-ea"/>
              <a:sym typeface="+mn-lt"/>
            </a:endParaRPr>
          </a:p>
        </p:txBody>
      </p:sp>
      <p:sp>
        <p:nvSpPr>
          <p:cNvPr id="40" name="MH_SubTitle_1"/>
          <p:cNvSpPr/>
          <p:nvPr>
            <p:custDataLst>
              <p:tags r:id="rId7"/>
            </p:custDataLst>
          </p:nvPr>
        </p:nvSpPr>
        <p:spPr>
          <a:xfrm rot="20713169">
            <a:off x="2787650" y="2087563"/>
            <a:ext cx="1951038" cy="1820862"/>
          </a:xfrm>
          <a:prstGeom prst="rect">
            <a:avLst/>
          </a:prstGeom>
          <a:gradFill>
            <a:gsLst>
              <a:gs pos="0">
                <a:schemeClr val="accent1">
                  <a:lumMod val="39000"/>
                  <a:lumOff val="61000"/>
                </a:schemeClr>
              </a:gs>
              <a:gs pos="35000">
                <a:schemeClr val="accent1">
                  <a:lumMod val="58000"/>
                  <a:lumOff val="42000"/>
                </a:schemeClr>
              </a:gs>
              <a:gs pos="84000">
                <a:schemeClr val="accent1">
                  <a:lumMod val="78000"/>
                </a:schemeClr>
              </a:gs>
              <a:gs pos="100000">
                <a:schemeClr val="accent1">
                  <a:lumMod val="75000"/>
                </a:schemeClr>
              </a:gs>
            </a:gsLst>
            <a:lin ang="18900000" scaled="1"/>
          </a:gradFill>
          <a:ln w="25400" cap="flat" cmpd="sng" algn="ctr">
            <a:noFill/>
            <a:prstDash val="solid"/>
          </a:ln>
          <a:effectLst>
            <a:outerShdw blurRad="50800" dist="38100" dir="10800000" algn="r" rotWithShape="0">
              <a:prstClr val="black">
                <a:alpha val="40000"/>
              </a:prstClr>
            </a:outerShdw>
          </a:effectLst>
        </p:spPr>
        <p:txBody>
          <a:bodyPr anchor="ctr">
            <a:normAutofit/>
          </a:bodyPr>
          <a:lstStyle/>
          <a:p>
            <a:pPr algn="ctr">
              <a:defRPr/>
            </a:pPr>
            <a:r>
              <a:rPr lang="en-US" altLang="zh-CN" sz="3200" kern="0" dirty="0" smtClean="0">
                <a:solidFill>
                  <a:srgbClr val="FFFFFF"/>
                </a:solidFill>
                <a:cs typeface="+mn-ea"/>
                <a:sym typeface="+mn-lt"/>
              </a:rPr>
              <a:t>1.</a:t>
            </a:r>
            <a:r>
              <a:rPr lang="zh-CN" altLang="en-US" sz="3200" kern="0" dirty="0" smtClean="0">
                <a:solidFill>
                  <a:srgbClr val="FFFFFF"/>
                </a:solidFill>
                <a:cs typeface="+mn-ea"/>
                <a:sym typeface="+mn-lt"/>
              </a:rPr>
              <a:t>思想重视</a:t>
            </a:r>
            <a:endParaRPr lang="zh-CN" altLang="en-US" sz="3200" kern="0" dirty="0">
              <a:solidFill>
                <a:srgbClr val="FFFFFF"/>
              </a:solidFill>
              <a:cs typeface="+mn-ea"/>
              <a:sym typeface="+mn-lt"/>
            </a:endParaRPr>
          </a:p>
        </p:txBody>
      </p:sp>
      <p:sp>
        <p:nvSpPr>
          <p:cNvPr id="41" name="MH_Other_5"/>
          <p:cNvSpPr/>
          <p:nvPr>
            <p:custDataLst>
              <p:tags r:id="rId8"/>
            </p:custDataLst>
          </p:nvPr>
        </p:nvSpPr>
        <p:spPr>
          <a:xfrm rot="21011230">
            <a:off x="3548063" y="2162176"/>
            <a:ext cx="55562" cy="55563"/>
          </a:xfrm>
          <a:prstGeom prst="ellipse">
            <a:avLst/>
          </a:prstGeom>
          <a:solidFill>
            <a:sysClr val="windowText" lastClr="000000">
              <a:lumMod val="75000"/>
              <a:lumOff val="25000"/>
            </a:sysClr>
          </a:solidFill>
          <a:ln w="25400" cap="flat" cmpd="sng" algn="ctr">
            <a:noFill/>
            <a:prstDash val="solid"/>
          </a:ln>
          <a:effectLst/>
        </p:spPr>
        <p:txBody>
          <a:bodyPr anchor="ctr"/>
          <a:lstStyle/>
          <a:p>
            <a:pPr algn="ctr">
              <a:defRPr/>
            </a:pPr>
            <a:endParaRPr lang="zh-CN" altLang="en-US" sz="1350" kern="0">
              <a:solidFill>
                <a:sysClr val="window" lastClr="FFFFFF"/>
              </a:solidFill>
              <a:cs typeface="+mn-ea"/>
              <a:sym typeface="+mn-lt"/>
            </a:endParaRPr>
          </a:p>
        </p:txBody>
      </p:sp>
      <p:pic>
        <p:nvPicPr>
          <p:cNvPr id="42" name="MH_Other_6" descr="E:\PPT背景\未标题-1.png"/>
          <p:cNvPicPr>
            <a:picLocks noChangeAspect="1" noChangeArrowheads="1"/>
          </p:cNvPicPr>
          <p:nvPr>
            <p:custDataLst>
              <p:tags r:id="rId9"/>
            </p:custDataLst>
          </p:nvPr>
        </p:nvPicPr>
        <p:blipFill>
          <a:blip r:embed="rId21">
            <a:grayscl/>
          </a:blip>
          <a:srcRect/>
          <a:stretch>
            <a:fillRect/>
          </a:stretch>
        </p:blipFill>
        <p:spPr bwMode="auto">
          <a:xfrm rot="1685965">
            <a:off x="3611563" y="1749425"/>
            <a:ext cx="303212" cy="522288"/>
          </a:xfrm>
          <a:prstGeom prst="rect">
            <a:avLst/>
          </a:prstGeom>
          <a:noFill/>
          <a:effectLst>
            <a:outerShdw blurRad="76200" dir="18900000" sy="23000" kx="-1200000" algn="bl" rotWithShape="0">
              <a:prstClr val="black">
                <a:alpha val="20000"/>
              </a:prstClr>
            </a:outerShdw>
          </a:effectLst>
          <a:extLst>
            <a:ext uri="{909E8E84-426E-40DD-AFC4-6F175D3DCCD1}">
              <a14:hiddenFill xmlns:a14="http://schemas.microsoft.com/office/drawing/2010/main">
                <a:solidFill>
                  <a:srgbClr val="FFFFFF"/>
                </a:solidFill>
              </a14:hiddenFill>
            </a:ext>
          </a:extLst>
        </p:spPr>
      </p:pic>
      <p:sp>
        <p:nvSpPr>
          <p:cNvPr id="47" name="MH_Other_7"/>
          <p:cNvSpPr/>
          <p:nvPr>
            <p:custDataLst>
              <p:tags r:id="rId10"/>
            </p:custDataLst>
          </p:nvPr>
        </p:nvSpPr>
        <p:spPr>
          <a:xfrm rot="21011230">
            <a:off x="4233646" y="4363317"/>
            <a:ext cx="1956215" cy="1688620"/>
          </a:xfrm>
          <a:custGeom>
            <a:avLst/>
            <a:gdLst>
              <a:gd name="connsiteX0" fmla="*/ 0 w 1828800"/>
              <a:gd name="connsiteY0" fmla="*/ 0 h 1578634"/>
              <a:gd name="connsiteX1" fmla="*/ 0 w 1828800"/>
              <a:gd name="connsiteY1" fmla="*/ 1578634 h 1578634"/>
              <a:gd name="connsiteX2" fmla="*/ 1828800 w 1828800"/>
              <a:gd name="connsiteY2" fmla="*/ 1293963 h 1578634"/>
              <a:gd name="connsiteX3" fmla="*/ 207034 w 1828800"/>
              <a:gd name="connsiteY3" fmla="*/ 1380227 h 1578634"/>
              <a:gd name="connsiteX4" fmla="*/ 0 w 1828800"/>
              <a:gd name="connsiteY4" fmla="*/ 0 h 15786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8800" h="1578634">
                <a:moveTo>
                  <a:pt x="0" y="0"/>
                </a:moveTo>
                <a:lnTo>
                  <a:pt x="0" y="1578634"/>
                </a:lnTo>
                <a:lnTo>
                  <a:pt x="1828800" y="1293963"/>
                </a:lnTo>
                <a:lnTo>
                  <a:pt x="207034" y="1380227"/>
                </a:lnTo>
                <a:lnTo>
                  <a:pt x="0" y="0"/>
                </a:lnTo>
                <a:close/>
              </a:path>
            </a:pathLst>
          </a:custGeom>
          <a:gradFill flip="none" rotWithShape="1">
            <a:gsLst>
              <a:gs pos="0">
                <a:schemeClr val="bg1">
                  <a:lumMod val="65000"/>
                </a:schemeClr>
              </a:gs>
              <a:gs pos="50000">
                <a:srgbClr val="F8F8F8"/>
              </a:gs>
              <a:gs pos="100000">
                <a:schemeClr val="bg1">
                  <a:lumMod val="65000"/>
                </a:schemeClr>
              </a:gs>
            </a:gsLst>
            <a:lin ang="18900000" scaled="1"/>
            <a:tileRect/>
          </a:gradFill>
          <a:ln>
            <a:noFill/>
          </a:ln>
          <a:effectLst>
            <a:outerShdw blurRad="114300" dist="50800" dir="5400000" algn="ctr" rotWithShape="0">
              <a:srgbClr val="000000">
                <a:alpha val="43137"/>
              </a:srgbClr>
            </a:outerShdw>
            <a:softEdge rad="381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cs typeface="+mn-ea"/>
              <a:sym typeface="+mn-lt"/>
            </a:endParaRPr>
          </a:p>
        </p:txBody>
      </p:sp>
      <p:sp>
        <p:nvSpPr>
          <p:cNvPr id="48" name="MH_SubTitle_3"/>
          <p:cNvSpPr/>
          <p:nvPr>
            <p:custDataLst>
              <p:tags r:id="rId11"/>
            </p:custDataLst>
          </p:nvPr>
        </p:nvSpPr>
        <p:spPr>
          <a:xfrm rot="20713169">
            <a:off x="4221164" y="4092576"/>
            <a:ext cx="1951037" cy="1820863"/>
          </a:xfrm>
          <a:prstGeom prst="rect">
            <a:avLst/>
          </a:prstGeom>
          <a:gradFill>
            <a:gsLst>
              <a:gs pos="0">
                <a:schemeClr val="accent1">
                  <a:lumMod val="39000"/>
                  <a:lumOff val="61000"/>
                </a:schemeClr>
              </a:gs>
              <a:gs pos="35000">
                <a:schemeClr val="accent1">
                  <a:lumMod val="58000"/>
                  <a:lumOff val="42000"/>
                </a:schemeClr>
              </a:gs>
              <a:gs pos="84000">
                <a:schemeClr val="accent1">
                  <a:lumMod val="78000"/>
                </a:schemeClr>
              </a:gs>
              <a:gs pos="100000">
                <a:schemeClr val="accent1">
                  <a:lumMod val="75000"/>
                </a:schemeClr>
              </a:gs>
            </a:gsLst>
            <a:lin ang="18900000" scaled="1"/>
          </a:gradFill>
          <a:ln w="25400" cap="flat" cmpd="sng" algn="ctr">
            <a:noFill/>
            <a:prstDash val="solid"/>
          </a:ln>
          <a:effectLst>
            <a:outerShdw blurRad="50800" dist="38100" dir="10800000" algn="r" rotWithShape="0">
              <a:prstClr val="black">
                <a:alpha val="40000"/>
              </a:prstClr>
            </a:outerShdw>
          </a:effectLst>
        </p:spPr>
        <p:txBody>
          <a:bodyPr anchor="ctr">
            <a:normAutofit fontScale="70000" lnSpcReduction="20000"/>
          </a:bodyPr>
          <a:lstStyle/>
          <a:p>
            <a:pPr algn="ctr">
              <a:defRPr/>
            </a:pPr>
            <a:r>
              <a:rPr lang="zh-CN" altLang="en-US" sz="3200" kern="0" dirty="0" smtClean="0">
                <a:solidFill>
                  <a:srgbClr val="FFFFFF"/>
                </a:solidFill>
                <a:cs typeface="+mn-ea"/>
                <a:sym typeface="+mn-lt"/>
              </a:rPr>
              <a:t>主”的思想，确保生命和财产安全，从内心真正的重视安全，促</a:t>
            </a:r>
            <a:endParaRPr lang="zh-CN" altLang="en-US" sz="3200" kern="0" dirty="0">
              <a:solidFill>
                <a:srgbClr val="FFFFFF"/>
              </a:solidFill>
              <a:cs typeface="+mn-ea"/>
              <a:sym typeface="+mn-lt"/>
            </a:endParaRPr>
          </a:p>
        </p:txBody>
      </p:sp>
      <p:sp>
        <p:nvSpPr>
          <p:cNvPr id="49" name="MH_Other_8"/>
          <p:cNvSpPr/>
          <p:nvPr>
            <p:custDataLst>
              <p:tags r:id="rId12"/>
            </p:custDataLst>
          </p:nvPr>
        </p:nvSpPr>
        <p:spPr>
          <a:xfrm rot="21011230">
            <a:off x="4981576" y="4167188"/>
            <a:ext cx="55563" cy="55562"/>
          </a:xfrm>
          <a:prstGeom prst="ellipse">
            <a:avLst/>
          </a:prstGeom>
          <a:solidFill>
            <a:sysClr val="windowText" lastClr="000000">
              <a:lumMod val="75000"/>
              <a:lumOff val="25000"/>
            </a:sysClr>
          </a:solidFill>
          <a:ln w="25400" cap="flat" cmpd="sng" algn="ctr">
            <a:noFill/>
            <a:prstDash val="solid"/>
          </a:ln>
          <a:effectLst/>
        </p:spPr>
        <p:txBody>
          <a:bodyPr anchor="ctr"/>
          <a:lstStyle/>
          <a:p>
            <a:pPr algn="ctr">
              <a:defRPr/>
            </a:pPr>
            <a:endParaRPr lang="zh-CN" altLang="en-US" sz="1350" kern="0">
              <a:solidFill>
                <a:sysClr val="window" lastClr="FFFFFF"/>
              </a:solidFill>
              <a:cs typeface="+mn-ea"/>
              <a:sym typeface="+mn-lt"/>
            </a:endParaRPr>
          </a:p>
        </p:txBody>
      </p:sp>
      <p:pic>
        <p:nvPicPr>
          <p:cNvPr id="50" name="MH_Other_9" descr="E:\PPT背景\未标题-1.png"/>
          <p:cNvPicPr>
            <a:picLocks noChangeAspect="1" noChangeArrowheads="1"/>
          </p:cNvPicPr>
          <p:nvPr>
            <p:custDataLst>
              <p:tags r:id="rId13"/>
            </p:custDataLst>
          </p:nvPr>
        </p:nvPicPr>
        <p:blipFill>
          <a:blip r:embed="rId21">
            <a:grayscl/>
          </a:blip>
          <a:srcRect/>
          <a:stretch>
            <a:fillRect/>
          </a:stretch>
        </p:blipFill>
        <p:spPr bwMode="auto">
          <a:xfrm rot="1685965">
            <a:off x="5045076" y="3754438"/>
            <a:ext cx="303213" cy="520700"/>
          </a:xfrm>
          <a:prstGeom prst="rect">
            <a:avLst/>
          </a:prstGeom>
          <a:noFill/>
          <a:effectLst>
            <a:outerShdw blurRad="76200" dir="18900000" sy="23000" kx="-1200000" algn="bl" rotWithShape="0">
              <a:prstClr val="black">
                <a:alpha val="20000"/>
              </a:prstClr>
            </a:outerShdw>
          </a:effectLst>
          <a:extLst>
            <a:ext uri="{909E8E84-426E-40DD-AFC4-6F175D3DCCD1}">
              <a14:hiddenFill xmlns:a14="http://schemas.microsoft.com/office/drawing/2010/main">
                <a:solidFill>
                  <a:srgbClr val="FFFFFF"/>
                </a:solidFill>
              </a14:hiddenFill>
            </a:ext>
          </a:extLst>
        </p:spPr>
      </p:pic>
      <p:sp>
        <p:nvSpPr>
          <p:cNvPr id="52" name="MH_Other_10"/>
          <p:cNvSpPr/>
          <p:nvPr>
            <p:custDataLst>
              <p:tags r:id="rId14"/>
            </p:custDataLst>
          </p:nvPr>
        </p:nvSpPr>
        <p:spPr>
          <a:xfrm rot="21011230">
            <a:off x="7447995" y="4433656"/>
            <a:ext cx="1956215" cy="1688620"/>
          </a:xfrm>
          <a:custGeom>
            <a:avLst/>
            <a:gdLst>
              <a:gd name="connsiteX0" fmla="*/ 0 w 1828800"/>
              <a:gd name="connsiteY0" fmla="*/ 0 h 1578634"/>
              <a:gd name="connsiteX1" fmla="*/ 0 w 1828800"/>
              <a:gd name="connsiteY1" fmla="*/ 1578634 h 1578634"/>
              <a:gd name="connsiteX2" fmla="*/ 1828800 w 1828800"/>
              <a:gd name="connsiteY2" fmla="*/ 1293963 h 1578634"/>
              <a:gd name="connsiteX3" fmla="*/ 207034 w 1828800"/>
              <a:gd name="connsiteY3" fmla="*/ 1380227 h 1578634"/>
              <a:gd name="connsiteX4" fmla="*/ 0 w 1828800"/>
              <a:gd name="connsiteY4" fmla="*/ 0 h 15786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8800" h="1578634">
                <a:moveTo>
                  <a:pt x="0" y="0"/>
                </a:moveTo>
                <a:lnTo>
                  <a:pt x="0" y="1578634"/>
                </a:lnTo>
                <a:lnTo>
                  <a:pt x="1828800" y="1293963"/>
                </a:lnTo>
                <a:lnTo>
                  <a:pt x="207034" y="1380227"/>
                </a:lnTo>
                <a:lnTo>
                  <a:pt x="0" y="0"/>
                </a:lnTo>
                <a:close/>
              </a:path>
            </a:pathLst>
          </a:custGeom>
          <a:gradFill flip="none" rotWithShape="1">
            <a:gsLst>
              <a:gs pos="0">
                <a:schemeClr val="bg1">
                  <a:lumMod val="65000"/>
                </a:schemeClr>
              </a:gs>
              <a:gs pos="50000">
                <a:srgbClr val="F8F8F8"/>
              </a:gs>
              <a:gs pos="100000">
                <a:schemeClr val="bg1">
                  <a:lumMod val="65000"/>
                </a:schemeClr>
              </a:gs>
            </a:gsLst>
            <a:lin ang="18900000" scaled="1"/>
            <a:tileRect/>
          </a:gradFill>
          <a:ln>
            <a:noFill/>
          </a:ln>
          <a:effectLst>
            <a:outerShdw blurRad="114300" dist="50800" dir="5400000" algn="ctr" rotWithShape="0">
              <a:srgbClr val="000000">
                <a:alpha val="43137"/>
              </a:srgbClr>
            </a:outerShdw>
            <a:softEdge rad="381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cs typeface="+mn-ea"/>
              <a:sym typeface="+mn-lt"/>
            </a:endParaRPr>
          </a:p>
        </p:txBody>
      </p:sp>
      <p:sp>
        <p:nvSpPr>
          <p:cNvPr id="53" name="MH_SubTitle_4"/>
          <p:cNvSpPr/>
          <p:nvPr>
            <p:custDataLst>
              <p:tags r:id="rId15"/>
            </p:custDataLst>
          </p:nvPr>
        </p:nvSpPr>
        <p:spPr>
          <a:xfrm rot="20713169">
            <a:off x="7435850" y="4162426"/>
            <a:ext cx="1951038" cy="1820863"/>
          </a:xfrm>
          <a:prstGeom prst="rect">
            <a:avLst/>
          </a:prstGeom>
          <a:gradFill>
            <a:gsLst>
              <a:gs pos="0">
                <a:schemeClr val="accent1">
                  <a:lumMod val="39000"/>
                  <a:lumOff val="61000"/>
                </a:schemeClr>
              </a:gs>
              <a:gs pos="35000">
                <a:schemeClr val="accent1">
                  <a:lumMod val="58000"/>
                  <a:lumOff val="42000"/>
                </a:schemeClr>
              </a:gs>
              <a:gs pos="84000">
                <a:schemeClr val="accent1">
                  <a:lumMod val="78000"/>
                </a:schemeClr>
              </a:gs>
              <a:gs pos="100000">
                <a:schemeClr val="accent1">
                  <a:lumMod val="75000"/>
                </a:schemeClr>
              </a:gs>
            </a:gsLst>
            <a:lin ang="18900000" scaled="1"/>
          </a:gradFill>
          <a:ln w="25400" cap="flat" cmpd="sng" algn="ctr">
            <a:noFill/>
            <a:prstDash val="solid"/>
          </a:ln>
          <a:effectLst>
            <a:outerShdw blurRad="50800" dist="38100" dir="10800000" algn="r" rotWithShape="0">
              <a:prstClr val="black">
                <a:alpha val="40000"/>
              </a:prstClr>
            </a:outerShdw>
          </a:effectLst>
        </p:spPr>
        <p:txBody>
          <a:bodyPr anchor="ctr">
            <a:normAutofit/>
          </a:bodyPr>
          <a:lstStyle/>
          <a:p>
            <a:pPr algn="ctr">
              <a:defRPr/>
            </a:pPr>
            <a:r>
              <a:rPr lang="zh-CN" altLang="en-US" sz="3200" kern="0" dirty="0" smtClean="0">
                <a:solidFill>
                  <a:srgbClr val="FFFFFF"/>
                </a:solidFill>
                <a:cs typeface="+mn-ea"/>
                <a:sym typeface="+mn-lt"/>
              </a:rPr>
              <a:t>进安全生产</a:t>
            </a:r>
            <a:endParaRPr lang="zh-CN" altLang="en-US" sz="3200" kern="0" dirty="0">
              <a:solidFill>
                <a:srgbClr val="FFFFFF"/>
              </a:solidFill>
              <a:cs typeface="+mn-ea"/>
              <a:sym typeface="+mn-lt"/>
            </a:endParaRPr>
          </a:p>
        </p:txBody>
      </p:sp>
      <p:sp>
        <p:nvSpPr>
          <p:cNvPr id="54" name="MH_Other_11"/>
          <p:cNvSpPr/>
          <p:nvPr>
            <p:custDataLst>
              <p:tags r:id="rId16"/>
            </p:custDataLst>
          </p:nvPr>
        </p:nvSpPr>
        <p:spPr>
          <a:xfrm rot="21011230">
            <a:off x="8196263" y="4237038"/>
            <a:ext cx="55562" cy="55562"/>
          </a:xfrm>
          <a:prstGeom prst="ellipse">
            <a:avLst/>
          </a:prstGeom>
          <a:solidFill>
            <a:sysClr val="windowText" lastClr="000000">
              <a:lumMod val="75000"/>
              <a:lumOff val="25000"/>
            </a:sysClr>
          </a:solidFill>
          <a:ln w="25400" cap="flat" cmpd="sng" algn="ctr">
            <a:noFill/>
            <a:prstDash val="solid"/>
          </a:ln>
          <a:effectLst/>
        </p:spPr>
        <p:txBody>
          <a:bodyPr anchor="ctr"/>
          <a:lstStyle/>
          <a:p>
            <a:pPr algn="ctr">
              <a:defRPr/>
            </a:pPr>
            <a:endParaRPr lang="zh-CN" altLang="en-US" sz="1350" kern="0">
              <a:solidFill>
                <a:sysClr val="window" lastClr="FFFFFF"/>
              </a:solidFill>
              <a:cs typeface="+mn-ea"/>
              <a:sym typeface="+mn-lt"/>
            </a:endParaRPr>
          </a:p>
        </p:txBody>
      </p:sp>
      <p:pic>
        <p:nvPicPr>
          <p:cNvPr id="55" name="MH_Other_12" descr="E:\PPT背景\未标题-1.png"/>
          <p:cNvPicPr>
            <a:picLocks noChangeAspect="1" noChangeArrowheads="1"/>
          </p:cNvPicPr>
          <p:nvPr>
            <p:custDataLst>
              <p:tags r:id="rId17"/>
            </p:custDataLst>
          </p:nvPr>
        </p:nvPicPr>
        <p:blipFill>
          <a:blip r:embed="rId21">
            <a:grayscl/>
          </a:blip>
          <a:srcRect/>
          <a:stretch>
            <a:fillRect/>
          </a:stretch>
        </p:blipFill>
        <p:spPr bwMode="auto">
          <a:xfrm rot="1685965">
            <a:off x="8259763" y="3824289"/>
            <a:ext cx="303212" cy="522287"/>
          </a:xfrm>
          <a:prstGeom prst="rect">
            <a:avLst/>
          </a:prstGeom>
          <a:noFill/>
          <a:effectLst>
            <a:outerShdw blurRad="76200" dir="18900000" sy="23000" kx="-1200000" algn="bl" rotWithShape="0">
              <a:prstClr val="black">
                <a:alpha val="20000"/>
              </a:prstClr>
            </a:outerShdw>
          </a:effectLst>
          <a:extLst>
            <a:ext uri="{909E8E84-426E-40DD-AFC4-6F175D3DCCD1}">
              <a14:hiddenFill xmlns:a14="http://schemas.microsoft.com/office/drawing/2010/main">
                <a:solidFill>
                  <a:srgbClr val="FFFFFF"/>
                </a:solidFill>
              </a14:hiddenFill>
            </a:ext>
          </a:extLst>
        </p:spPr>
      </p:pic>
      <p:sp>
        <p:nvSpPr>
          <p:cNvPr id="3098" name="MH_PageTitle"/>
          <p:cNvSpPr>
            <a:spLocks noGrp="1"/>
          </p:cNvSpPr>
          <p:nvPr>
            <p:ph type="title"/>
            <p:custDataLst>
              <p:tags r:id="rId18"/>
            </p:custDataLst>
          </p:nvPr>
        </p:nvSpPr>
        <p:spPr/>
        <p:txBody>
          <a:bodyPr/>
          <a:lstStyle/>
          <a:p>
            <a:pPr eaLnBrk="1" hangingPunct="1"/>
            <a:r>
              <a:rPr lang="zh-CN" altLang="en-US" smtClean="0">
                <a:latin typeface="+mn-lt"/>
                <a:ea typeface="+mn-ea"/>
                <a:cs typeface="+mn-ea"/>
                <a:sym typeface="+mn-lt"/>
              </a:rPr>
              <a:t>第三部分 安全用电与预防措施</a:t>
            </a:r>
          </a:p>
        </p:txBody>
      </p:sp>
    </p:spTree>
    <p:custDataLst>
      <p:tags r:id="rId1"/>
    </p:custDataLst>
    <p:extLst>
      <p:ext uri="{BB962C8B-B14F-4D97-AF65-F5344CB8AC3E}">
        <p14:creationId xmlns:p14="http://schemas.microsoft.com/office/powerpoint/2010/main" val="3181616207"/>
      </p:ext>
    </p:extLst>
  </p:cSld>
  <p:clrMapOvr>
    <a:masterClrMapping/>
  </p:clrMapOvr>
  <mc:AlternateContent xmlns:mc="http://schemas.openxmlformats.org/markup-compatibility/2006" xmlns:p14="http://schemas.microsoft.com/office/powerpoint/2010/main">
    <mc:Choice Requires="p14">
      <p:transition spd="slow" p14:dur="1500" advTm="5000">
        <p:random/>
      </p:transition>
    </mc:Choice>
    <mc:Fallback xmlns="">
      <p:transition spd="slow"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fade">
                                      <p:cBhvr>
                                        <p:cTn id="7" dur="1000"/>
                                        <p:tgtEl>
                                          <p:spTgt spid="41"/>
                                        </p:tgtEl>
                                      </p:cBhvr>
                                    </p:animEffect>
                                    <p:anim calcmode="lin" valueType="num">
                                      <p:cBhvr>
                                        <p:cTn id="8" dur="1000" fill="hold"/>
                                        <p:tgtEl>
                                          <p:spTgt spid="41"/>
                                        </p:tgtEl>
                                        <p:attrNameLst>
                                          <p:attrName>ppt_x</p:attrName>
                                        </p:attrNameLst>
                                      </p:cBhvr>
                                      <p:tavLst>
                                        <p:tav tm="0">
                                          <p:val>
                                            <p:strVal val="#ppt_x"/>
                                          </p:val>
                                        </p:tav>
                                        <p:tav tm="100000">
                                          <p:val>
                                            <p:strVal val="#ppt_x"/>
                                          </p:val>
                                        </p:tav>
                                      </p:tavLst>
                                    </p:anim>
                                    <p:anim calcmode="lin" valueType="num">
                                      <p:cBhvr>
                                        <p:cTn id="9" dur="1000" fill="hold"/>
                                        <p:tgtEl>
                                          <p:spTgt spid="41"/>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42"/>
                                        </p:tgtEl>
                                        <p:attrNameLst>
                                          <p:attrName>style.visibility</p:attrName>
                                        </p:attrNameLst>
                                      </p:cBhvr>
                                      <p:to>
                                        <p:strVal val="visible"/>
                                      </p:to>
                                    </p:set>
                                    <p:animEffect transition="in" filter="fade">
                                      <p:cBhvr>
                                        <p:cTn id="12" dur="1000"/>
                                        <p:tgtEl>
                                          <p:spTgt spid="42"/>
                                        </p:tgtEl>
                                      </p:cBhvr>
                                    </p:animEffect>
                                    <p:anim calcmode="lin" valueType="num">
                                      <p:cBhvr>
                                        <p:cTn id="13" dur="1000" fill="hold"/>
                                        <p:tgtEl>
                                          <p:spTgt spid="42"/>
                                        </p:tgtEl>
                                        <p:attrNameLst>
                                          <p:attrName>ppt_x</p:attrName>
                                        </p:attrNameLst>
                                      </p:cBhvr>
                                      <p:tavLst>
                                        <p:tav tm="0">
                                          <p:val>
                                            <p:strVal val="#ppt_x"/>
                                          </p:val>
                                        </p:tav>
                                        <p:tav tm="100000">
                                          <p:val>
                                            <p:strVal val="#ppt_x"/>
                                          </p:val>
                                        </p:tav>
                                      </p:tavLst>
                                    </p:anim>
                                    <p:anim calcmode="lin" valueType="num">
                                      <p:cBhvr>
                                        <p:cTn id="14" dur="1000" fill="hold"/>
                                        <p:tgtEl>
                                          <p:spTgt spid="42"/>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40"/>
                                        </p:tgtEl>
                                        <p:attrNameLst>
                                          <p:attrName>style.visibility</p:attrName>
                                        </p:attrNameLst>
                                      </p:cBhvr>
                                      <p:to>
                                        <p:strVal val="visible"/>
                                      </p:to>
                                    </p:set>
                                    <p:animEffect transition="in" filter="fade">
                                      <p:cBhvr>
                                        <p:cTn id="17" dur="1000"/>
                                        <p:tgtEl>
                                          <p:spTgt spid="40"/>
                                        </p:tgtEl>
                                      </p:cBhvr>
                                    </p:animEffect>
                                    <p:anim calcmode="lin" valueType="num">
                                      <p:cBhvr>
                                        <p:cTn id="18" dur="1000" fill="hold"/>
                                        <p:tgtEl>
                                          <p:spTgt spid="40"/>
                                        </p:tgtEl>
                                        <p:attrNameLst>
                                          <p:attrName>ppt_x</p:attrName>
                                        </p:attrNameLst>
                                      </p:cBhvr>
                                      <p:tavLst>
                                        <p:tav tm="0">
                                          <p:val>
                                            <p:strVal val="#ppt_x"/>
                                          </p:val>
                                        </p:tav>
                                        <p:tav tm="100000">
                                          <p:val>
                                            <p:strVal val="#ppt_x"/>
                                          </p:val>
                                        </p:tav>
                                      </p:tavLst>
                                    </p:anim>
                                    <p:anim calcmode="lin" valueType="num">
                                      <p:cBhvr>
                                        <p:cTn id="19" dur="1000" fill="hold"/>
                                        <p:tgtEl>
                                          <p:spTgt spid="40"/>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25"/>
                                        </p:tgtEl>
                                        <p:attrNameLst>
                                          <p:attrName>style.visibility</p:attrName>
                                        </p:attrNameLst>
                                      </p:cBhvr>
                                      <p:to>
                                        <p:strVal val="visible"/>
                                      </p:to>
                                    </p:set>
                                    <p:animEffect transition="in" filter="fade">
                                      <p:cBhvr>
                                        <p:cTn id="24" dur="1000"/>
                                        <p:tgtEl>
                                          <p:spTgt spid="25"/>
                                        </p:tgtEl>
                                      </p:cBhvr>
                                    </p:animEffect>
                                    <p:anim calcmode="lin" valueType="num">
                                      <p:cBhvr>
                                        <p:cTn id="25" dur="1000" fill="hold"/>
                                        <p:tgtEl>
                                          <p:spTgt spid="25"/>
                                        </p:tgtEl>
                                        <p:attrNameLst>
                                          <p:attrName>ppt_x</p:attrName>
                                        </p:attrNameLst>
                                      </p:cBhvr>
                                      <p:tavLst>
                                        <p:tav tm="0">
                                          <p:val>
                                            <p:strVal val="#ppt_x"/>
                                          </p:val>
                                        </p:tav>
                                        <p:tav tm="100000">
                                          <p:val>
                                            <p:strVal val="#ppt_x"/>
                                          </p:val>
                                        </p:tav>
                                      </p:tavLst>
                                    </p:anim>
                                    <p:anim calcmode="lin" valueType="num">
                                      <p:cBhvr>
                                        <p:cTn id="26" dur="1000" fill="hold"/>
                                        <p:tgtEl>
                                          <p:spTgt spid="25"/>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27"/>
                                        </p:tgtEl>
                                        <p:attrNameLst>
                                          <p:attrName>style.visibility</p:attrName>
                                        </p:attrNameLst>
                                      </p:cBhvr>
                                      <p:to>
                                        <p:strVal val="visible"/>
                                      </p:to>
                                    </p:set>
                                    <p:animEffect transition="in" filter="fade">
                                      <p:cBhvr>
                                        <p:cTn id="29" dur="1000"/>
                                        <p:tgtEl>
                                          <p:spTgt spid="27"/>
                                        </p:tgtEl>
                                      </p:cBhvr>
                                    </p:animEffect>
                                    <p:anim calcmode="lin" valueType="num">
                                      <p:cBhvr>
                                        <p:cTn id="30" dur="1000" fill="hold"/>
                                        <p:tgtEl>
                                          <p:spTgt spid="27"/>
                                        </p:tgtEl>
                                        <p:attrNameLst>
                                          <p:attrName>ppt_x</p:attrName>
                                        </p:attrNameLst>
                                      </p:cBhvr>
                                      <p:tavLst>
                                        <p:tav tm="0">
                                          <p:val>
                                            <p:strVal val="#ppt_x"/>
                                          </p:val>
                                        </p:tav>
                                        <p:tav tm="100000">
                                          <p:val>
                                            <p:strVal val="#ppt_x"/>
                                          </p:val>
                                        </p:tav>
                                      </p:tavLst>
                                    </p:anim>
                                    <p:anim calcmode="lin" valueType="num">
                                      <p:cBhvr>
                                        <p:cTn id="31"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grpId="0" nodeType="clickEffect">
                                  <p:stCondLst>
                                    <p:cond delay="0"/>
                                  </p:stCondLst>
                                  <p:childTnLst>
                                    <p:set>
                                      <p:cBhvr>
                                        <p:cTn id="35" dur="1" fill="hold">
                                          <p:stCondLst>
                                            <p:cond delay="0"/>
                                          </p:stCondLst>
                                        </p:cTn>
                                        <p:tgtEl>
                                          <p:spTgt spid="48"/>
                                        </p:tgtEl>
                                        <p:attrNameLst>
                                          <p:attrName>style.visibility</p:attrName>
                                        </p:attrNameLst>
                                      </p:cBhvr>
                                      <p:to>
                                        <p:strVal val="visible"/>
                                      </p:to>
                                    </p:set>
                                    <p:animEffect transition="in" filter="fade">
                                      <p:cBhvr>
                                        <p:cTn id="36" dur="1000"/>
                                        <p:tgtEl>
                                          <p:spTgt spid="48"/>
                                        </p:tgtEl>
                                      </p:cBhvr>
                                    </p:animEffect>
                                    <p:anim calcmode="lin" valueType="num">
                                      <p:cBhvr>
                                        <p:cTn id="37" dur="1000" fill="hold"/>
                                        <p:tgtEl>
                                          <p:spTgt spid="48"/>
                                        </p:tgtEl>
                                        <p:attrNameLst>
                                          <p:attrName>ppt_x</p:attrName>
                                        </p:attrNameLst>
                                      </p:cBhvr>
                                      <p:tavLst>
                                        <p:tav tm="0">
                                          <p:val>
                                            <p:strVal val="#ppt_x"/>
                                          </p:val>
                                        </p:tav>
                                        <p:tav tm="100000">
                                          <p:val>
                                            <p:strVal val="#ppt_x"/>
                                          </p:val>
                                        </p:tav>
                                      </p:tavLst>
                                    </p:anim>
                                    <p:anim calcmode="lin" valueType="num">
                                      <p:cBhvr>
                                        <p:cTn id="38" dur="1000" fill="hold"/>
                                        <p:tgtEl>
                                          <p:spTgt spid="48"/>
                                        </p:tgtEl>
                                        <p:attrNameLst>
                                          <p:attrName>ppt_y</p:attrName>
                                        </p:attrNameLst>
                                      </p:cBhvr>
                                      <p:tavLst>
                                        <p:tav tm="0">
                                          <p:val>
                                            <p:strVal val="#ppt_y+.1"/>
                                          </p:val>
                                        </p:tav>
                                        <p:tav tm="100000">
                                          <p:val>
                                            <p:strVal val="#ppt_y"/>
                                          </p:val>
                                        </p:tav>
                                      </p:tavLst>
                                    </p:anim>
                                  </p:childTnLst>
                                </p:cTn>
                              </p:par>
                              <p:par>
                                <p:cTn id="39" presetID="42" presetClass="entr" presetSubtype="0" fill="hold" nodeType="withEffect">
                                  <p:stCondLst>
                                    <p:cond delay="0"/>
                                  </p:stCondLst>
                                  <p:childTnLst>
                                    <p:set>
                                      <p:cBhvr>
                                        <p:cTn id="40" dur="1" fill="hold">
                                          <p:stCondLst>
                                            <p:cond delay="0"/>
                                          </p:stCondLst>
                                        </p:cTn>
                                        <p:tgtEl>
                                          <p:spTgt spid="50"/>
                                        </p:tgtEl>
                                        <p:attrNameLst>
                                          <p:attrName>style.visibility</p:attrName>
                                        </p:attrNameLst>
                                      </p:cBhvr>
                                      <p:to>
                                        <p:strVal val="visible"/>
                                      </p:to>
                                    </p:set>
                                    <p:animEffect transition="in" filter="fade">
                                      <p:cBhvr>
                                        <p:cTn id="41" dur="1000"/>
                                        <p:tgtEl>
                                          <p:spTgt spid="50"/>
                                        </p:tgtEl>
                                      </p:cBhvr>
                                    </p:animEffect>
                                    <p:anim calcmode="lin" valueType="num">
                                      <p:cBhvr>
                                        <p:cTn id="42" dur="1000" fill="hold"/>
                                        <p:tgtEl>
                                          <p:spTgt spid="50"/>
                                        </p:tgtEl>
                                        <p:attrNameLst>
                                          <p:attrName>ppt_x</p:attrName>
                                        </p:attrNameLst>
                                      </p:cBhvr>
                                      <p:tavLst>
                                        <p:tav tm="0">
                                          <p:val>
                                            <p:strVal val="#ppt_x"/>
                                          </p:val>
                                        </p:tav>
                                        <p:tav tm="100000">
                                          <p:val>
                                            <p:strVal val="#ppt_x"/>
                                          </p:val>
                                        </p:tav>
                                      </p:tavLst>
                                    </p:anim>
                                    <p:anim calcmode="lin" valueType="num">
                                      <p:cBhvr>
                                        <p:cTn id="43" dur="1000" fill="hold"/>
                                        <p:tgtEl>
                                          <p:spTgt spid="50"/>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grpId="0" nodeType="clickEffect">
                                  <p:stCondLst>
                                    <p:cond delay="0"/>
                                  </p:stCondLst>
                                  <p:childTnLst>
                                    <p:set>
                                      <p:cBhvr>
                                        <p:cTn id="47" dur="1" fill="hold">
                                          <p:stCondLst>
                                            <p:cond delay="0"/>
                                          </p:stCondLst>
                                        </p:cTn>
                                        <p:tgtEl>
                                          <p:spTgt spid="53"/>
                                        </p:tgtEl>
                                        <p:attrNameLst>
                                          <p:attrName>style.visibility</p:attrName>
                                        </p:attrNameLst>
                                      </p:cBhvr>
                                      <p:to>
                                        <p:strVal val="visible"/>
                                      </p:to>
                                    </p:set>
                                    <p:animEffect transition="in" filter="fade">
                                      <p:cBhvr>
                                        <p:cTn id="48" dur="1000"/>
                                        <p:tgtEl>
                                          <p:spTgt spid="53"/>
                                        </p:tgtEl>
                                      </p:cBhvr>
                                    </p:animEffect>
                                    <p:anim calcmode="lin" valueType="num">
                                      <p:cBhvr>
                                        <p:cTn id="49" dur="1000" fill="hold"/>
                                        <p:tgtEl>
                                          <p:spTgt spid="53"/>
                                        </p:tgtEl>
                                        <p:attrNameLst>
                                          <p:attrName>ppt_x</p:attrName>
                                        </p:attrNameLst>
                                      </p:cBhvr>
                                      <p:tavLst>
                                        <p:tav tm="0">
                                          <p:val>
                                            <p:strVal val="#ppt_x"/>
                                          </p:val>
                                        </p:tav>
                                        <p:tav tm="100000">
                                          <p:val>
                                            <p:strVal val="#ppt_x"/>
                                          </p:val>
                                        </p:tav>
                                      </p:tavLst>
                                    </p:anim>
                                    <p:anim calcmode="lin" valueType="num">
                                      <p:cBhvr>
                                        <p:cTn id="50" dur="1000" fill="hold"/>
                                        <p:tgtEl>
                                          <p:spTgt spid="53"/>
                                        </p:tgtEl>
                                        <p:attrNameLst>
                                          <p:attrName>ppt_y</p:attrName>
                                        </p:attrNameLst>
                                      </p:cBhvr>
                                      <p:tavLst>
                                        <p:tav tm="0">
                                          <p:val>
                                            <p:strVal val="#ppt_y+.1"/>
                                          </p:val>
                                        </p:tav>
                                        <p:tav tm="100000">
                                          <p:val>
                                            <p:strVal val="#ppt_y"/>
                                          </p:val>
                                        </p:tav>
                                      </p:tavLst>
                                    </p:anim>
                                  </p:childTnLst>
                                </p:cTn>
                              </p:par>
                              <p:par>
                                <p:cTn id="51" presetID="42" presetClass="entr" presetSubtype="0" fill="hold" nodeType="withEffect">
                                  <p:stCondLst>
                                    <p:cond delay="0"/>
                                  </p:stCondLst>
                                  <p:childTnLst>
                                    <p:set>
                                      <p:cBhvr>
                                        <p:cTn id="52" dur="1" fill="hold">
                                          <p:stCondLst>
                                            <p:cond delay="0"/>
                                          </p:stCondLst>
                                        </p:cTn>
                                        <p:tgtEl>
                                          <p:spTgt spid="55"/>
                                        </p:tgtEl>
                                        <p:attrNameLst>
                                          <p:attrName>style.visibility</p:attrName>
                                        </p:attrNameLst>
                                      </p:cBhvr>
                                      <p:to>
                                        <p:strVal val="visible"/>
                                      </p:to>
                                    </p:set>
                                    <p:animEffect transition="in" filter="fade">
                                      <p:cBhvr>
                                        <p:cTn id="53" dur="1000"/>
                                        <p:tgtEl>
                                          <p:spTgt spid="55"/>
                                        </p:tgtEl>
                                      </p:cBhvr>
                                    </p:animEffect>
                                    <p:anim calcmode="lin" valueType="num">
                                      <p:cBhvr>
                                        <p:cTn id="54" dur="1000" fill="hold"/>
                                        <p:tgtEl>
                                          <p:spTgt spid="55"/>
                                        </p:tgtEl>
                                        <p:attrNameLst>
                                          <p:attrName>ppt_x</p:attrName>
                                        </p:attrNameLst>
                                      </p:cBhvr>
                                      <p:tavLst>
                                        <p:tav tm="0">
                                          <p:val>
                                            <p:strVal val="#ppt_x"/>
                                          </p:val>
                                        </p:tav>
                                        <p:tav tm="100000">
                                          <p:val>
                                            <p:strVal val="#ppt_x"/>
                                          </p:val>
                                        </p:tav>
                                      </p:tavLst>
                                    </p:anim>
                                    <p:anim calcmode="lin" valueType="num">
                                      <p:cBhvr>
                                        <p:cTn id="55" dur="1000" fill="hold"/>
                                        <p:tgtEl>
                                          <p:spTgt spid="5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40" grpId="0" animBg="1"/>
      <p:bldP spid="41" grpId="0" animBg="1"/>
      <p:bldP spid="48" grpId="0" animBg="1"/>
      <p:bldP spid="5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MH_Other_1"/>
          <p:cNvSpPr/>
          <p:nvPr>
            <p:custDataLst>
              <p:tags r:id="rId2"/>
            </p:custDataLst>
          </p:nvPr>
        </p:nvSpPr>
        <p:spPr>
          <a:xfrm rot="21079790">
            <a:off x="2982913" y="2678114"/>
            <a:ext cx="2743200" cy="1951037"/>
          </a:xfrm>
          <a:custGeom>
            <a:avLst/>
            <a:gdLst>
              <a:gd name="connsiteX0" fmla="*/ 0 w 2739638"/>
              <a:gd name="connsiteY0" fmla="*/ 0 h 1934349"/>
              <a:gd name="connsiteX1" fmla="*/ 2739638 w 2739638"/>
              <a:gd name="connsiteY1" fmla="*/ 0 h 1934349"/>
              <a:gd name="connsiteX2" fmla="*/ 2739638 w 2739638"/>
              <a:gd name="connsiteY2" fmla="*/ 1934349 h 1934349"/>
              <a:gd name="connsiteX3" fmla="*/ 0 w 2739638"/>
              <a:gd name="connsiteY3" fmla="*/ 1934349 h 1934349"/>
              <a:gd name="connsiteX4" fmla="*/ 0 w 2739638"/>
              <a:gd name="connsiteY4" fmla="*/ 0 h 1934349"/>
              <a:gd name="connsiteX0" fmla="*/ 0 w 2739638"/>
              <a:gd name="connsiteY0" fmla="*/ 0 h 1934349"/>
              <a:gd name="connsiteX1" fmla="*/ 2739638 w 2739638"/>
              <a:gd name="connsiteY1" fmla="*/ 0 h 1934349"/>
              <a:gd name="connsiteX2" fmla="*/ 2739638 w 2739638"/>
              <a:gd name="connsiteY2" fmla="*/ 1934349 h 1934349"/>
              <a:gd name="connsiteX3" fmla="*/ 0 w 2739638"/>
              <a:gd name="connsiteY3" fmla="*/ 1934349 h 1934349"/>
              <a:gd name="connsiteX4" fmla="*/ 0 w 2739638"/>
              <a:gd name="connsiteY4" fmla="*/ 0 h 1934349"/>
              <a:gd name="connsiteX0" fmla="*/ 0 w 2739638"/>
              <a:gd name="connsiteY0" fmla="*/ 0 h 1934349"/>
              <a:gd name="connsiteX1" fmla="*/ 2739638 w 2739638"/>
              <a:gd name="connsiteY1" fmla="*/ 0 h 1934349"/>
              <a:gd name="connsiteX2" fmla="*/ 2739638 w 2739638"/>
              <a:gd name="connsiteY2" fmla="*/ 1934349 h 1934349"/>
              <a:gd name="connsiteX3" fmla="*/ 0 w 2739638"/>
              <a:gd name="connsiteY3" fmla="*/ 1934349 h 1934349"/>
              <a:gd name="connsiteX4" fmla="*/ 0 w 2739638"/>
              <a:gd name="connsiteY4" fmla="*/ 0 h 1934349"/>
              <a:gd name="connsiteX0" fmla="*/ 0 w 2743293"/>
              <a:gd name="connsiteY0" fmla="*/ 0 h 1934349"/>
              <a:gd name="connsiteX1" fmla="*/ 2739638 w 2743293"/>
              <a:gd name="connsiteY1" fmla="*/ 0 h 1934349"/>
              <a:gd name="connsiteX2" fmla="*/ 2743293 w 2743293"/>
              <a:gd name="connsiteY2" fmla="*/ 1814668 h 1934349"/>
              <a:gd name="connsiteX3" fmla="*/ 0 w 2743293"/>
              <a:gd name="connsiteY3" fmla="*/ 1934349 h 1934349"/>
              <a:gd name="connsiteX4" fmla="*/ 0 w 2743293"/>
              <a:gd name="connsiteY4" fmla="*/ 0 h 1934349"/>
              <a:gd name="connsiteX0" fmla="*/ 0 w 2743293"/>
              <a:gd name="connsiteY0" fmla="*/ 0 h 1934349"/>
              <a:gd name="connsiteX1" fmla="*/ 2739638 w 2743293"/>
              <a:gd name="connsiteY1" fmla="*/ 0 h 1934349"/>
              <a:gd name="connsiteX2" fmla="*/ 2743293 w 2743293"/>
              <a:gd name="connsiteY2" fmla="*/ 1814668 h 1934349"/>
              <a:gd name="connsiteX3" fmla="*/ 0 w 2743293"/>
              <a:gd name="connsiteY3" fmla="*/ 1934349 h 1934349"/>
              <a:gd name="connsiteX4" fmla="*/ 0 w 2743293"/>
              <a:gd name="connsiteY4" fmla="*/ 0 h 1934349"/>
              <a:gd name="connsiteX0" fmla="*/ 0 w 2743293"/>
              <a:gd name="connsiteY0" fmla="*/ 0 h 1934349"/>
              <a:gd name="connsiteX1" fmla="*/ 2739638 w 2743293"/>
              <a:gd name="connsiteY1" fmla="*/ 0 h 1934349"/>
              <a:gd name="connsiteX2" fmla="*/ 2743293 w 2743293"/>
              <a:gd name="connsiteY2" fmla="*/ 1814668 h 1934349"/>
              <a:gd name="connsiteX3" fmla="*/ 0 w 2743293"/>
              <a:gd name="connsiteY3" fmla="*/ 1934349 h 1934349"/>
              <a:gd name="connsiteX4" fmla="*/ 0 w 2743293"/>
              <a:gd name="connsiteY4" fmla="*/ 0 h 1934349"/>
              <a:gd name="connsiteX0" fmla="*/ 0 w 2743293"/>
              <a:gd name="connsiteY0" fmla="*/ 15603 h 1949952"/>
              <a:gd name="connsiteX1" fmla="*/ 2699385 w 2743293"/>
              <a:gd name="connsiteY1" fmla="*/ 0 h 1949952"/>
              <a:gd name="connsiteX2" fmla="*/ 2743293 w 2743293"/>
              <a:gd name="connsiteY2" fmla="*/ 1830271 h 1949952"/>
              <a:gd name="connsiteX3" fmla="*/ 0 w 2743293"/>
              <a:gd name="connsiteY3" fmla="*/ 1949952 h 1949952"/>
              <a:gd name="connsiteX4" fmla="*/ 0 w 2743293"/>
              <a:gd name="connsiteY4" fmla="*/ 15603 h 1949952"/>
              <a:gd name="connsiteX0" fmla="*/ 0 w 2743293"/>
              <a:gd name="connsiteY0" fmla="*/ 15603 h 1949952"/>
              <a:gd name="connsiteX1" fmla="*/ 2699385 w 2743293"/>
              <a:gd name="connsiteY1" fmla="*/ 0 h 1949952"/>
              <a:gd name="connsiteX2" fmla="*/ 2743293 w 2743293"/>
              <a:gd name="connsiteY2" fmla="*/ 1830271 h 1949952"/>
              <a:gd name="connsiteX3" fmla="*/ 0 w 2743293"/>
              <a:gd name="connsiteY3" fmla="*/ 1949952 h 1949952"/>
              <a:gd name="connsiteX4" fmla="*/ 0 w 2743293"/>
              <a:gd name="connsiteY4" fmla="*/ 15603 h 19499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43293" h="1949952">
                <a:moveTo>
                  <a:pt x="0" y="15603"/>
                </a:moveTo>
                <a:lnTo>
                  <a:pt x="2699385" y="0"/>
                </a:lnTo>
                <a:cubicBezTo>
                  <a:pt x="2682468" y="610325"/>
                  <a:pt x="2742075" y="1225382"/>
                  <a:pt x="2743293" y="1830271"/>
                </a:cubicBezTo>
                <a:cubicBezTo>
                  <a:pt x="1891936" y="2001467"/>
                  <a:pt x="914431" y="1910058"/>
                  <a:pt x="0" y="1949952"/>
                </a:cubicBezTo>
                <a:cubicBezTo>
                  <a:pt x="83411" y="1319695"/>
                  <a:pt x="43158" y="659309"/>
                  <a:pt x="0" y="15603"/>
                </a:cubicBezTo>
                <a:close/>
              </a:path>
            </a:pathLst>
          </a:custGeom>
          <a:solidFill>
            <a:srgbClr val="D9D9D9">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FFFFFF"/>
              </a:solidFill>
              <a:cs typeface="+mn-ea"/>
              <a:sym typeface="+mn-lt"/>
            </a:endParaRPr>
          </a:p>
        </p:txBody>
      </p:sp>
      <p:sp>
        <p:nvSpPr>
          <p:cNvPr id="4" name="MH_Other_2"/>
          <p:cNvSpPr/>
          <p:nvPr>
            <p:custDataLst>
              <p:tags r:id="rId3"/>
            </p:custDataLst>
          </p:nvPr>
        </p:nvSpPr>
        <p:spPr>
          <a:xfrm>
            <a:off x="3171826" y="2760664"/>
            <a:ext cx="2290763" cy="2174875"/>
          </a:xfrm>
          <a:custGeom>
            <a:avLst/>
            <a:gdLst>
              <a:gd name="connsiteX0" fmla="*/ 0 w 2798440"/>
              <a:gd name="connsiteY0" fmla="*/ 0 h 2808312"/>
              <a:gd name="connsiteX1" fmla="*/ 2798440 w 2798440"/>
              <a:gd name="connsiteY1" fmla="*/ 0 h 2808312"/>
              <a:gd name="connsiteX2" fmla="*/ 2798440 w 2798440"/>
              <a:gd name="connsiteY2" fmla="*/ 2808312 h 2808312"/>
              <a:gd name="connsiteX3" fmla="*/ 0 w 2798440"/>
              <a:gd name="connsiteY3" fmla="*/ 2808312 h 2808312"/>
              <a:gd name="connsiteX4" fmla="*/ 0 w 2798440"/>
              <a:gd name="connsiteY4" fmla="*/ 0 h 2808312"/>
              <a:gd name="connsiteX0" fmla="*/ 0 w 2900040"/>
              <a:gd name="connsiteY0" fmla="*/ 0 h 2808312"/>
              <a:gd name="connsiteX1" fmla="*/ 2900040 w 2900040"/>
              <a:gd name="connsiteY1" fmla="*/ 76200 h 2808312"/>
              <a:gd name="connsiteX2" fmla="*/ 2798440 w 2900040"/>
              <a:gd name="connsiteY2" fmla="*/ 2808312 h 2808312"/>
              <a:gd name="connsiteX3" fmla="*/ 0 w 2900040"/>
              <a:gd name="connsiteY3" fmla="*/ 2808312 h 2808312"/>
              <a:gd name="connsiteX4" fmla="*/ 0 w 2900040"/>
              <a:gd name="connsiteY4" fmla="*/ 0 h 2808312"/>
              <a:gd name="connsiteX0" fmla="*/ 171450 w 2900040"/>
              <a:gd name="connsiteY0" fmla="*/ 0 h 2827362"/>
              <a:gd name="connsiteX1" fmla="*/ 2900040 w 2900040"/>
              <a:gd name="connsiteY1" fmla="*/ 95250 h 2827362"/>
              <a:gd name="connsiteX2" fmla="*/ 2798440 w 2900040"/>
              <a:gd name="connsiteY2" fmla="*/ 2827362 h 2827362"/>
              <a:gd name="connsiteX3" fmla="*/ 0 w 2900040"/>
              <a:gd name="connsiteY3" fmla="*/ 2827362 h 2827362"/>
              <a:gd name="connsiteX4" fmla="*/ 171450 w 2900040"/>
              <a:gd name="connsiteY4" fmla="*/ 0 h 2827362"/>
              <a:gd name="connsiteX0" fmla="*/ 0 w 2728590"/>
              <a:gd name="connsiteY0" fmla="*/ 0 h 2827362"/>
              <a:gd name="connsiteX1" fmla="*/ 2728590 w 2728590"/>
              <a:gd name="connsiteY1" fmla="*/ 95250 h 2827362"/>
              <a:gd name="connsiteX2" fmla="*/ 2626990 w 2728590"/>
              <a:gd name="connsiteY2" fmla="*/ 2827362 h 2827362"/>
              <a:gd name="connsiteX3" fmla="*/ 0 w 2728590"/>
              <a:gd name="connsiteY3" fmla="*/ 2586062 h 2827362"/>
              <a:gd name="connsiteX4" fmla="*/ 0 w 2728590"/>
              <a:gd name="connsiteY4" fmla="*/ 0 h 2827362"/>
              <a:gd name="connsiteX0" fmla="*/ 70555 w 2799145"/>
              <a:gd name="connsiteY0" fmla="*/ 0 h 2827362"/>
              <a:gd name="connsiteX1" fmla="*/ 2799145 w 2799145"/>
              <a:gd name="connsiteY1" fmla="*/ 95250 h 2827362"/>
              <a:gd name="connsiteX2" fmla="*/ 2697545 w 2799145"/>
              <a:gd name="connsiteY2" fmla="*/ 2827362 h 2827362"/>
              <a:gd name="connsiteX3" fmla="*/ 70555 w 2799145"/>
              <a:gd name="connsiteY3" fmla="*/ 2586062 h 2827362"/>
              <a:gd name="connsiteX4" fmla="*/ 70555 w 2799145"/>
              <a:gd name="connsiteY4" fmla="*/ 0 h 2827362"/>
              <a:gd name="connsiteX0" fmla="*/ 70555 w 2799145"/>
              <a:gd name="connsiteY0" fmla="*/ 0 h 2827362"/>
              <a:gd name="connsiteX1" fmla="*/ 2799145 w 2799145"/>
              <a:gd name="connsiteY1" fmla="*/ 95250 h 2827362"/>
              <a:gd name="connsiteX2" fmla="*/ 2697545 w 2799145"/>
              <a:gd name="connsiteY2" fmla="*/ 2827362 h 2827362"/>
              <a:gd name="connsiteX3" fmla="*/ 70555 w 2799145"/>
              <a:gd name="connsiteY3" fmla="*/ 2586062 h 2827362"/>
              <a:gd name="connsiteX4" fmla="*/ 70555 w 2799145"/>
              <a:gd name="connsiteY4" fmla="*/ 0 h 2827362"/>
              <a:gd name="connsiteX0" fmla="*/ 70555 w 2799145"/>
              <a:gd name="connsiteY0" fmla="*/ 0 h 2827362"/>
              <a:gd name="connsiteX1" fmla="*/ 2799145 w 2799145"/>
              <a:gd name="connsiteY1" fmla="*/ 95250 h 2827362"/>
              <a:gd name="connsiteX2" fmla="*/ 2697545 w 2799145"/>
              <a:gd name="connsiteY2" fmla="*/ 2827362 h 2827362"/>
              <a:gd name="connsiteX3" fmla="*/ 70555 w 2799145"/>
              <a:gd name="connsiteY3" fmla="*/ 2586062 h 2827362"/>
              <a:gd name="connsiteX4" fmla="*/ 70555 w 2799145"/>
              <a:gd name="connsiteY4" fmla="*/ 0 h 2827362"/>
              <a:gd name="connsiteX0" fmla="*/ 175198 w 2776580"/>
              <a:gd name="connsiteY0" fmla="*/ 0 h 2827362"/>
              <a:gd name="connsiteX1" fmla="*/ 2776580 w 2776580"/>
              <a:gd name="connsiteY1" fmla="*/ 95250 h 2827362"/>
              <a:gd name="connsiteX2" fmla="*/ 2674980 w 2776580"/>
              <a:gd name="connsiteY2" fmla="*/ 2827362 h 2827362"/>
              <a:gd name="connsiteX3" fmla="*/ 47990 w 2776580"/>
              <a:gd name="connsiteY3" fmla="*/ 2586062 h 2827362"/>
              <a:gd name="connsiteX4" fmla="*/ 175198 w 2776580"/>
              <a:gd name="connsiteY4" fmla="*/ 0 h 2827362"/>
              <a:gd name="connsiteX0" fmla="*/ 175198 w 2776580"/>
              <a:gd name="connsiteY0" fmla="*/ 0 h 2782269"/>
              <a:gd name="connsiteX1" fmla="*/ 2776580 w 2776580"/>
              <a:gd name="connsiteY1" fmla="*/ 95250 h 2782269"/>
              <a:gd name="connsiteX2" fmla="*/ 2690881 w 2776580"/>
              <a:gd name="connsiteY2" fmla="*/ 2771708 h 2782269"/>
              <a:gd name="connsiteX3" fmla="*/ 47990 w 2776580"/>
              <a:gd name="connsiteY3" fmla="*/ 2586062 h 2782269"/>
              <a:gd name="connsiteX4" fmla="*/ 175198 w 2776580"/>
              <a:gd name="connsiteY4" fmla="*/ 0 h 2782269"/>
              <a:gd name="connsiteX0" fmla="*/ 175198 w 2776580"/>
              <a:gd name="connsiteY0" fmla="*/ 0 h 2773467"/>
              <a:gd name="connsiteX1" fmla="*/ 2776580 w 2776580"/>
              <a:gd name="connsiteY1" fmla="*/ 95250 h 2773467"/>
              <a:gd name="connsiteX2" fmla="*/ 2762436 w 2776580"/>
              <a:gd name="connsiteY2" fmla="*/ 2755807 h 2773467"/>
              <a:gd name="connsiteX3" fmla="*/ 47990 w 2776580"/>
              <a:gd name="connsiteY3" fmla="*/ 2586062 h 2773467"/>
              <a:gd name="connsiteX4" fmla="*/ 175198 w 2776580"/>
              <a:gd name="connsiteY4" fmla="*/ 0 h 2773467"/>
              <a:gd name="connsiteX0" fmla="*/ 175198 w 2794791"/>
              <a:gd name="connsiteY0" fmla="*/ 0 h 2777766"/>
              <a:gd name="connsiteX1" fmla="*/ 2776580 w 2794791"/>
              <a:gd name="connsiteY1" fmla="*/ 95250 h 2777766"/>
              <a:gd name="connsiteX2" fmla="*/ 2794238 w 2794791"/>
              <a:gd name="connsiteY2" fmla="*/ 2763757 h 2777766"/>
              <a:gd name="connsiteX3" fmla="*/ 47990 w 2794791"/>
              <a:gd name="connsiteY3" fmla="*/ 2586062 h 2777766"/>
              <a:gd name="connsiteX4" fmla="*/ 175198 w 2794791"/>
              <a:gd name="connsiteY4" fmla="*/ 0 h 2777766"/>
              <a:gd name="connsiteX0" fmla="*/ 175198 w 2834230"/>
              <a:gd name="connsiteY0" fmla="*/ 0 h 2777766"/>
              <a:gd name="connsiteX1" fmla="*/ 2776580 w 2834230"/>
              <a:gd name="connsiteY1" fmla="*/ 95250 h 2777766"/>
              <a:gd name="connsiteX2" fmla="*/ 2833991 w 2834230"/>
              <a:gd name="connsiteY2" fmla="*/ 2763757 h 2777766"/>
              <a:gd name="connsiteX3" fmla="*/ 47990 w 2834230"/>
              <a:gd name="connsiteY3" fmla="*/ 2586062 h 2777766"/>
              <a:gd name="connsiteX4" fmla="*/ 175198 w 2834230"/>
              <a:gd name="connsiteY4" fmla="*/ 0 h 2777766"/>
              <a:gd name="connsiteX0" fmla="*/ 175198 w 2881835"/>
              <a:gd name="connsiteY0" fmla="*/ 0 h 2782269"/>
              <a:gd name="connsiteX1" fmla="*/ 2776580 w 2881835"/>
              <a:gd name="connsiteY1" fmla="*/ 95250 h 2782269"/>
              <a:gd name="connsiteX2" fmla="*/ 2881694 w 2881835"/>
              <a:gd name="connsiteY2" fmla="*/ 2771707 h 2782269"/>
              <a:gd name="connsiteX3" fmla="*/ 47990 w 2881835"/>
              <a:gd name="connsiteY3" fmla="*/ 2586062 h 2782269"/>
              <a:gd name="connsiteX4" fmla="*/ 175198 w 2881835"/>
              <a:gd name="connsiteY4" fmla="*/ 0 h 2782269"/>
              <a:gd name="connsiteX0" fmla="*/ 175198 w 2858020"/>
              <a:gd name="connsiteY0" fmla="*/ 0 h 2769357"/>
              <a:gd name="connsiteX1" fmla="*/ 2776580 w 2858020"/>
              <a:gd name="connsiteY1" fmla="*/ 95250 h 2769357"/>
              <a:gd name="connsiteX2" fmla="*/ 2857843 w 2858020"/>
              <a:gd name="connsiteY2" fmla="*/ 2747855 h 2769357"/>
              <a:gd name="connsiteX3" fmla="*/ 47990 w 2858020"/>
              <a:gd name="connsiteY3" fmla="*/ 2586062 h 2769357"/>
              <a:gd name="connsiteX4" fmla="*/ 175198 w 2858020"/>
              <a:gd name="connsiteY4" fmla="*/ 0 h 2769357"/>
              <a:gd name="connsiteX0" fmla="*/ 215022 w 2853154"/>
              <a:gd name="connsiteY0" fmla="*/ 0 h 2769357"/>
              <a:gd name="connsiteX1" fmla="*/ 2771714 w 2853154"/>
              <a:gd name="connsiteY1" fmla="*/ 95250 h 2769357"/>
              <a:gd name="connsiteX2" fmla="*/ 2852977 w 2853154"/>
              <a:gd name="connsiteY2" fmla="*/ 2747855 h 2769357"/>
              <a:gd name="connsiteX3" fmla="*/ 43124 w 2853154"/>
              <a:gd name="connsiteY3" fmla="*/ 2586062 h 2769357"/>
              <a:gd name="connsiteX4" fmla="*/ 215022 w 2853154"/>
              <a:gd name="connsiteY4" fmla="*/ 0 h 2769357"/>
              <a:gd name="connsiteX0" fmla="*/ 210546 w 2853644"/>
              <a:gd name="connsiteY0" fmla="*/ 0 h 2810809"/>
              <a:gd name="connsiteX1" fmla="*/ 2772204 w 2853644"/>
              <a:gd name="connsiteY1" fmla="*/ 136702 h 2810809"/>
              <a:gd name="connsiteX2" fmla="*/ 2853467 w 2853644"/>
              <a:gd name="connsiteY2" fmla="*/ 2789307 h 2810809"/>
              <a:gd name="connsiteX3" fmla="*/ 43614 w 2853644"/>
              <a:gd name="connsiteY3" fmla="*/ 2627514 h 2810809"/>
              <a:gd name="connsiteX4" fmla="*/ 210546 w 2853644"/>
              <a:gd name="connsiteY4" fmla="*/ 0 h 2810809"/>
              <a:gd name="connsiteX0" fmla="*/ 186033 w 2829131"/>
              <a:gd name="connsiteY0" fmla="*/ 0 h 2801315"/>
              <a:gd name="connsiteX1" fmla="*/ 2747691 w 2829131"/>
              <a:gd name="connsiteY1" fmla="*/ 136702 h 2801315"/>
              <a:gd name="connsiteX2" fmla="*/ 2828954 w 2829131"/>
              <a:gd name="connsiteY2" fmla="*/ 2789307 h 2801315"/>
              <a:gd name="connsiteX3" fmla="*/ 46548 w 2829131"/>
              <a:gd name="connsiteY3" fmla="*/ 2607057 h 2801315"/>
              <a:gd name="connsiteX4" fmla="*/ 186033 w 2829131"/>
              <a:gd name="connsiteY4" fmla="*/ 0 h 28013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29131" h="2801315">
                <a:moveTo>
                  <a:pt x="186033" y="0"/>
                </a:moveTo>
                <a:lnTo>
                  <a:pt x="2747691" y="136702"/>
                </a:lnTo>
                <a:cubicBezTo>
                  <a:pt x="2742976" y="1023554"/>
                  <a:pt x="2833669" y="1902455"/>
                  <a:pt x="2828954" y="2789307"/>
                </a:cubicBezTo>
                <a:cubicBezTo>
                  <a:pt x="1927891" y="2766024"/>
                  <a:pt x="1233361" y="2903390"/>
                  <a:pt x="46548" y="2607057"/>
                </a:cubicBezTo>
                <a:cubicBezTo>
                  <a:pt x="-112202" y="1776786"/>
                  <a:pt x="186033" y="862021"/>
                  <a:pt x="186033" y="0"/>
                </a:cubicBezTo>
                <a:close/>
              </a:path>
            </a:pathLst>
          </a:custGeom>
          <a:solidFill>
            <a:schemeClr val="bg1"/>
          </a:solidFill>
          <a:ln>
            <a:noFill/>
          </a:ln>
          <a:effectLst>
            <a:outerShdw blurRad="139700" dist="139700" dir="8100000" algn="tr" rotWithShape="0">
              <a:prstClr val="black">
                <a:alpha val="3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solidFill>
                <a:srgbClr val="FFFFFF"/>
              </a:solidFill>
              <a:cs typeface="+mn-ea"/>
              <a:sym typeface="+mn-lt"/>
            </a:endParaRPr>
          </a:p>
        </p:txBody>
      </p:sp>
      <p:sp>
        <p:nvSpPr>
          <p:cNvPr id="20" name="MH_SubTitle_1"/>
          <p:cNvSpPr/>
          <p:nvPr>
            <p:custDataLst>
              <p:tags r:id="rId4"/>
            </p:custDataLst>
          </p:nvPr>
        </p:nvSpPr>
        <p:spPr>
          <a:xfrm>
            <a:off x="3149600" y="2601913"/>
            <a:ext cx="2362200" cy="2387600"/>
          </a:xfrm>
          <a:custGeom>
            <a:avLst/>
            <a:gdLst>
              <a:gd name="connsiteX0" fmla="*/ 59566 w 2363185"/>
              <a:gd name="connsiteY0" fmla="*/ 0 h 2387008"/>
              <a:gd name="connsiteX1" fmla="*/ 259772 w 2363185"/>
              <a:gd name="connsiteY1" fmla="*/ 6989 h 2387008"/>
              <a:gd name="connsiteX2" fmla="*/ 238942 w 2363185"/>
              <a:gd name="connsiteY2" fmla="*/ 104989 h 2387008"/>
              <a:gd name="connsiteX3" fmla="*/ 238840 w 2363185"/>
              <a:gd name="connsiteY3" fmla="*/ 104947 h 2387008"/>
              <a:gd name="connsiteX4" fmla="*/ 184865 w 2363185"/>
              <a:gd name="connsiteY4" fmla="*/ 158922 h 2387008"/>
              <a:gd name="connsiteX5" fmla="*/ 238840 w 2363185"/>
              <a:gd name="connsiteY5" fmla="*/ 212897 h 2387008"/>
              <a:gd name="connsiteX6" fmla="*/ 292815 w 2363185"/>
              <a:gd name="connsiteY6" fmla="*/ 158922 h 2387008"/>
              <a:gd name="connsiteX7" fmla="*/ 277006 w 2363185"/>
              <a:gd name="connsiteY7" fmla="*/ 120756 h 2387008"/>
              <a:gd name="connsiteX8" fmla="*/ 272768 w 2363185"/>
              <a:gd name="connsiteY8" fmla="*/ 119001 h 2387008"/>
              <a:gd name="connsiteX9" fmla="*/ 296305 w 2363185"/>
              <a:gd name="connsiteY9" fmla="*/ 8264 h 2387008"/>
              <a:gd name="connsiteX10" fmla="*/ 473917 w 2363185"/>
              <a:gd name="connsiteY10" fmla="*/ 14464 h 2387008"/>
              <a:gd name="connsiteX11" fmla="*/ 453193 w 2363185"/>
              <a:gd name="connsiteY11" fmla="*/ 111964 h 2387008"/>
              <a:gd name="connsiteX12" fmla="*/ 453091 w 2363185"/>
              <a:gd name="connsiteY12" fmla="*/ 111922 h 2387008"/>
              <a:gd name="connsiteX13" fmla="*/ 399116 w 2363185"/>
              <a:gd name="connsiteY13" fmla="*/ 165897 h 2387008"/>
              <a:gd name="connsiteX14" fmla="*/ 453091 w 2363185"/>
              <a:gd name="connsiteY14" fmla="*/ 219872 h 2387008"/>
              <a:gd name="connsiteX15" fmla="*/ 507066 w 2363185"/>
              <a:gd name="connsiteY15" fmla="*/ 165897 h 2387008"/>
              <a:gd name="connsiteX16" fmla="*/ 491257 w 2363185"/>
              <a:gd name="connsiteY16" fmla="*/ 127731 h 2387008"/>
              <a:gd name="connsiteX17" fmla="*/ 487019 w 2363185"/>
              <a:gd name="connsiteY17" fmla="*/ 125976 h 2387008"/>
              <a:gd name="connsiteX18" fmla="*/ 510450 w 2363185"/>
              <a:gd name="connsiteY18" fmla="*/ 15740 h 2387008"/>
              <a:gd name="connsiteX19" fmla="*/ 688061 w 2363185"/>
              <a:gd name="connsiteY19" fmla="*/ 21940 h 2387008"/>
              <a:gd name="connsiteX20" fmla="*/ 667444 w 2363185"/>
              <a:gd name="connsiteY20" fmla="*/ 118939 h 2387008"/>
              <a:gd name="connsiteX21" fmla="*/ 667342 w 2363185"/>
              <a:gd name="connsiteY21" fmla="*/ 118897 h 2387008"/>
              <a:gd name="connsiteX22" fmla="*/ 613367 w 2363185"/>
              <a:gd name="connsiteY22" fmla="*/ 172872 h 2387008"/>
              <a:gd name="connsiteX23" fmla="*/ 667342 w 2363185"/>
              <a:gd name="connsiteY23" fmla="*/ 226847 h 2387008"/>
              <a:gd name="connsiteX24" fmla="*/ 721317 w 2363185"/>
              <a:gd name="connsiteY24" fmla="*/ 172872 h 2387008"/>
              <a:gd name="connsiteX25" fmla="*/ 705508 w 2363185"/>
              <a:gd name="connsiteY25" fmla="*/ 134706 h 2387008"/>
              <a:gd name="connsiteX26" fmla="*/ 701270 w 2363185"/>
              <a:gd name="connsiteY26" fmla="*/ 132951 h 2387008"/>
              <a:gd name="connsiteX27" fmla="*/ 724595 w 2363185"/>
              <a:gd name="connsiteY27" fmla="*/ 23215 h 2387008"/>
              <a:gd name="connsiteX28" fmla="*/ 902206 w 2363185"/>
              <a:gd name="connsiteY28" fmla="*/ 29415 h 2387008"/>
              <a:gd name="connsiteX29" fmla="*/ 881695 w 2363185"/>
              <a:gd name="connsiteY29" fmla="*/ 125914 h 2387008"/>
              <a:gd name="connsiteX30" fmla="*/ 881593 w 2363185"/>
              <a:gd name="connsiteY30" fmla="*/ 125872 h 2387008"/>
              <a:gd name="connsiteX31" fmla="*/ 827618 w 2363185"/>
              <a:gd name="connsiteY31" fmla="*/ 179847 h 2387008"/>
              <a:gd name="connsiteX32" fmla="*/ 881593 w 2363185"/>
              <a:gd name="connsiteY32" fmla="*/ 233822 h 2387008"/>
              <a:gd name="connsiteX33" fmla="*/ 935568 w 2363185"/>
              <a:gd name="connsiteY33" fmla="*/ 179847 h 2387008"/>
              <a:gd name="connsiteX34" fmla="*/ 919759 w 2363185"/>
              <a:gd name="connsiteY34" fmla="*/ 141681 h 2387008"/>
              <a:gd name="connsiteX35" fmla="*/ 915521 w 2363185"/>
              <a:gd name="connsiteY35" fmla="*/ 139926 h 2387008"/>
              <a:gd name="connsiteX36" fmla="*/ 938739 w 2363185"/>
              <a:gd name="connsiteY36" fmla="*/ 30691 h 2387008"/>
              <a:gd name="connsiteX37" fmla="*/ 1116351 w 2363185"/>
              <a:gd name="connsiteY37" fmla="*/ 36891 h 2387008"/>
              <a:gd name="connsiteX38" fmla="*/ 1095946 w 2363185"/>
              <a:gd name="connsiteY38" fmla="*/ 132889 h 2387008"/>
              <a:gd name="connsiteX39" fmla="*/ 1095844 w 2363185"/>
              <a:gd name="connsiteY39" fmla="*/ 132847 h 2387008"/>
              <a:gd name="connsiteX40" fmla="*/ 1041869 w 2363185"/>
              <a:gd name="connsiteY40" fmla="*/ 186822 h 2387008"/>
              <a:gd name="connsiteX41" fmla="*/ 1095844 w 2363185"/>
              <a:gd name="connsiteY41" fmla="*/ 240797 h 2387008"/>
              <a:gd name="connsiteX42" fmla="*/ 1149819 w 2363185"/>
              <a:gd name="connsiteY42" fmla="*/ 186822 h 2387008"/>
              <a:gd name="connsiteX43" fmla="*/ 1134010 w 2363185"/>
              <a:gd name="connsiteY43" fmla="*/ 148656 h 2387008"/>
              <a:gd name="connsiteX44" fmla="*/ 1129772 w 2363185"/>
              <a:gd name="connsiteY44" fmla="*/ 146901 h 2387008"/>
              <a:gd name="connsiteX45" fmla="*/ 1152884 w 2363185"/>
              <a:gd name="connsiteY45" fmla="*/ 38166 h 2387008"/>
              <a:gd name="connsiteX46" fmla="*/ 1330495 w 2363185"/>
              <a:gd name="connsiteY46" fmla="*/ 44366 h 2387008"/>
              <a:gd name="connsiteX47" fmla="*/ 1310197 w 2363185"/>
              <a:gd name="connsiteY47" fmla="*/ 139864 h 2387008"/>
              <a:gd name="connsiteX48" fmla="*/ 1310095 w 2363185"/>
              <a:gd name="connsiteY48" fmla="*/ 139822 h 2387008"/>
              <a:gd name="connsiteX49" fmla="*/ 1256120 w 2363185"/>
              <a:gd name="connsiteY49" fmla="*/ 193797 h 2387008"/>
              <a:gd name="connsiteX50" fmla="*/ 1310095 w 2363185"/>
              <a:gd name="connsiteY50" fmla="*/ 247772 h 2387008"/>
              <a:gd name="connsiteX51" fmla="*/ 1364070 w 2363185"/>
              <a:gd name="connsiteY51" fmla="*/ 193797 h 2387008"/>
              <a:gd name="connsiteX52" fmla="*/ 1348261 w 2363185"/>
              <a:gd name="connsiteY52" fmla="*/ 155631 h 2387008"/>
              <a:gd name="connsiteX53" fmla="*/ 1344023 w 2363185"/>
              <a:gd name="connsiteY53" fmla="*/ 153876 h 2387008"/>
              <a:gd name="connsiteX54" fmla="*/ 1367029 w 2363185"/>
              <a:gd name="connsiteY54" fmla="*/ 45641 h 2387008"/>
              <a:gd name="connsiteX55" fmla="*/ 1544640 w 2363185"/>
              <a:gd name="connsiteY55" fmla="*/ 51841 h 2387008"/>
              <a:gd name="connsiteX56" fmla="*/ 1524448 w 2363185"/>
              <a:gd name="connsiteY56" fmla="*/ 146839 h 2387008"/>
              <a:gd name="connsiteX57" fmla="*/ 1524346 w 2363185"/>
              <a:gd name="connsiteY57" fmla="*/ 146797 h 2387008"/>
              <a:gd name="connsiteX58" fmla="*/ 1470371 w 2363185"/>
              <a:gd name="connsiteY58" fmla="*/ 200772 h 2387008"/>
              <a:gd name="connsiteX59" fmla="*/ 1524346 w 2363185"/>
              <a:gd name="connsiteY59" fmla="*/ 254747 h 2387008"/>
              <a:gd name="connsiteX60" fmla="*/ 1578321 w 2363185"/>
              <a:gd name="connsiteY60" fmla="*/ 200772 h 2387008"/>
              <a:gd name="connsiteX61" fmla="*/ 1562512 w 2363185"/>
              <a:gd name="connsiteY61" fmla="*/ 162606 h 2387008"/>
              <a:gd name="connsiteX62" fmla="*/ 1558274 w 2363185"/>
              <a:gd name="connsiteY62" fmla="*/ 160851 h 2387008"/>
              <a:gd name="connsiteX63" fmla="*/ 1581173 w 2363185"/>
              <a:gd name="connsiteY63" fmla="*/ 53117 h 2387008"/>
              <a:gd name="connsiteX64" fmla="*/ 1758785 w 2363185"/>
              <a:gd name="connsiteY64" fmla="*/ 59317 h 2387008"/>
              <a:gd name="connsiteX65" fmla="*/ 1738699 w 2363185"/>
              <a:gd name="connsiteY65" fmla="*/ 153814 h 2387008"/>
              <a:gd name="connsiteX66" fmla="*/ 1738597 w 2363185"/>
              <a:gd name="connsiteY66" fmla="*/ 153772 h 2387008"/>
              <a:gd name="connsiteX67" fmla="*/ 1684622 w 2363185"/>
              <a:gd name="connsiteY67" fmla="*/ 207747 h 2387008"/>
              <a:gd name="connsiteX68" fmla="*/ 1738597 w 2363185"/>
              <a:gd name="connsiteY68" fmla="*/ 261722 h 2387008"/>
              <a:gd name="connsiteX69" fmla="*/ 1792572 w 2363185"/>
              <a:gd name="connsiteY69" fmla="*/ 207747 h 2387008"/>
              <a:gd name="connsiteX70" fmla="*/ 1776763 w 2363185"/>
              <a:gd name="connsiteY70" fmla="*/ 169581 h 2387008"/>
              <a:gd name="connsiteX71" fmla="*/ 1772525 w 2363185"/>
              <a:gd name="connsiteY71" fmla="*/ 167826 h 2387008"/>
              <a:gd name="connsiteX72" fmla="*/ 1795318 w 2363185"/>
              <a:gd name="connsiteY72" fmla="*/ 60592 h 2387008"/>
              <a:gd name="connsiteX73" fmla="*/ 1972929 w 2363185"/>
              <a:gd name="connsiteY73" fmla="*/ 66792 h 2387008"/>
              <a:gd name="connsiteX74" fmla="*/ 1952950 w 2363185"/>
              <a:gd name="connsiteY74" fmla="*/ 160789 h 2387008"/>
              <a:gd name="connsiteX75" fmla="*/ 1952848 w 2363185"/>
              <a:gd name="connsiteY75" fmla="*/ 160747 h 2387008"/>
              <a:gd name="connsiteX76" fmla="*/ 1898873 w 2363185"/>
              <a:gd name="connsiteY76" fmla="*/ 214722 h 2387008"/>
              <a:gd name="connsiteX77" fmla="*/ 1952848 w 2363185"/>
              <a:gd name="connsiteY77" fmla="*/ 268697 h 2387008"/>
              <a:gd name="connsiteX78" fmla="*/ 2006823 w 2363185"/>
              <a:gd name="connsiteY78" fmla="*/ 214722 h 2387008"/>
              <a:gd name="connsiteX79" fmla="*/ 1991014 w 2363185"/>
              <a:gd name="connsiteY79" fmla="*/ 176556 h 2387008"/>
              <a:gd name="connsiteX80" fmla="*/ 1986776 w 2363185"/>
              <a:gd name="connsiteY80" fmla="*/ 174801 h 2387008"/>
              <a:gd name="connsiteX81" fmla="*/ 2009463 w 2363185"/>
              <a:gd name="connsiteY81" fmla="*/ 68067 h 2387008"/>
              <a:gd name="connsiteX82" fmla="*/ 2187075 w 2363185"/>
              <a:gd name="connsiteY82" fmla="*/ 74268 h 2387008"/>
              <a:gd name="connsiteX83" fmla="*/ 2167203 w 2363185"/>
              <a:gd name="connsiteY83" fmla="*/ 167761 h 2387008"/>
              <a:gd name="connsiteX84" fmla="*/ 2167101 w 2363185"/>
              <a:gd name="connsiteY84" fmla="*/ 167719 h 2387008"/>
              <a:gd name="connsiteX85" fmla="*/ 2113126 w 2363185"/>
              <a:gd name="connsiteY85" fmla="*/ 221694 h 2387008"/>
              <a:gd name="connsiteX86" fmla="*/ 2167101 w 2363185"/>
              <a:gd name="connsiteY86" fmla="*/ 275669 h 2387008"/>
              <a:gd name="connsiteX87" fmla="*/ 2221076 w 2363185"/>
              <a:gd name="connsiteY87" fmla="*/ 221694 h 2387008"/>
              <a:gd name="connsiteX88" fmla="*/ 2205267 w 2363185"/>
              <a:gd name="connsiteY88" fmla="*/ 183528 h 2387008"/>
              <a:gd name="connsiteX89" fmla="*/ 2201029 w 2363185"/>
              <a:gd name="connsiteY89" fmla="*/ 181773 h 2387008"/>
              <a:gd name="connsiteX90" fmla="*/ 2223609 w 2363185"/>
              <a:gd name="connsiteY90" fmla="*/ 75543 h 2387008"/>
              <a:gd name="connsiteX91" fmla="*/ 2363185 w 2363185"/>
              <a:gd name="connsiteY91" fmla="*/ 80415 h 2387008"/>
              <a:gd name="connsiteX92" fmla="*/ 2277409 w 2363185"/>
              <a:gd name="connsiteY92" fmla="*/ 2387008 h 2387008"/>
              <a:gd name="connsiteX93" fmla="*/ 59566 w 2363185"/>
              <a:gd name="connsiteY93" fmla="*/ 2183290 h 2387008"/>
              <a:gd name="connsiteX94" fmla="*/ 59566 w 2363185"/>
              <a:gd name="connsiteY94" fmla="*/ 0 h 2387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2363185" h="2387008">
                <a:moveTo>
                  <a:pt x="59566" y="0"/>
                </a:moveTo>
                <a:lnTo>
                  <a:pt x="259772" y="6989"/>
                </a:lnTo>
                <a:lnTo>
                  <a:pt x="238942" y="104989"/>
                </a:lnTo>
                <a:lnTo>
                  <a:pt x="238840" y="104947"/>
                </a:lnTo>
                <a:cubicBezTo>
                  <a:pt x="209030" y="104948"/>
                  <a:pt x="184864" y="129112"/>
                  <a:pt x="184865" y="158922"/>
                </a:cubicBezTo>
                <a:cubicBezTo>
                  <a:pt x="184865" y="188732"/>
                  <a:pt x="209030" y="212897"/>
                  <a:pt x="238840" y="212897"/>
                </a:cubicBezTo>
                <a:cubicBezTo>
                  <a:pt x="268649" y="212897"/>
                  <a:pt x="292815" y="188732"/>
                  <a:pt x="292815" y="158922"/>
                </a:cubicBezTo>
                <a:cubicBezTo>
                  <a:pt x="292815" y="144017"/>
                  <a:pt x="286773" y="130523"/>
                  <a:pt x="277006" y="120756"/>
                </a:cubicBezTo>
                <a:lnTo>
                  <a:pt x="272768" y="119001"/>
                </a:lnTo>
                <a:lnTo>
                  <a:pt x="296305" y="8264"/>
                </a:lnTo>
                <a:lnTo>
                  <a:pt x="473917" y="14464"/>
                </a:lnTo>
                <a:lnTo>
                  <a:pt x="453193" y="111964"/>
                </a:lnTo>
                <a:lnTo>
                  <a:pt x="453091" y="111922"/>
                </a:lnTo>
                <a:cubicBezTo>
                  <a:pt x="423281" y="111923"/>
                  <a:pt x="399115" y="136087"/>
                  <a:pt x="399116" y="165897"/>
                </a:cubicBezTo>
                <a:cubicBezTo>
                  <a:pt x="399116" y="195707"/>
                  <a:pt x="423281" y="219872"/>
                  <a:pt x="453091" y="219872"/>
                </a:cubicBezTo>
                <a:cubicBezTo>
                  <a:pt x="482901" y="219872"/>
                  <a:pt x="507066" y="195707"/>
                  <a:pt x="507066" y="165897"/>
                </a:cubicBezTo>
                <a:cubicBezTo>
                  <a:pt x="507066" y="150992"/>
                  <a:pt x="501024" y="137498"/>
                  <a:pt x="491257" y="127731"/>
                </a:cubicBezTo>
                <a:lnTo>
                  <a:pt x="487019" y="125976"/>
                </a:lnTo>
                <a:lnTo>
                  <a:pt x="510450" y="15740"/>
                </a:lnTo>
                <a:lnTo>
                  <a:pt x="688061" y="21940"/>
                </a:lnTo>
                <a:lnTo>
                  <a:pt x="667444" y="118939"/>
                </a:lnTo>
                <a:lnTo>
                  <a:pt x="667342" y="118897"/>
                </a:lnTo>
                <a:cubicBezTo>
                  <a:pt x="637532" y="118898"/>
                  <a:pt x="613366" y="143062"/>
                  <a:pt x="613367" y="172872"/>
                </a:cubicBezTo>
                <a:cubicBezTo>
                  <a:pt x="613367" y="202682"/>
                  <a:pt x="637532" y="226847"/>
                  <a:pt x="667342" y="226847"/>
                </a:cubicBezTo>
                <a:cubicBezTo>
                  <a:pt x="697152" y="226847"/>
                  <a:pt x="721317" y="202682"/>
                  <a:pt x="721317" y="172872"/>
                </a:cubicBezTo>
                <a:cubicBezTo>
                  <a:pt x="721317" y="157967"/>
                  <a:pt x="715275" y="144473"/>
                  <a:pt x="705508" y="134706"/>
                </a:cubicBezTo>
                <a:lnTo>
                  <a:pt x="701270" y="132951"/>
                </a:lnTo>
                <a:lnTo>
                  <a:pt x="724595" y="23215"/>
                </a:lnTo>
                <a:lnTo>
                  <a:pt x="902206" y="29415"/>
                </a:lnTo>
                <a:lnTo>
                  <a:pt x="881695" y="125914"/>
                </a:lnTo>
                <a:lnTo>
                  <a:pt x="881593" y="125872"/>
                </a:lnTo>
                <a:cubicBezTo>
                  <a:pt x="851783" y="125873"/>
                  <a:pt x="827617" y="150037"/>
                  <a:pt x="827618" y="179847"/>
                </a:cubicBezTo>
                <a:cubicBezTo>
                  <a:pt x="827618" y="209657"/>
                  <a:pt x="851783" y="233822"/>
                  <a:pt x="881593" y="233822"/>
                </a:cubicBezTo>
                <a:cubicBezTo>
                  <a:pt x="911403" y="233822"/>
                  <a:pt x="935568" y="209657"/>
                  <a:pt x="935568" y="179847"/>
                </a:cubicBezTo>
                <a:cubicBezTo>
                  <a:pt x="935568" y="164942"/>
                  <a:pt x="929526" y="151448"/>
                  <a:pt x="919759" y="141681"/>
                </a:cubicBezTo>
                <a:lnTo>
                  <a:pt x="915521" y="139926"/>
                </a:lnTo>
                <a:lnTo>
                  <a:pt x="938739" y="30691"/>
                </a:lnTo>
                <a:lnTo>
                  <a:pt x="1116351" y="36891"/>
                </a:lnTo>
                <a:lnTo>
                  <a:pt x="1095946" y="132889"/>
                </a:lnTo>
                <a:lnTo>
                  <a:pt x="1095844" y="132847"/>
                </a:lnTo>
                <a:cubicBezTo>
                  <a:pt x="1066034" y="132848"/>
                  <a:pt x="1041868" y="157012"/>
                  <a:pt x="1041869" y="186822"/>
                </a:cubicBezTo>
                <a:cubicBezTo>
                  <a:pt x="1041869" y="216632"/>
                  <a:pt x="1066034" y="240797"/>
                  <a:pt x="1095844" y="240797"/>
                </a:cubicBezTo>
                <a:cubicBezTo>
                  <a:pt x="1125654" y="240797"/>
                  <a:pt x="1149819" y="216632"/>
                  <a:pt x="1149819" y="186822"/>
                </a:cubicBezTo>
                <a:cubicBezTo>
                  <a:pt x="1149819" y="171917"/>
                  <a:pt x="1143777" y="158423"/>
                  <a:pt x="1134010" y="148656"/>
                </a:cubicBezTo>
                <a:lnTo>
                  <a:pt x="1129772" y="146901"/>
                </a:lnTo>
                <a:lnTo>
                  <a:pt x="1152884" y="38166"/>
                </a:lnTo>
                <a:lnTo>
                  <a:pt x="1330495" y="44366"/>
                </a:lnTo>
                <a:lnTo>
                  <a:pt x="1310197" y="139864"/>
                </a:lnTo>
                <a:lnTo>
                  <a:pt x="1310095" y="139822"/>
                </a:lnTo>
                <a:cubicBezTo>
                  <a:pt x="1280285" y="139823"/>
                  <a:pt x="1256119" y="163987"/>
                  <a:pt x="1256120" y="193797"/>
                </a:cubicBezTo>
                <a:cubicBezTo>
                  <a:pt x="1256120" y="223607"/>
                  <a:pt x="1280285" y="247772"/>
                  <a:pt x="1310095" y="247772"/>
                </a:cubicBezTo>
                <a:cubicBezTo>
                  <a:pt x="1339905" y="247772"/>
                  <a:pt x="1364070" y="223607"/>
                  <a:pt x="1364070" y="193797"/>
                </a:cubicBezTo>
                <a:cubicBezTo>
                  <a:pt x="1364070" y="178892"/>
                  <a:pt x="1358028" y="165398"/>
                  <a:pt x="1348261" y="155631"/>
                </a:cubicBezTo>
                <a:lnTo>
                  <a:pt x="1344023" y="153876"/>
                </a:lnTo>
                <a:lnTo>
                  <a:pt x="1367029" y="45641"/>
                </a:lnTo>
                <a:lnTo>
                  <a:pt x="1544640" y="51841"/>
                </a:lnTo>
                <a:lnTo>
                  <a:pt x="1524448" y="146839"/>
                </a:lnTo>
                <a:lnTo>
                  <a:pt x="1524346" y="146797"/>
                </a:lnTo>
                <a:cubicBezTo>
                  <a:pt x="1494536" y="146798"/>
                  <a:pt x="1470370" y="170962"/>
                  <a:pt x="1470371" y="200772"/>
                </a:cubicBezTo>
                <a:cubicBezTo>
                  <a:pt x="1470371" y="230582"/>
                  <a:pt x="1494536" y="254747"/>
                  <a:pt x="1524346" y="254747"/>
                </a:cubicBezTo>
                <a:cubicBezTo>
                  <a:pt x="1554156" y="254747"/>
                  <a:pt x="1578321" y="230582"/>
                  <a:pt x="1578321" y="200772"/>
                </a:cubicBezTo>
                <a:cubicBezTo>
                  <a:pt x="1578321" y="185867"/>
                  <a:pt x="1572279" y="172373"/>
                  <a:pt x="1562512" y="162606"/>
                </a:cubicBezTo>
                <a:lnTo>
                  <a:pt x="1558274" y="160851"/>
                </a:lnTo>
                <a:lnTo>
                  <a:pt x="1581173" y="53117"/>
                </a:lnTo>
                <a:lnTo>
                  <a:pt x="1758785" y="59317"/>
                </a:lnTo>
                <a:lnTo>
                  <a:pt x="1738699" y="153814"/>
                </a:lnTo>
                <a:lnTo>
                  <a:pt x="1738597" y="153772"/>
                </a:lnTo>
                <a:cubicBezTo>
                  <a:pt x="1708787" y="153773"/>
                  <a:pt x="1684621" y="177937"/>
                  <a:pt x="1684622" y="207747"/>
                </a:cubicBezTo>
                <a:cubicBezTo>
                  <a:pt x="1684622" y="237557"/>
                  <a:pt x="1708787" y="261722"/>
                  <a:pt x="1738597" y="261722"/>
                </a:cubicBezTo>
                <a:cubicBezTo>
                  <a:pt x="1768407" y="261722"/>
                  <a:pt x="1792572" y="237557"/>
                  <a:pt x="1792572" y="207747"/>
                </a:cubicBezTo>
                <a:cubicBezTo>
                  <a:pt x="1792572" y="192842"/>
                  <a:pt x="1786530" y="179348"/>
                  <a:pt x="1776763" y="169581"/>
                </a:cubicBezTo>
                <a:lnTo>
                  <a:pt x="1772525" y="167826"/>
                </a:lnTo>
                <a:lnTo>
                  <a:pt x="1795318" y="60592"/>
                </a:lnTo>
                <a:lnTo>
                  <a:pt x="1972929" y="66792"/>
                </a:lnTo>
                <a:lnTo>
                  <a:pt x="1952950" y="160789"/>
                </a:lnTo>
                <a:lnTo>
                  <a:pt x="1952848" y="160747"/>
                </a:lnTo>
                <a:cubicBezTo>
                  <a:pt x="1923038" y="160748"/>
                  <a:pt x="1898872" y="184912"/>
                  <a:pt x="1898873" y="214722"/>
                </a:cubicBezTo>
                <a:cubicBezTo>
                  <a:pt x="1898873" y="244532"/>
                  <a:pt x="1923038" y="268697"/>
                  <a:pt x="1952848" y="268697"/>
                </a:cubicBezTo>
                <a:cubicBezTo>
                  <a:pt x="1982658" y="268697"/>
                  <a:pt x="2006823" y="244532"/>
                  <a:pt x="2006823" y="214722"/>
                </a:cubicBezTo>
                <a:cubicBezTo>
                  <a:pt x="2006823" y="199817"/>
                  <a:pt x="2000781" y="186323"/>
                  <a:pt x="1991014" y="176556"/>
                </a:cubicBezTo>
                <a:lnTo>
                  <a:pt x="1986776" y="174801"/>
                </a:lnTo>
                <a:lnTo>
                  <a:pt x="2009463" y="68067"/>
                </a:lnTo>
                <a:lnTo>
                  <a:pt x="2187075" y="74268"/>
                </a:lnTo>
                <a:lnTo>
                  <a:pt x="2167203" y="167761"/>
                </a:lnTo>
                <a:lnTo>
                  <a:pt x="2167101" y="167719"/>
                </a:lnTo>
                <a:cubicBezTo>
                  <a:pt x="2137291" y="167720"/>
                  <a:pt x="2113125" y="191884"/>
                  <a:pt x="2113126" y="221694"/>
                </a:cubicBezTo>
                <a:cubicBezTo>
                  <a:pt x="2113126" y="251504"/>
                  <a:pt x="2137291" y="275669"/>
                  <a:pt x="2167101" y="275669"/>
                </a:cubicBezTo>
                <a:cubicBezTo>
                  <a:pt x="2196911" y="275669"/>
                  <a:pt x="2221076" y="251504"/>
                  <a:pt x="2221076" y="221694"/>
                </a:cubicBezTo>
                <a:cubicBezTo>
                  <a:pt x="2221076" y="206789"/>
                  <a:pt x="2215034" y="193295"/>
                  <a:pt x="2205267" y="183528"/>
                </a:cubicBezTo>
                <a:lnTo>
                  <a:pt x="2201029" y="181773"/>
                </a:lnTo>
                <a:lnTo>
                  <a:pt x="2223609" y="75543"/>
                </a:lnTo>
                <a:lnTo>
                  <a:pt x="2363185" y="80415"/>
                </a:lnTo>
                <a:lnTo>
                  <a:pt x="2277409" y="2387008"/>
                </a:lnTo>
                <a:cubicBezTo>
                  <a:pt x="1516685" y="2367351"/>
                  <a:pt x="1061536" y="2433470"/>
                  <a:pt x="59566" y="2183290"/>
                </a:cubicBezTo>
                <a:cubicBezTo>
                  <a:pt x="-74459" y="1482331"/>
                  <a:pt x="59566" y="727764"/>
                  <a:pt x="59566" y="0"/>
                </a:cubicBezTo>
                <a:close/>
              </a:path>
            </a:pathLst>
          </a:custGeom>
          <a:gradFill>
            <a:gsLst>
              <a:gs pos="59000">
                <a:schemeClr val="accent1"/>
              </a:gs>
              <a:gs pos="0">
                <a:schemeClr val="accent1"/>
              </a:gs>
              <a:gs pos="84000">
                <a:schemeClr val="accent1">
                  <a:lumMod val="40000"/>
                  <a:lumOff val="60000"/>
                </a:schemeClr>
              </a:gs>
              <a:gs pos="100000">
                <a:schemeClr val="accent1"/>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lnSpc>
                <a:spcPct val="130000"/>
              </a:lnSpc>
              <a:defRPr/>
            </a:pPr>
            <a:r>
              <a:rPr lang="en-US" altLang="zh-CN" sz="1600" smtClean="0">
                <a:solidFill>
                  <a:srgbClr val="FFFFFF"/>
                </a:solidFill>
                <a:cs typeface="+mn-ea"/>
                <a:sym typeface="+mn-lt"/>
              </a:rPr>
              <a:t>2</a:t>
            </a:r>
            <a:r>
              <a:rPr lang="zh-CN" altLang="en-US" sz="1600" smtClean="0">
                <a:solidFill>
                  <a:srgbClr val="FFFFFF"/>
                </a:solidFill>
                <a:cs typeface="+mn-ea"/>
                <a:sym typeface="+mn-lt"/>
              </a:rPr>
              <a:t>、不私自拉线与违章使用电器</a:t>
            </a:r>
            <a:endParaRPr lang="en-US" altLang="zh-CN" sz="1600">
              <a:solidFill>
                <a:srgbClr val="FFFFFF"/>
              </a:solidFill>
              <a:cs typeface="+mn-ea"/>
              <a:sym typeface="+mn-lt"/>
            </a:endParaRPr>
          </a:p>
        </p:txBody>
      </p:sp>
      <p:sp>
        <p:nvSpPr>
          <p:cNvPr id="6" name="MH_Other_3"/>
          <p:cNvSpPr/>
          <p:nvPr>
            <p:custDataLst>
              <p:tags r:id="rId5"/>
            </p:custDataLst>
          </p:nvPr>
        </p:nvSpPr>
        <p:spPr>
          <a:xfrm>
            <a:off x="3194050" y="2598739"/>
            <a:ext cx="2319338" cy="466725"/>
          </a:xfrm>
          <a:custGeom>
            <a:avLst/>
            <a:gdLst>
              <a:gd name="connsiteX0" fmla="*/ 0 w 2756023"/>
              <a:gd name="connsiteY0" fmla="*/ 0 h 451098"/>
              <a:gd name="connsiteX1" fmla="*/ 2756023 w 2756023"/>
              <a:gd name="connsiteY1" fmla="*/ 0 h 451098"/>
              <a:gd name="connsiteX2" fmla="*/ 2756023 w 2756023"/>
              <a:gd name="connsiteY2" fmla="*/ 451098 h 451098"/>
              <a:gd name="connsiteX3" fmla="*/ 0 w 2756023"/>
              <a:gd name="connsiteY3" fmla="*/ 451098 h 451098"/>
              <a:gd name="connsiteX4" fmla="*/ 0 w 2756023"/>
              <a:gd name="connsiteY4" fmla="*/ 0 h 451098"/>
              <a:gd name="connsiteX0" fmla="*/ 0 w 2762373"/>
              <a:gd name="connsiteY0" fmla="*/ 0 h 451098"/>
              <a:gd name="connsiteX1" fmla="*/ 2762373 w 2762373"/>
              <a:gd name="connsiteY1" fmla="*/ 95250 h 451098"/>
              <a:gd name="connsiteX2" fmla="*/ 2756023 w 2762373"/>
              <a:gd name="connsiteY2" fmla="*/ 451098 h 451098"/>
              <a:gd name="connsiteX3" fmla="*/ 0 w 2762373"/>
              <a:gd name="connsiteY3" fmla="*/ 451098 h 451098"/>
              <a:gd name="connsiteX4" fmla="*/ 0 w 2762373"/>
              <a:gd name="connsiteY4" fmla="*/ 0 h 451098"/>
              <a:gd name="connsiteX0" fmla="*/ 0 w 2762373"/>
              <a:gd name="connsiteY0" fmla="*/ 0 h 451098"/>
              <a:gd name="connsiteX1" fmla="*/ 2762373 w 2762373"/>
              <a:gd name="connsiteY1" fmla="*/ 95250 h 451098"/>
              <a:gd name="connsiteX2" fmla="*/ 2756023 w 2762373"/>
              <a:gd name="connsiteY2" fmla="*/ 451098 h 451098"/>
              <a:gd name="connsiteX3" fmla="*/ 25400 w 2762373"/>
              <a:gd name="connsiteY3" fmla="*/ 343148 h 451098"/>
              <a:gd name="connsiteX4" fmla="*/ 0 w 2762373"/>
              <a:gd name="connsiteY4" fmla="*/ 0 h 451098"/>
              <a:gd name="connsiteX0" fmla="*/ 0 w 2762373"/>
              <a:gd name="connsiteY0" fmla="*/ 0 h 457448"/>
              <a:gd name="connsiteX1" fmla="*/ 2762373 w 2762373"/>
              <a:gd name="connsiteY1" fmla="*/ 95250 h 457448"/>
              <a:gd name="connsiteX2" fmla="*/ 2736973 w 2762373"/>
              <a:gd name="connsiteY2" fmla="*/ 457448 h 457448"/>
              <a:gd name="connsiteX3" fmla="*/ 25400 w 2762373"/>
              <a:gd name="connsiteY3" fmla="*/ 343148 h 457448"/>
              <a:gd name="connsiteX4" fmla="*/ 0 w 2762373"/>
              <a:gd name="connsiteY4" fmla="*/ 0 h 457448"/>
              <a:gd name="connsiteX0" fmla="*/ 5556 w 2736973"/>
              <a:gd name="connsiteY0" fmla="*/ 0 h 462211"/>
              <a:gd name="connsiteX1" fmla="*/ 2736973 w 2736973"/>
              <a:gd name="connsiteY1" fmla="*/ 100013 h 462211"/>
              <a:gd name="connsiteX2" fmla="*/ 2711573 w 2736973"/>
              <a:gd name="connsiteY2" fmla="*/ 462211 h 462211"/>
              <a:gd name="connsiteX3" fmla="*/ 0 w 2736973"/>
              <a:gd name="connsiteY3" fmla="*/ 347911 h 462211"/>
              <a:gd name="connsiteX4" fmla="*/ 5556 w 2736973"/>
              <a:gd name="connsiteY4" fmla="*/ 0 h 462211"/>
              <a:gd name="connsiteX0" fmla="*/ 12699 w 2744116"/>
              <a:gd name="connsiteY0" fmla="*/ 0 h 462211"/>
              <a:gd name="connsiteX1" fmla="*/ 2744116 w 2744116"/>
              <a:gd name="connsiteY1" fmla="*/ 100013 h 462211"/>
              <a:gd name="connsiteX2" fmla="*/ 2718716 w 2744116"/>
              <a:gd name="connsiteY2" fmla="*/ 462211 h 462211"/>
              <a:gd name="connsiteX3" fmla="*/ 0 w 2744116"/>
              <a:gd name="connsiteY3" fmla="*/ 345530 h 462211"/>
              <a:gd name="connsiteX4" fmla="*/ 12699 w 2744116"/>
              <a:gd name="connsiteY4" fmla="*/ 0 h 462211"/>
              <a:gd name="connsiteX0" fmla="*/ 12699 w 2739354"/>
              <a:gd name="connsiteY0" fmla="*/ 0 h 462211"/>
              <a:gd name="connsiteX1" fmla="*/ 2739354 w 2739354"/>
              <a:gd name="connsiteY1" fmla="*/ 88101 h 462211"/>
              <a:gd name="connsiteX2" fmla="*/ 2718716 w 2739354"/>
              <a:gd name="connsiteY2" fmla="*/ 462211 h 462211"/>
              <a:gd name="connsiteX3" fmla="*/ 0 w 2739354"/>
              <a:gd name="connsiteY3" fmla="*/ 345530 h 462211"/>
              <a:gd name="connsiteX4" fmla="*/ 12699 w 2739354"/>
              <a:gd name="connsiteY4" fmla="*/ 0 h 462211"/>
              <a:gd name="connsiteX0" fmla="*/ 12699 w 2739354"/>
              <a:gd name="connsiteY0" fmla="*/ 0 h 462211"/>
              <a:gd name="connsiteX1" fmla="*/ 2739354 w 2739354"/>
              <a:gd name="connsiteY1" fmla="*/ 88101 h 462211"/>
              <a:gd name="connsiteX2" fmla="*/ 2718716 w 2739354"/>
              <a:gd name="connsiteY2" fmla="*/ 462211 h 462211"/>
              <a:gd name="connsiteX3" fmla="*/ 0 w 2739354"/>
              <a:gd name="connsiteY3" fmla="*/ 356119 h 462211"/>
              <a:gd name="connsiteX4" fmla="*/ 12699 w 2739354"/>
              <a:gd name="connsiteY4" fmla="*/ 0 h 462211"/>
              <a:gd name="connsiteX0" fmla="*/ 20319 w 2746974"/>
              <a:gd name="connsiteY0" fmla="*/ 0 h 462211"/>
              <a:gd name="connsiteX1" fmla="*/ 2746974 w 2746974"/>
              <a:gd name="connsiteY1" fmla="*/ 88101 h 462211"/>
              <a:gd name="connsiteX2" fmla="*/ 2726336 w 2746974"/>
              <a:gd name="connsiteY2" fmla="*/ 462211 h 462211"/>
              <a:gd name="connsiteX3" fmla="*/ 0 w 2746974"/>
              <a:gd name="connsiteY3" fmla="*/ 375179 h 462211"/>
              <a:gd name="connsiteX4" fmla="*/ 20319 w 2746974"/>
              <a:gd name="connsiteY4" fmla="*/ 0 h 4622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46974" h="462211">
                <a:moveTo>
                  <a:pt x="20319" y="0"/>
                </a:moveTo>
                <a:lnTo>
                  <a:pt x="2746974" y="88101"/>
                </a:lnTo>
                <a:lnTo>
                  <a:pt x="2726336" y="462211"/>
                </a:lnTo>
                <a:lnTo>
                  <a:pt x="0" y="375179"/>
                </a:lnTo>
                <a:lnTo>
                  <a:pt x="20319" y="0"/>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solidFill>
                <a:srgbClr val="FFFFFF"/>
              </a:solidFill>
              <a:cs typeface="+mn-ea"/>
              <a:sym typeface="+mn-lt"/>
            </a:endParaRPr>
          </a:p>
        </p:txBody>
      </p:sp>
      <p:sp>
        <p:nvSpPr>
          <p:cNvPr id="5" name="MH_Other_7"/>
          <p:cNvSpPr/>
          <p:nvPr>
            <p:custDataLst>
              <p:tags r:id="rId6"/>
            </p:custDataLst>
          </p:nvPr>
        </p:nvSpPr>
        <p:spPr bwMode="auto">
          <a:xfrm>
            <a:off x="3927475" y="2839458"/>
            <a:ext cx="781050" cy="157743"/>
          </a:xfrm>
          <a:prstGeom prst="roundRect">
            <a:avLst>
              <a:gd name="adj" fmla="val 50000"/>
            </a:avLst>
          </a:prstGeom>
          <a:solidFill>
            <a:schemeClr val="tx1">
              <a:alpha val="70000"/>
            </a:schemeClr>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FFFFFF"/>
              </a:solidFill>
              <a:cs typeface="+mn-ea"/>
              <a:sym typeface="+mn-lt"/>
            </a:endParaRPr>
          </a:p>
        </p:txBody>
      </p:sp>
      <p:pic>
        <p:nvPicPr>
          <p:cNvPr id="3085" name="MH_Other_8" descr="C:\Users\admin\AppData\Local\Temp\SoEasy\538F33E8F5E953A6F1822665454F2D83.png"/>
          <p:cNvPicPr>
            <a:picLocks noChangeAspect="1"/>
          </p:cNvPicPr>
          <p:nvPr>
            <p:custDataLst>
              <p:tags r:id="rId7"/>
            </p:custDataLst>
          </p:nvPr>
        </p:nvPicPr>
        <p:blipFill>
          <a:blip r:embed="rId17" r:link="rId18">
            <a:extLst>
              <a:ext uri="{28A0092B-C50C-407E-A947-70E740481C1C}">
                <a14:useLocalDpi xmlns:a14="http://schemas.microsoft.com/office/drawing/2010/main" val="0"/>
              </a:ext>
            </a:extLst>
          </a:blip>
          <a:srcRect/>
          <a:stretch>
            <a:fillRect/>
          </a:stretch>
        </p:blipFill>
        <p:spPr bwMode="auto">
          <a:xfrm>
            <a:off x="3960813" y="1968500"/>
            <a:ext cx="722312" cy="958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组合 1"/>
          <p:cNvGrpSpPr/>
          <p:nvPr/>
        </p:nvGrpSpPr>
        <p:grpSpPr>
          <a:xfrm>
            <a:off x="6391275" y="1973263"/>
            <a:ext cx="2743200" cy="3016250"/>
            <a:chOff x="6391275" y="1973263"/>
            <a:chExt cx="2743200" cy="3016250"/>
          </a:xfrm>
        </p:grpSpPr>
        <p:sp>
          <p:nvSpPr>
            <p:cNvPr id="10" name="MH_Other_4"/>
            <p:cNvSpPr/>
            <p:nvPr>
              <p:custDataLst>
                <p:tags r:id="rId9"/>
              </p:custDataLst>
            </p:nvPr>
          </p:nvSpPr>
          <p:spPr>
            <a:xfrm rot="21079790">
              <a:off x="6391275" y="2678114"/>
              <a:ext cx="2743200" cy="1951037"/>
            </a:xfrm>
            <a:custGeom>
              <a:avLst/>
              <a:gdLst>
                <a:gd name="connsiteX0" fmla="*/ 0 w 2739638"/>
                <a:gd name="connsiteY0" fmla="*/ 0 h 1934349"/>
                <a:gd name="connsiteX1" fmla="*/ 2739638 w 2739638"/>
                <a:gd name="connsiteY1" fmla="*/ 0 h 1934349"/>
                <a:gd name="connsiteX2" fmla="*/ 2739638 w 2739638"/>
                <a:gd name="connsiteY2" fmla="*/ 1934349 h 1934349"/>
                <a:gd name="connsiteX3" fmla="*/ 0 w 2739638"/>
                <a:gd name="connsiteY3" fmla="*/ 1934349 h 1934349"/>
                <a:gd name="connsiteX4" fmla="*/ 0 w 2739638"/>
                <a:gd name="connsiteY4" fmla="*/ 0 h 1934349"/>
                <a:gd name="connsiteX0" fmla="*/ 0 w 2739638"/>
                <a:gd name="connsiteY0" fmla="*/ 0 h 1934349"/>
                <a:gd name="connsiteX1" fmla="*/ 2739638 w 2739638"/>
                <a:gd name="connsiteY1" fmla="*/ 0 h 1934349"/>
                <a:gd name="connsiteX2" fmla="*/ 2739638 w 2739638"/>
                <a:gd name="connsiteY2" fmla="*/ 1934349 h 1934349"/>
                <a:gd name="connsiteX3" fmla="*/ 0 w 2739638"/>
                <a:gd name="connsiteY3" fmla="*/ 1934349 h 1934349"/>
                <a:gd name="connsiteX4" fmla="*/ 0 w 2739638"/>
                <a:gd name="connsiteY4" fmla="*/ 0 h 1934349"/>
                <a:gd name="connsiteX0" fmla="*/ 0 w 2739638"/>
                <a:gd name="connsiteY0" fmla="*/ 0 h 1934349"/>
                <a:gd name="connsiteX1" fmla="*/ 2739638 w 2739638"/>
                <a:gd name="connsiteY1" fmla="*/ 0 h 1934349"/>
                <a:gd name="connsiteX2" fmla="*/ 2739638 w 2739638"/>
                <a:gd name="connsiteY2" fmla="*/ 1934349 h 1934349"/>
                <a:gd name="connsiteX3" fmla="*/ 0 w 2739638"/>
                <a:gd name="connsiteY3" fmla="*/ 1934349 h 1934349"/>
                <a:gd name="connsiteX4" fmla="*/ 0 w 2739638"/>
                <a:gd name="connsiteY4" fmla="*/ 0 h 1934349"/>
                <a:gd name="connsiteX0" fmla="*/ 0 w 2743293"/>
                <a:gd name="connsiteY0" fmla="*/ 0 h 1934349"/>
                <a:gd name="connsiteX1" fmla="*/ 2739638 w 2743293"/>
                <a:gd name="connsiteY1" fmla="*/ 0 h 1934349"/>
                <a:gd name="connsiteX2" fmla="*/ 2743293 w 2743293"/>
                <a:gd name="connsiteY2" fmla="*/ 1814668 h 1934349"/>
                <a:gd name="connsiteX3" fmla="*/ 0 w 2743293"/>
                <a:gd name="connsiteY3" fmla="*/ 1934349 h 1934349"/>
                <a:gd name="connsiteX4" fmla="*/ 0 w 2743293"/>
                <a:gd name="connsiteY4" fmla="*/ 0 h 1934349"/>
                <a:gd name="connsiteX0" fmla="*/ 0 w 2743293"/>
                <a:gd name="connsiteY0" fmla="*/ 0 h 1934349"/>
                <a:gd name="connsiteX1" fmla="*/ 2739638 w 2743293"/>
                <a:gd name="connsiteY1" fmla="*/ 0 h 1934349"/>
                <a:gd name="connsiteX2" fmla="*/ 2743293 w 2743293"/>
                <a:gd name="connsiteY2" fmla="*/ 1814668 h 1934349"/>
                <a:gd name="connsiteX3" fmla="*/ 0 w 2743293"/>
                <a:gd name="connsiteY3" fmla="*/ 1934349 h 1934349"/>
                <a:gd name="connsiteX4" fmla="*/ 0 w 2743293"/>
                <a:gd name="connsiteY4" fmla="*/ 0 h 1934349"/>
                <a:gd name="connsiteX0" fmla="*/ 0 w 2743293"/>
                <a:gd name="connsiteY0" fmla="*/ 0 h 1934349"/>
                <a:gd name="connsiteX1" fmla="*/ 2739638 w 2743293"/>
                <a:gd name="connsiteY1" fmla="*/ 0 h 1934349"/>
                <a:gd name="connsiteX2" fmla="*/ 2743293 w 2743293"/>
                <a:gd name="connsiteY2" fmla="*/ 1814668 h 1934349"/>
                <a:gd name="connsiteX3" fmla="*/ 0 w 2743293"/>
                <a:gd name="connsiteY3" fmla="*/ 1934349 h 1934349"/>
                <a:gd name="connsiteX4" fmla="*/ 0 w 2743293"/>
                <a:gd name="connsiteY4" fmla="*/ 0 h 1934349"/>
                <a:gd name="connsiteX0" fmla="*/ 0 w 2743293"/>
                <a:gd name="connsiteY0" fmla="*/ 15603 h 1949952"/>
                <a:gd name="connsiteX1" fmla="*/ 2699385 w 2743293"/>
                <a:gd name="connsiteY1" fmla="*/ 0 h 1949952"/>
                <a:gd name="connsiteX2" fmla="*/ 2743293 w 2743293"/>
                <a:gd name="connsiteY2" fmla="*/ 1830271 h 1949952"/>
                <a:gd name="connsiteX3" fmla="*/ 0 w 2743293"/>
                <a:gd name="connsiteY3" fmla="*/ 1949952 h 1949952"/>
                <a:gd name="connsiteX4" fmla="*/ 0 w 2743293"/>
                <a:gd name="connsiteY4" fmla="*/ 15603 h 1949952"/>
                <a:gd name="connsiteX0" fmla="*/ 0 w 2743293"/>
                <a:gd name="connsiteY0" fmla="*/ 15603 h 1949952"/>
                <a:gd name="connsiteX1" fmla="*/ 2699385 w 2743293"/>
                <a:gd name="connsiteY1" fmla="*/ 0 h 1949952"/>
                <a:gd name="connsiteX2" fmla="*/ 2743293 w 2743293"/>
                <a:gd name="connsiteY2" fmla="*/ 1830271 h 1949952"/>
                <a:gd name="connsiteX3" fmla="*/ 0 w 2743293"/>
                <a:gd name="connsiteY3" fmla="*/ 1949952 h 1949952"/>
                <a:gd name="connsiteX4" fmla="*/ 0 w 2743293"/>
                <a:gd name="connsiteY4" fmla="*/ 15603 h 19499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43293" h="1949952">
                  <a:moveTo>
                    <a:pt x="0" y="15603"/>
                  </a:moveTo>
                  <a:lnTo>
                    <a:pt x="2699385" y="0"/>
                  </a:lnTo>
                  <a:cubicBezTo>
                    <a:pt x="2682468" y="610325"/>
                    <a:pt x="2742075" y="1225382"/>
                    <a:pt x="2743293" y="1830271"/>
                  </a:cubicBezTo>
                  <a:cubicBezTo>
                    <a:pt x="1891936" y="2001467"/>
                    <a:pt x="914431" y="1910058"/>
                    <a:pt x="0" y="1949952"/>
                  </a:cubicBezTo>
                  <a:cubicBezTo>
                    <a:pt x="83411" y="1319695"/>
                    <a:pt x="43158" y="659309"/>
                    <a:pt x="0" y="15603"/>
                  </a:cubicBezTo>
                  <a:close/>
                </a:path>
              </a:pathLst>
            </a:custGeom>
            <a:solidFill>
              <a:srgbClr val="D9D9D9">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FFFFFF"/>
                </a:solidFill>
                <a:cs typeface="+mn-ea"/>
                <a:sym typeface="+mn-lt"/>
              </a:endParaRPr>
            </a:p>
          </p:txBody>
        </p:sp>
        <p:sp>
          <p:nvSpPr>
            <p:cNvPr id="11" name="MH_Other_5"/>
            <p:cNvSpPr/>
            <p:nvPr>
              <p:custDataLst>
                <p:tags r:id="rId10"/>
              </p:custDataLst>
            </p:nvPr>
          </p:nvSpPr>
          <p:spPr>
            <a:xfrm>
              <a:off x="6581776" y="2760664"/>
              <a:ext cx="2290763" cy="2174875"/>
            </a:xfrm>
            <a:custGeom>
              <a:avLst/>
              <a:gdLst>
                <a:gd name="connsiteX0" fmla="*/ 0 w 2798440"/>
                <a:gd name="connsiteY0" fmla="*/ 0 h 2808312"/>
                <a:gd name="connsiteX1" fmla="*/ 2798440 w 2798440"/>
                <a:gd name="connsiteY1" fmla="*/ 0 h 2808312"/>
                <a:gd name="connsiteX2" fmla="*/ 2798440 w 2798440"/>
                <a:gd name="connsiteY2" fmla="*/ 2808312 h 2808312"/>
                <a:gd name="connsiteX3" fmla="*/ 0 w 2798440"/>
                <a:gd name="connsiteY3" fmla="*/ 2808312 h 2808312"/>
                <a:gd name="connsiteX4" fmla="*/ 0 w 2798440"/>
                <a:gd name="connsiteY4" fmla="*/ 0 h 2808312"/>
                <a:gd name="connsiteX0" fmla="*/ 0 w 2900040"/>
                <a:gd name="connsiteY0" fmla="*/ 0 h 2808312"/>
                <a:gd name="connsiteX1" fmla="*/ 2900040 w 2900040"/>
                <a:gd name="connsiteY1" fmla="*/ 76200 h 2808312"/>
                <a:gd name="connsiteX2" fmla="*/ 2798440 w 2900040"/>
                <a:gd name="connsiteY2" fmla="*/ 2808312 h 2808312"/>
                <a:gd name="connsiteX3" fmla="*/ 0 w 2900040"/>
                <a:gd name="connsiteY3" fmla="*/ 2808312 h 2808312"/>
                <a:gd name="connsiteX4" fmla="*/ 0 w 2900040"/>
                <a:gd name="connsiteY4" fmla="*/ 0 h 2808312"/>
                <a:gd name="connsiteX0" fmla="*/ 171450 w 2900040"/>
                <a:gd name="connsiteY0" fmla="*/ 0 h 2827362"/>
                <a:gd name="connsiteX1" fmla="*/ 2900040 w 2900040"/>
                <a:gd name="connsiteY1" fmla="*/ 95250 h 2827362"/>
                <a:gd name="connsiteX2" fmla="*/ 2798440 w 2900040"/>
                <a:gd name="connsiteY2" fmla="*/ 2827362 h 2827362"/>
                <a:gd name="connsiteX3" fmla="*/ 0 w 2900040"/>
                <a:gd name="connsiteY3" fmla="*/ 2827362 h 2827362"/>
                <a:gd name="connsiteX4" fmla="*/ 171450 w 2900040"/>
                <a:gd name="connsiteY4" fmla="*/ 0 h 2827362"/>
                <a:gd name="connsiteX0" fmla="*/ 0 w 2728590"/>
                <a:gd name="connsiteY0" fmla="*/ 0 h 2827362"/>
                <a:gd name="connsiteX1" fmla="*/ 2728590 w 2728590"/>
                <a:gd name="connsiteY1" fmla="*/ 95250 h 2827362"/>
                <a:gd name="connsiteX2" fmla="*/ 2626990 w 2728590"/>
                <a:gd name="connsiteY2" fmla="*/ 2827362 h 2827362"/>
                <a:gd name="connsiteX3" fmla="*/ 0 w 2728590"/>
                <a:gd name="connsiteY3" fmla="*/ 2586062 h 2827362"/>
                <a:gd name="connsiteX4" fmla="*/ 0 w 2728590"/>
                <a:gd name="connsiteY4" fmla="*/ 0 h 2827362"/>
                <a:gd name="connsiteX0" fmla="*/ 70555 w 2799145"/>
                <a:gd name="connsiteY0" fmla="*/ 0 h 2827362"/>
                <a:gd name="connsiteX1" fmla="*/ 2799145 w 2799145"/>
                <a:gd name="connsiteY1" fmla="*/ 95250 h 2827362"/>
                <a:gd name="connsiteX2" fmla="*/ 2697545 w 2799145"/>
                <a:gd name="connsiteY2" fmla="*/ 2827362 h 2827362"/>
                <a:gd name="connsiteX3" fmla="*/ 70555 w 2799145"/>
                <a:gd name="connsiteY3" fmla="*/ 2586062 h 2827362"/>
                <a:gd name="connsiteX4" fmla="*/ 70555 w 2799145"/>
                <a:gd name="connsiteY4" fmla="*/ 0 h 2827362"/>
                <a:gd name="connsiteX0" fmla="*/ 70555 w 2799145"/>
                <a:gd name="connsiteY0" fmla="*/ 0 h 2827362"/>
                <a:gd name="connsiteX1" fmla="*/ 2799145 w 2799145"/>
                <a:gd name="connsiteY1" fmla="*/ 95250 h 2827362"/>
                <a:gd name="connsiteX2" fmla="*/ 2697545 w 2799145"/>
                <a:gd name="connsiteY2" fmla="*/ 2827362 h 2827362"/>
                <a:gd name="connsiteX3" fmla="*/ 70555 w 2799145"/>
                <a:gd name="connsiteY3" fmla="*/ 2586062 h 2827362"/>
                <a:gd name="connsiteX4" fmla="*/ 70555 w 2799145"/>
                <a:gd name="connsiteY4" fmla="*/ 0 h 2827362"/>
                <a:gd name="connsiteX0" fmla="*/ 70555 w 2799145"/>
                <a:gd name="connsiteY0" fmla="*/ 0 h 2827362"/>
                <a:gd name="connsiteX1" fmla="*/ 2799145 w 2799145"/>
                <a:gd name="connsiteY1" fmla="*/ 95250 h 2827362"/>
                <a:gd name="connsiteX2" fmla="*/ 2697545 w 2799145"/>
                <a:gd name="connsiteY2" fmla="*/ 2827362 h 2827362"/>
                <a:gd name="connsiteX3" fmla="*/ 70555 w 2799145"/>
                <a:gd name="connsiteY3" fmla="*/ 2586062 h 2827362"/>
                <a:gd name="connsiteX4" fmla="*/ 70555 w 2799145"/>
                <a:gd name="connsiteY4" fmla="*/ 0 h 2827362"/>
                <a:gd name="connsiteX0" fmla="*/ 175198 w 2776580"/>
                <a:gd name="connsiteY0" fmla="*/ 0 h 2827362"/>
                <a:gd name="connsiteX1" fmla="*/ 2776580 w 2776580"/>
                <a:gd name="connsiteY1" fmla="*/ 95250 h 2827362"/>
                <a:gd name="connsiteX2" fmla="*/ 2674980 w 2776580"/>
                <a:gd name="connsiteY2" fmla="*/ 2827362 h 2827362"/>
                <a:gd name="connsiteX3" fmla="*/ 47990 w 2776580"/>
                <a:gd name="connsiteY3" fmla="*/ 2586062 h 2827362"/>
                <a:gd name="connsiteX4" fmla="*/ 175198 w 2776580"/>
                <a:gd name="connsiteY4" fmla="*/ 0 h 2827362"/>
                <a:gd name="connsiteX0" fmla="*/ 175198 w 2776580"/>
                <a:gd name="connsiteY0" fmla="*/ 0 h 2782269"/>
                <a:gd name="connsiteX1" fmla="*/ 2776580 w 2776580"/>
                <a:gd name="connsiteY1" fmla="*/ 95250 h 2782269"/>
                <a:gd name="connsiteX2" fmla="*/ 2690881 w 2776580"/>
                <a:gd name="connsiteY2" fmla="*/ 2771708 h 2782269"/>
                <a:gd name="connsiteX3" fmla="*/ 47990 w 2776580"/>
                <a:gd name="connsiteY3" fmla="*/ 2586062 h 2782269"/>
                <a:gd name="connsiteX4" fmla="*/ 175198 w 2776580"/>
                <a:gd name="connsiteY4" fmla="*/ 0 h 2782269"/>
                <a:gd name="connsiteX0" fmla="*/ 175198 w 2776580"/>
                <a:gd name="connsiteY0" fmla="*/ 0 h 2773467"/>
                <a:gd name="connsiteX1" fmla="*/ 2776580 w 2776580"/>
                <a:gd name="connsiteY1" fmla="*/ 95250 h 2773467"/>
                <a:gd name="connsiteX2" fmla="*/ 2762436 w 2776580"/>
                <a:gd name="connsiteY2" fmla="*/ 2755807 h 2773467"/>
                <a:gd name="connsiteX3" fmla="*/ 47990 w 2776580"/>
                <a:gd name="connsiteY3" fmla="*/ 2586062 h 2773467"/>
                <a:gd name="connsiteX4" fmla="*/ 175198 w 2776580"/>
                <a:gd name="connsiteY4" fmla="*/ 0 h 2773467"/>
                <a:gd name="connsiteX0" fmla="*/ 175198 w 2794791"/>
                <a:gd name="connsiteY0" fmla="*/ 0 h 2777766"/>
                <a:gd name="connsiteX1" fmla="*/ 2776580 w 2794791"/>
                <a:gd name="connsiteY1" fmla="*/ 95250 h 2777766"/>
                <a:gd name="connsiteX2" fmla="*/ 2794238 w 2794791"/>
                <a:gd name="connsiteY2" fmla="*/ 2763757 h 2777766"/>
                <a:gd name="connsiteX3" fmla="*/ 47990 w 2794791"/>
                <a:gd name="connsiteY3" fmla="*/ 2586062 h 2777766"/>
                <a:gd name="connsiteX4" fmla="*/ 175198 w 2794791"/>
                <a:gd name="connsiteY4" fmla="*/ 0 h 2777766"/>
                <a:gd name="connsiteX0" fmla="*/ 175198 w 2834230"/>
                <a:gd name="connsiteY0" fmla="*/ 0 h 2777766"/>
                <a:gd name="connsiteX1" fmla="*/ 2776580 w 2834230"/>
                <a:gd name="connsiteY1" fmla="*/ 95250 h 2777766"/>
                <a:gd name="connsiteX2" fmla="*/ 2833991 w 2834230"/>
                <a:gd name="connsiteY2" fmla="*/ 2763757 h 2777766"/>
                <a:gd name="connsiteX3" fmla="*/ 47990 w 2834230"/>
                <a:gd name="connsiteY3" fmla="*/ 2586062 h 2777766"/>
                <a:gd name="connsiteX4" fmla="*/ 175198 w 2834230"/>
                <a:gd name="connsiteY4" fmla="*/ 0 h 2777766"/>
                <a:gd name="connsiteX0" fmla="*/ 175198 w 2881835"/>
                <a:gd name="connsiteY0" fmla="*/ 0 h 2782269"/>
                <a:gd name="connsiteX1" fmla="*/ 2776580 w 2881835"/>
                <a:gd name="connsiteY1" fmla="*/ 95250 h 2782269"/>
                <a:gd name="connsiteX2" fmla="*/ 2881694 w 2881835"/>
                <a:gd name="connsiteY2" fmla="*/ 2771707 h 2782269"/>
                <a:gd name="connsiteX3" fmla="*/ 47990 w 2881835"/>
                <a:gd name="connsiteY3" fmla="*/ 2586062 h 2782269"/>
                <a:gd name="connsiteX4" fmla="*/ 175198 w 2881835"/>
                <a:gd name="connsiteY4" fmla="*/ 0 h 2782269"/>
                <a:gd name="connsiteX0" fmla="*/ 175198 w 2858020"/>
                <a:gd name="connsiteY0" fmla="*/ 0 h 2769357"/>
                <a:gd name="connsiteX1" fmla="*/ 2776580 w 2858020"/>
                <a:gd name="connsiteY1" fmla="*/ 95250 h 2769357"/>
                <a:gd name="connsiteX2" fmla="*/ 2857843 w 2858020"/>
                <a:gd name="connsiteY2" fmla="*/ 2747855 h 2769357"/>
                <a:gd name="connsiteX3" fmla="*/ 47990 w 2858020"/>
                <a:gd name="connsiteY3" fmla="*/ 2586062 h 2769357"/>
                <a:gd name="connsiteX4" fmla="*/ 175198 w 2858020"/>
                <a:gd name="connsiteY4" fmla="*/ 0 h 2769357"/>
                <a:gd name="connsiteX0" fmla="*/ 215022 w 2853154"/>
                <a:gd name="connsiteY0" fmla="*/ 0 h 2769357"/>
                <a:gd name="connsiteX1" fmla="*/ 2771714 w 2853154"/>
                <a:gd name="connsiteY1" fmla="*/ 95250 h 2769357"/>
                <a:gd name="connsiteX2" fmla="*/ 2852977 w 2853154"/>
                <a:gd name="connsiteY2" fmla="*/ 2747855 h 2769357"/>
                <a:gd name="connsiteX3" fmla="*/ 43124 w 2853154"/>
                <a:gd name="connsiteY3" fmla="*/ 2586062 h 2769357"/>
                <a:gd name="connsiteX4" fmla="*/ 215022 w 2853154"/>
                <a:gd name="connsiteY4" fmla="*/ 0 h 2769357"/>
                <a:gd name="connsiteX0" fmla="*/ 210546 w 2853644"/>
                <a:gd name="connsiteY0" fmla="*/ 0 h 2810809"/>
                <a:gd name="connsiteX1" fmla="*/ 2772204 w 2853644"/>
                <a:gd name="connsiteY1" fmla="*/ 136702 h 2810809"/>
                <a:gd name="connsiteX2" fmla="*/ 2853467 w 2853644"/>
                <a:gd name="connsiteY2" fmla="*/ 2789307 h 2810809"/>
                <a:gd name="connsiteX3" fmla="*/ 43614 w 2853644"/>
                <a:gd name="connsiteY3" fmla="*/ 2627514 h 2810809"/>
                <a:gd name="connsiteX4" fmla="*/ 210546 w 2853644"/>
                <a:gd name="connsiteY4" fmla="*/ 0 h 2810809"/>
                <a:gd name="connsiteX0" fmla="*/ 186033 w 2829131"/>
                <a:gd name="connsiteY0" fmla="*/ 0 h 2801315"/>
                <a:gd name="connsiteX1" fmla="*/ 2747691 w 2829131"/>
                <a:gd name="connsiteY1" fmla="*/ 136702 h 2801315"/>
                <a:gd name="connsiteX2" fmla="*/ 2828954 w 2829131"/>
                <a:gd name="connsiteY2" fmla="*/ 2789307 h 2801315"/>
                <a:gd name="connsiteX3" fmla="*/ 46548 w 2829131"/>
                <a:gd name="connsiteY3" fmla="*/ 2607057 h 2801315"/>
                <a:gd name="connsiteX4" fmla="*/ 186033 w 2829131"/>
                <a:gd name="connsiteY4" fmla="*/ 0 h 28013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29131" h="2801315">
                  <a:moveTo>
                    <a:pt x="186033" y="0"/>
                  </a:moveTo>
                  <a:lnTo>
                    <a:pt x="2747691" y="136702"/>
                  </a:lnTo>
                  <a:cubicBezTo>
                    <a:pt x="2742976" y="1023554"/>
                    <a:pt x="2833669" y="1902455"/>
                    <a:pt x="2828954" y="2789307"/>
                  </a:cubicBezTo>
                  <a:cubicBezTo>
                    <a:pt x="1927891" y="2766024"/>
                    <a:pt x="1233361" y="2903390"/>
                    <a:pt x="46548" y="2607057"/>
                  </a:cubicBezTo>
                  <a:cubicBezTo>
                    <a:pt x="-112202" y="1776786"/>
                    <a:pt x="186033" y="862021"/>
                    <a:pt x="186033" y="0"/>
                  </a:cubicBezTo>
                  <a:close/>
                </a:path>
              </a:pathLst>
            </a:custGeom>
            <a:solidFill>
              <a:schemeClr val="bg1"/>
            </a:solidFill>
            <a:ln>
              <a:noFill/>
            </a:ln>
            <a:effectLst>
              <a:outerShdw blurRad="139700" dist="139700" dir="8100000" algn="tr" rotWithShape="0">
                <a:prstClr val="black">
                  <a:alpha val="3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solidFill>
                  <a:srgbClr val="FFFFFF"/>
                </a:solidFill>
                <a:cs typeface="+mn-ea"/>
                <a:sym typeface="+mn-lt"/>
              </a:endParaRPr>
            </a:p>
          </p:txBody>
        </p:sp>
        <p:sp>
          <p:nvSpPr>
            <p:cNvPr id="12" name="MH_SubTitle_2"/>
            <p:cNvSpPr/>
            <p:nvPr>
              <p:custDataLst>
                <p:tags r:id="rId11"/>
              </p:custDataLst>
            </p:nvPr>
          </p:nvSpPr>
          <p:spPr>
            <a:xfrm>
              <a:off x="6557964" y="2601913"/>
              <a:ext cx="2363787" cy="2387600"/>
            </a:xfrm>
            <a:custGeom>
              <a:avLst/>
              <a:gdLst>
                <a:gd name="connsiteX0" fmla="*/ 59566 w 2363185"/>
                <a:gd name="connsiteY0" fmla="*/ 0 h 2387008"/>
                <a:gd name="connsiteX1" fmla="*/ 259772 w 2363185"/>
                <a:gd name="connsiteY1" fmla="*/ 6989 h 2387008"/>
                <a:gd name="connsiteX2" fmla="*/ 238942 w 2363185"/>
                <a:gd name="connsiteY2" fmla="*/ 104989 h 2387008"/>
                <a:gd name="connsiteX3" fmla="*/ 238840 w 2363185"/>
                <a:gd name="connsiteY3" fmla="*/ 104947 h 2387008"/>
                <a:gd name="connsiteX4" fmla="*/ 184865 w 2363185"/>
                <a:gd name="connsiteY4" fmla="*/ 158922 h 2387008"/>
                <a:gd name="connsiteX5" fmla="*/ 238840 w 2363185"/>
                <a:gd name="connsiteY5" fmla="*/ 212897 h 2387008"/>
                <a:gd name="connsiteX6" fmla="*/ 292815 w 2363185"/>
                <a:gd name="connsiteY6" fmla="*/ 158922 h 2387008"/>
                <a:gd name="connsiteX7" fmla="*/ 277006 w 2363185"/>
                <a:gd name="connsiteY7" fmla="*/ 120756 h 2387008"/>
                <a:gd name="connsiteX8" fmla="*/ 272768 w 2363185"/>
                <a:gd name="connsiteY8" fmla="*/ 119001 h 2387008"/>
                <a:gd name="connsiteX9" fmla="*/ 296305 w 2363185"/>
                <a:gd name="connsiteY9" fmla="*/ 8264 h 2387008"/>
                <a:gd name="connsiteX10" fmla="*/ 473917 w 2363185"/>
                <a:gd name="connsiteY10" fmla="*/ 14464 h 2387008"/>
                <a:gd name="connsiteX11" fmla="*/ 453193 w 2363185"/>
                <a:gd name="connsiteY11" fmla="*/ 111964 h 2387008"/>
                <a:gd name="connsiteX12" fmla="*/ 453091 w 2363185"/>
                <a:gd name="connsiteY12" fmla="*/ 111922 h 2387008"/>
                <a:gd name="connsiteX13" fmla="*/ 399116 w 2363185"/>
                <a:gd name="connsiteY13" fmla="*/ 165897 h 2387008"/>
                <a:gd name="connsiteX14" fmla="*/ 453091 w 2363185"/>
                <a:gd name="connsiteY14" fmla="*/ 219872 h 2387008"/>
                <a:gd name="connsiteX15" fmla="*/ 507066 w 2363185"/>
                <a:gd name="connsiteY15" fmla="*/ 165897 h 2387008"/>
                <a:gd name="connsiteX16" fmla="*/ 491257 w 2363185"/>
                <a:gd name="connsiteY16" fmla="*/ 127731 h 2387008"/>
                <a:gd name="connsiteX17" fmla="*/ 487019 w 2363185"/>
                <a:gd name="connsiteY17" fmla="*/ 125976 h 2387008"/>
                <a:gd name="connsiteX18" fmla="*/ 510450 w 2363185"/>
                <a:gd name="connsiteY18" fmla="*/ 15740 h 2387008"/>
                <a:gd name="connsiteX19" fmla="*/ 688061 w 2363185"/>
                <a:gd name="connsiteY19" fmla="*/ 21940 h 2387008"/>
                <a:gd name="connsiteX20" fmla="*/ 667444 w 2363185"/>
                <a:gd name="connsiteY20" fmla="*/ 118939 h 2387008"/>
                <a:gd name="connsiteX21" fmla="*/ 667342 w 2363185"/>
                <a:gd name="connsiteY21" fmla="*/ 118897 h 2387008"/>
                <a:gd name="connsiteX22" fmla="*/ 613367 w 2363185"/>
                <a:gd name="connsiteY22" fmla="*/ 172872 h 2387008"/>
                <a:gd name="connsiteX23" fmla="*/ 667342 w 2363185"/>
                <a:gd name="connsiteY23" fmla="*/ 226847 h 2387008"/>
                <a:gd name="connsiteX24" fmla="*/ 721317 w 2363185"/>
                <a:gd name="connsiteY24" fmla="*/ 172872 h 2387008"/>
                <a:gd name="connsiteX25" fmla="*/ 705508 w 2363185"/>
                <a:gd name="connsiteY25" fmla="*/ 134706 h 2387008"/>
                <a:gd name="connsiteX26" fmla="*/ 701270 w 2363185"/>
                <a:gd name="connsiteY26" fmla="*/ 132951 h 2387008"/>
                <a:gd name="connsiteX27" fmla="*/ 724595 w 2363185"/>
                <a:gd name="connsiteY27" fmla="*/ 23215 h 2387008"/>
                <a:gd name="connsiteX28" fmla="*/ 902206 w 2363185"/>
                <a:gd name="connsiteY28" fmla="*/ 29415 h 2387008"/>
                <a:gd name="connsiteX29" fmla="*/ 881695 w 2363185"/>
                <a:gd name="connsiteY29" fmla="*/ 125914 h 2387008"/>
                <a:gd name="connsiteX30" fmla="*/ 881593 w 2363185"/>
                <a:gd name="connsiteY30" fmla="*/ 125872 h 2387008"/>
                <a:gd name="connsiteX31" fmla="*/ 827618 w 2363185"/>
                <a:gd name="connsiteY31" fmla="*/ 179847 h 2387008"/>
                <a:gd name="connsiteX32" fmla="*/ 881593 w 2363185"/>
                <a:gd name="connsiteY32" fmla="*/ 233822 h 2387008"/>
                <a:gd name="connsiteX33" fmla="*/ 935568 w 2363185"/>
                <a:gd name="connsiteY33" fmla="*/ 179847 h 2387008"/>
                <a:gd name="connsiteX34" fmla="*/ 919759 w 2363185"/>
                <a:gd name="connsiteY34" fmla="*/ 141681 h 2387008"/>
                <a:gd name="connsiteX35" fmla="*/ 915521 w 2363185"/>
                <a:gd name="connsiteY35" fmla="*/ 139926 h 2387008"/>
                <a:gd name="connsiteX36" fmla="*/ 938739 w 2363185"/>
                <a:gd name="connsiteY36" fmla="*/ 30691 h 2387008"/>
                <a:gd name="connsiteX37" fmla="*/ 1116351 w 2363185"/>
                <a:gd name="connsiteY37" fmla="*/ 36891 h 2387008"/>
                <a:gd name="connsiteX38" fmla="*/ 1095946 w 2363185"/>
                <a:gd name="connsiteY38" fmla="*/ 132889 h 2387008"/>
                <a:gd name="connsiteX39" fmla="*/ 1095844 w 2363185"/>
                <a:gd name="connsiteY39" fmla="*/ 132847 h 2387008"/>
                <a:gd name="connsiteX40" fmla="*/ 1041869 w 2363185"/>
                <a:gd name="connsiteY40" fmla="*/ 186822 h 2387008"/>
                <a:gd name="connsiteX41" fmla="*/ 1095844 w 2363185"/>
                <a:gd name="connsiteY41" fmla="*/ 240797 h 2387008"/>
                <a:gd name="connsiteX42" fmla="*/ 1149819 w 2363185"/>
                <a:gd name="connsiteY42" fmla="*/ 186822 h 2387008"/>
                <a:gd name="connsiteX43" fmla="*/ 1134010 w 2363185"/>
                <a:gd name="connsiteY43" fmla="*/ 148656 h 2387008"/>
                <a:gd name="connsiteX44" fmla="*/ 1129772 w 2363185"/>
                <a:gd name="connsiteY44" fmla="*/ 146901 h 2387008"/>
                <a:gd name="connsiteX45" fmla="*/ 1152884 w 2363185"/>
                <a:gd name="connsiteY45" fmla="*/ 38166 h 2387008"/>
                <a:gd name="connsiteX46" fmla="*/ 1330495 w 2363185"/>
                <a:gd name="connsiteY46" fmla="*/ 44366 h 2387008"/>
                <a:gd name="connsiteX47" fmla="*/ 1310197 w 2363185"/>
                <a:gd name="connsiteY47" fmla="*/ 139864 h 2387008"/>
                <a:gd name="connsiteX48" fmla="*/ 1310095 w 2363185"/>
                <a:gd name="connsiteY48" fmla="*/ 139822 h 2387008"/>
                <a:gd name="connsiteX49" fmla="*/ 1256120 w 2363185"/>
                <a:gd name="connsiteY49" fmla="*/ 193797 h 2387008"/>
                <a:gd name="connsiteX50" fmla="*/ 1310095 w 2363185"/>
                <a:gd name="connsiteY50" fmla="*/ 247772 h 2387008"/>
                <a:gd name="connsiteX51" fmla="*/ 1364070 w 2363185"/>
                <a:gd name="connsiteY51" fmla="*/ 193797 h 2387008"/>
                <a:gd name="connsiteX52" fmla="*/ 1348261 w 2363185"/>
                <a:gd name="connsiteY52" fmla="*/ 155631 h 2387008"/>
                <a:gd name="connsiteX53" fmla="*/ 1344023 w 2363185"/>
                <a:gd name="connsiteY53" fmla="*/ 153876 h 2387008"/>
                <a:gd name="connsiteX54" fmla="*/ 1367029 w 2363185"/>
                <a:gd name="connsiteY54" fmla="*/ 45641 h 2387008"/>
                <a:gd name="connsiteX55" fmla="*/ 1544640 w 2363185"/>
                <a:gd name="connsiteY55" fmla="*/ 51841 h 2387008"/>
                <a:gd name="connsiteX56" fmla="*/ 1524448 w 2363185"/>
                <a:gd name="connsiteY56" fmla="*/ 146839 h 2387008"/>
                <a:gd name="connsiteX57" fmla="*/ 1524346 w 2363185"/>
                <a:gd name="connsiteY57" fmla="*/ 146797 h 2387008"/>
                <a:gd name="connsiteX58" fmla="*/ 1470371 w 2363185"/>
                <a:gd name="connsiteY58" fmla="*/ 200772 h 2387008"/>
                <a:gd name="connsiteX59" fmla="*/ 1524346 w 2363185"/>
                <a:gd name="connsiteY59" fmla="*/ 254747 h 2387008"/>
                <a:gd name="connsiteX60" fmla="*/ 1578321 w 2363185"/>
                <a:gd name="connsiteY60" fmla="*/ 200772 h 2387008"/>
                <a:gd name="connsiteX61" fmla="*/ 1562512 w 2363185"/>
                <a:gd name="connsiteY61" fmla="*/ 162606 h 2387008"/>
                <a:gd name="connsiteX62" fmla="*/ 1558274 w 2363185"/>
                <a:gd name="connsiteY62" fmla="*/ 160851 h 2387008"/>
                <a:gd name="connsiteX63" fmla="*/ 1581173 w 2363185"/>
                <a:gd name="connsiteY63" fmla="*/ 53117 h 2387008"/>
                <a:gd name="connsiteX64" fmla="*/ 1758785 w 2363185"/>
                <a:gd name="connsiteY64" fmla="*/ 59317 h 2387008"/>
                <a:gd name="connsiteX65" fmla="*/ 1738699 w 2363185"/>
                <a:gd name="connsiteY65" fmla="*/ 153814 h 2387008"/>
                <a:gd name="connsiteX66" fmla="*/ 1738597 w 2363185"/>
                <a:gd name="connsiteY66" fmla="*/ 153772 h 2387008"/>
                <a:gd name="connsiteX67" fmla="*/ 1684622 w 2363185"/>
                <a:gd name="connsiteY67" fmla="*/ 207747 h 2387008"/>
                <a:gd name="connsiteX68" fmla="*/ 1738597 w 2363185"/>
                <a:gd name="connsiteY68" fmla="*/ 261722 h 2387008"/>
                <a:gd name="connsiteX69" fmla="*/ 1792572 w 2363185"/>
                <a:gd name="connsiteY69" fmla="*/ 207747 h 2387008"/>
                <a:gd name="connsiteX70" fmla="*/ 1776763 w 2363185"/>
                <a:gd name="connsiteY70" fmla="*/ 169581 h 2387008"/>
                <a:gd name="connsiteX71" fmla="*/ 1772525 w 2363185"/>
                <a:gd name="connsiteY71" fmla="*/ 167826 h 2387008"/>
                <a:gd name="connsiteX72" fmla="*/ 1795318 w 2363185"/>
                <a:gd name="connsiteY72" fmla="*/ 60592 h 2387008"/>
                <a:gd name="connsiteX73" fmla="*/ 1972929 w 2363185"/>
                <a:gd name="connsiteY73" fmla="*/ 66792 h 2387008"/>
                <a:gd name="connsiteX74" fmla="*/ 1952950 w 2363185"/>
                <a:gd name="connsiteY74" fmla="*/ 160789 h 2387008"/>
                <a:gd name="connsiteX75" fmla="*/ 1952848 w 2363185"/>
                <a:gd name="connsiteY75" fmla="*/ 160747 h 2387008"/>
                <a:gd name="connsiteX76" fmla="*/ 1898873 w 2363185"/>
                <a:gd name="connsiteY76" fmla="*/ 214722 h 2387008"/>
                <a:gd name="connsiteX77" fmla="*/ 1952848 w 2363185"/>
                <a:gd name="connsiteY77" fmla="*/ 268697 h 2387008"/>
                <a:gd name="connsiteX78" fmla="*/ 2006823 w 2363185"/>
                <a:gd name="connsiteY78" fmla="*/ 214722 h 2387008"/>
                <a:gd name="connsiteX79" fmla="*/ 1991014 w 2363185"/>
                <a:gd name="connsiteY79" fmla="*/ 176556 h 2387008"/>
                <a:gd name="connsiteX80" fmla="*/ 1986776 w 2363185"/>
                <a:gd name="connsiteY80" fmla="*/ 174801 h 2387008"/>
                <a:gd name="connsiteX81" fmla="*/ 2009463 w 2363185"/>
                <a:gd name="connsiteY81" fmla="*/ 68067 h 2387008"/>
                <a:gd name="connsiteX82" fmla="*/ 2187075 w 2363185"/>
                <a:gd name="connsiteY82" fmla="*/ 74268 h 2387008"/>
                <a:gd name="connsiteX83" fmla="*/ 2167203 w 2363185"/>
                <a:gd name="connsiteY83" fmla="*/ 167761 h 2387008"/>
                <a:gd name="connsiteX84" fmla="*/ 2167101 w 2363185"/>
                <a:gd name="connsiteY84" fmla="*/ 167719 h 2387008"/>
                <a:gd name="connsiteX85" fmla="*/ 2113126 w 2363185"/>
                <a:gd name="connsiteY85" fmla="*/ 221694 h 2387008"/>
                <a:gd name="connsiteX86" fmla="*/ 2167101 w 2363185"/>
                <a:gd name="connsiteY86" fmla="*/ 275669 h 2387008"/>
                <a:gd name="connsiteX87" fmla="*/ 2221076 w 2363185"/>
                <a:gd name="connsiteY87" fmla="*/ 221694 h 2387008"/>
                <a:gd name="connsiteX88" fmla="*/ 2205267 w 2363185"/>
                <a:gd name="connsiteY88" fmla="*/ 183528 h 2387008"/>
                <a:gd name="connsiteX89" fmla="*/ 2201029 w 2363185"/>
                <a:gd name="connsiteY89" fmla="*/ 181773 h 2387008"/>
                <a:gd name="connsiteX90" fmla="*/ 2223609 w 2363185"/>
                <a:gd name="connsiteY90" fmla="*/ 75543 h 2387008"/>
                <a:gd name="connsiteX91" fmla="*/ 2363185 w 2363185"/>
                <a:gd name="connsiteY91" fmla="*/ 80415 h 2387008"/>
                <a:gd name="connsiteX92" fmla="*/ 2277409 w 2363185"/>
                <a:gd name="connsiteY92" fmla="*/ 2387008 h 2387008"/>
                <a:gd name="connsiteX93" fmla="*/ 59566 w 2363185"/>
                <a:gd name="connsiteY93" fmla="*/ 2183290 h 2387008"/>
                <a:gd name="connsiteX94" fmla="*/ 59566 w 2363185"/>
                <a:gd name="connsiteY94" fmla="*/ 0 h 2387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2363185" h="2387008">
                  <a:moveTo>
                    <a:pt x="59566" y="0"/>
                  </a:moveTo>
                  <a:lnTo>
                    <a:pt x="259772" y="6989"/>
                  </a:lnTo>
                  <a:lnTo>
                    <a:pt x="238942" y="104989"/>
                  </a:lnTo>
                  <a:lnTo>
                    <a:pt x="238840" y="104947"/>
                  </a:lnTo>
                  <a:cubicBezTo>
                    <a:pt x="209030" y="104948"/>
                    <a:pt x="184864" y="129112"/>
                    <a:pt x="184865" y="158922"/>
                  </a:cubicBezTo>
                  <a:cubicBezTo>
                    <a:pt x="184865" y="188732"/>
                    <a:pt x="209030" y="212897"/>
                    <a:pt x="238840" y="212897"/>
                  </a:cubicBezTo>
                  <a:cubicBezTo>
                    <a:pt x="268649" y="212897"/>
                    <a:pt x="292815" y="188732"/>
                    <a:pt x="292815" y="158922"/>
                  </a:cubicBezTo>
                  <a:cubicBezTo>
                    <a:pt x="292815" y="144017"/>
                    <a:pt x="286773" y="130523"/>
                    <a:pt x="277006" y="120756"/>
                  </a:cubicBezTo>
                  <a:lnTo>
                    <a:pt x="272768" y="119001"/>
                  </a:lnTo>
                  <a:lnTo>
                    <a:pt x="296305" y="8264"/>
                  </a:lnTo>
                  <a:lnTo>
                    <a:pt x="473917" y="14464"/>
                  </a:lnTo>
                  <a:lnTo>
                    <a:pt x="453193" y="111964"/>
                  </a:lnTo>
                  <a:lnTo>
                    <a:pt x="453091" y="111922"/>
                  </a:lnTo>
                  <a:cubicBezTo>
                    <a:pt x="423281" y="111923"/>
                    <a:pt x="399115" y="136087"/>
                    <a:pt x="399116" y="165897"/>
                  </a:cubicBezTo>
                  <a:cubicBezTo>
                    <a:pt x="399116" y="195707"/>
                    <a:pt x="423281" y="219872"/>
                    <a:pt x="453091" y="219872"/>
                  </a:cubicBezTo>
                  <a:cubicBezTo>
                    <a:pt x="482901" y="219872"/>
                    <a:pt x="507066" y="195707"/>
                    <a:pt x="507066" y="165897"/>
                  </a:cubicBezTo>
                  <a:cubicBezTo>
                    <a:pt x="507066" y="150992"/>
                    <a:pt x="501024" y="137498"/>
                    <a:pt x="491257" y="127731"/>
                  </a:cubicBezTo>
                  <a:lnTo>
                    <a:pt x="487019" y="125976"/>
                  </a:lnTo>
                  <a:lnTo>
                    <a:pt x="510450" y="15740"/>
                  </a:lnTo>
                  <a:lnTo>
                    <a:pt x="688061" y="21940"/>
                  </a:lnTo>
                  <a:lnTo>
                    <a:pt x="667444" y="118939"/>
                  </a:lnTo>
                  <a:lnTo>
                    <a:pt x="667342" y="118897"/>
                  </a:lnTo>
                  <a:cubicBezTo>
                    <a:pt x="637532" y="118898"/>
                    <a:pt x="613366" y="143062"/>
                    <a:pt x="613367" y="172872"/>
                  </a:cubicBezTo>
                  <a:cubicBezTo>
                    <a:pt x="613367" y="202682"/>
                    <a:pt x="637532" y="226847"/>
                    <a:pt x="667342" y="226847"/>
                  </a:cubicBezTo>
                  <a:cubicBezTo>
                    <a:pt x="697152" y="226847"/>
                    <a:pt x="721317" y="202682"/>
                    <a:pt x="721317" y="172872"/>
                  </a:cubicBezTo>
                  <a:cubicBezTo>
                    <a:pt x="721317" y="157967"/>
                    <a:pt x="715275" y="144473"/>
                    <a:pt x="705508" y="134706"/>
                  </a:cubicBezTo>
                  <a:lnTo>
                    <a:pt x="701270" y="132951"/>
                  </a:lnTo>
                  <a:lnTo>
                    <a:pt x="724595" y="23215"/>
                  </a:lnTo>
                  <a:lnTo>
                    <a:pt x="902206" y="29415"/>
                  </a:lnTo>
                  <a:lnTo>
                    <a:pt x="881695" y="125914"/>
                  </a:lnTo>
                  <a:lnTo>
                    <a:pt x="881593" y="125872"/>
                  </a:lnTo>
                  <a:cubicBezTo>
                    <a:pt x="851783" y="125873"/>
                    <a:pt x="827617" y="150037"/>
                    <a:pt x="827618" y="179847"/>
                  </a:cubicBezTo>
                  <a:cubicBezTo>
                    <a:pt x="827618" y="209657"/>
                    <a:pt x="851783" y="233822"/>
                    <a:pt x="881593" y="233822"/>
                  </a:cubicBezTo>
                  <a:cubicBezTo>
                    <a:pt x="911403" y="233822"/>
                    <a:pt x="935568" y="209657"/>
                    <a:pt x="935568" y="179847"/>
                  </a:cubicBezTo>
                  <a:cubicBezTo>
                    <a:pt x="935568" y="164942"/>
                    <a:pt x="929526" y="151448"/>
                    <a:pt x="919759" y="141681"/>
                  </a:cubicBezTo>
                  <a:lnTo>
                    <a:pt x="915521" y="139926"/>
                  </a:lnTo>
                  <a:lnTo>
                    <a:pt x="938739" y="30691"/>
                  </a:lnTo>
                  <a:lnTo>
                    <a:pt x="1116351" y="36891"/>
                  </a:lnTo>
                  <a:lnTo>
                    <a:pt x="1095946" y="132889"/>
                  </a:lnTo>
                  <a:lnTo>
                    <a:pt x="1095844" y="132847"/>
                  </a:lnTo>
                  <a:cubicBezTo>
                    <a:pt x="1066034" y="132848"/>
                    <a:pt x="1041868" y="157012"/>
                    <a:pt x="1041869" y="186822"/>
                  </a:cubicBezTo>
                  <a:cubicBezTo>
                    <a:pt x="1041869" y="216632"/>
                    <a:pt x="1066034" y="240797"/>
                    <a:pt x="1095844" y="240797"/>
                  </a:cubicBezTo>
                  <a:cubicBezTo>
                    <a:pt x="1125654" y="240797"/>
                    <a:pt x="1149819" y="216632"/>
                    <a:pt x="1149819" y="186822"/>
                  </a:cubicBezTo>
                  <a:cubicBezTo>
                    <a:pt x="1149819" y="171917"/>
                    <a:pt x="1143777" y="158423"/>
                    <a:pt x="1134010" y="148656"/>
                  </a:cubicBezTo>
                  <a:lnTo>
                    <a:pt x="1129772" y="146901"/>
                  </a:lnTo>
                  <a:lnTo>
                    <a:pt x="1152884" y="38166"/>
                  </a:lnTo>
                  <a:lnTo>
                    <a:pt x="1330495" y="44366"/>
                  </a:lnTo>
                  <a:lnTo>
                    <a:pt x="1310197" y="139864"/>
                  </a:lnTo>
                  <a:lnTo>
                    <a:pt x="1310095" y="139822"/>
                  </a:lnTo>
                  <a:cubicBezTo>
                    <a:pt x="1280285" y="139823"/>
                    <a:pt x="1256119" y="163987"/>
                    <a:pt x="1256120" y="193797"/>
                  </a:cubicBezTo>
                  <a:cubicBezTo>
                    <a:pt x="1256120" y="223607"/>
                    <a:pt x="1280285" y="247772"/>
                    <a:pt x="1310095" y="247772"/>
                  </a:cubicBezTo>
                  <a:cubicBezTo>
                    <a:pt x="1339905" y="247772"/>
                    <a:pt x="1364070" y="223607"/>
                    <a:pt x="1364070" y="193797"/>
                  </a:cubicBezTo>
                  <a:cubicBezTo>
                    <a:pt x="1364070" y="178892"/>
                    <a:pt x="1358028" y="165398"/>
                    <a:pt x="1348261" y="155631"/>
                  </a:cubicBezTo>
                  <a:lnTo>
                    <a:pt x="1344023" y="153876"/>
                  </a:lnTo>
                  <a:lnTo>
                    <a:pt x="1367029" y="45641"/>
                  </a:lnTo>
                  <a:lnTo>
                    <a:pt x="1544640" y="51841"/>
                  </a:lnTo>
                  <a:lnTo>
                    <a:pt x="1524448" y="146839"/>
                  </a:lnTo>
                  <a:lnTo>
                    <a:pt x="1524346" y="146797"/>
                  </a:lnTo>
                  <a:cubicBezTo>
                    <a:pt x="1494536" y="146798"/>
                    <a:pt x="1470370" y="170962"/>
                    <a:pt x="1470371" y="200772"/>
                  </a:cubicBezTo>
                  <a:cubicBezTo>
                    <a:pt x="1470371" y="230582"/>
                    <a:pt x="1494536" y="254747"/>
                    <a:pt x="1524346" y="254747"/>
                  </a:cubicBezTo>
                  <a:cubicBezTo>
                    <a:pt x="1554156" y="254747"/>
                    <a:pt x="1578321" y="230582"/>
                    <a:pt x="1578321" y="200772"/>
                  </a:cubicBezTo>
                  <a:cubicBezTo>
                    <a:pt x="1578321" y="185867"/>
                    <a:pt x="1572279" y="172373"/>
                    <a:pt x="1562512" y="162606"/>
                  </a:cubicBezTo>
                  <a:lnTo>
                    <a:pt x="1558274" y="160851"/>
                  </a:lnTo>
                  <a:lnTo>
                    <a:pt x="1581173" y="53117"/>
                  </a:lnTo>
                  <a:lnTo>
                    <a:pt x="1758785" y="59317"/>
                  </a:lnTo>
                  <a:lnTo>
                    <a:pt x="1738699" y="153814"/>
                  </a:lnTo>
                  <a:lnTo>
                    <a:pt x="1738597" y="153772"/>
                  </a:lnTo>
                  <a:cubicBezTo>
                    <a:pt x="1708787" y="153773"/>
                    <a:pt x="1684621" y="177937"/>
                    <a:pt x="1684622" y="207747"/>
                  </a:cubicBezTo>
                  <a:cubicBezTo>
                    <a:pt x="1684622" y="237557"/>
                    <a:pt x="1708787" y="261722"/>
                    <a:pt x="1738597" y="261722"/>
                  </a:cubicBezTo>
                  <a:cubicBezTo>
                    <a:pt x="1768407" y="261722"/>
                    <a:pt x="1792572" y="237557"/>
                    <a:pt x="1792572" y="207747"/>
                  </a:cubicBezTo>
                  <a:cubicBezTo>
                    <a:pt x="1792572" y="192842"/>
                    <a:pt x="1786530" y="179348"/>
                    <a:pt x="1776763" y="169581"/>
                  </a:cubicBezTo>
                  <a:lnTo>
                    <a:pt x="1772525" y="167826"/>
                  </a:lnTo>
                  <a:lnTo>
                    <a:pt x="1795318" y="60592"/>
                  </a:lnTo>
                  <a:lnTo>
                    <a:pt x="1972929" y="66792"/>
                  </a:lnTo>
                  <a:lnTo>
                    <a:pt x="1952950" y="160789"/>
                  </a:lnTo>
                  <a:lnTo>
                    <a:pt x="1952848" y="160747"/>
                  </a:lnTo>
                  <a:cubicBezTo>
                    <a:pt x="1923038" y="160748"/>
                    <a:pt x="1898872" y="184912"/>
                    <a:pt x="1898873" y="214722"/>
                  </a:cubicBezTo>
                  <a:cubicBezTo>
                    <a:pt x="1898873" y="244532"/>
                    <a:pt x="1923038" y="268697"/>
                    <a:pt x="1952848" y="268697"/>
                  </a:cubicBezTo>
                  <a:cubicBezTo>
                    <a:pt x="1982658" y="268697"/>
                    <a:pt x="2006823" y="244532"/>
                    <a:pt x="2006823" y="214722"/>
                  </a:cubicBezTo>
                  <a:cubicBezTo>
                    <a:pt x="2006823" y="199817"/>
                    <a:pt x="2000781" y="186323"/>
                    <a:pt x="1991014" y="176556"/>
                  </a:cubicBezTo>
                  <a:lnTo>
                    <a:pt x="1986776" y="174801"/>
                  </a:lnTo>
                  <a:lnTo>
                    <a:pt x="2009463" y="68067"/>
                  </a:lnTo>
                  <a:lnTo>
                    <a:pt x="2187075" y="74268"/>
                  </a:lnTo>
                  <a:lnTo>
                    <a:pt x="2167203" y="167761"/>
                  </a:lnTo>
                  <a:lnTo>
                    <a:pt x="2167101" y="167719"/>
                  </a:lnTo>
                  <a:cubicBezTo>
                    <a:pt x="2137291" y="167720"/>
                    <a:pt x="2113125" y="191884"/>
                    <a:pt x="2113126" y="221694"/>
                  </a:cubicBezTo>
                  <a:cubicBezTo>
                    <a:pt x="2113126" y="251504"/>
                    <a:pt x="2137291" y="275669"/>
                    <a:pt x="2167101" y="275669"/>
                  </a:cubicBezTo>
                  <a:cubicBezTo>
                    <a:pt x="2196911" y="275669"/>
                    <a:pt x="2221076" y="251504"/>
                    <a:pt x="2221076" y="221694"/>
                  </a:cubicBezTo>
                  <a:cubicBezTo>
                    <a:pt x="2221076" y="206789"/>
                    <a:pt x="2215034" y="193295"/>
                    <a:pt x="2205267" y="183528"/>
                  </a:cubicBezTo>
                  <a:lnTo>
                    <a:pt x="2201029" y="181773"/>
                  </a:lnTo>
                  <a:lnTo>
                    <a:pt x="2223609" y="75543"/>
                  </a:lnTo>
                  <a:lnTo>
                    <a:pt x="2363185" y="80415"/>
                  </a:lnTo>
                  <a:lnTo>
                    <a:pt x="2277409" y="2387008"/>
                  </a:lnTo>
                  <a:cubicBezTo>
                    <a:pt x="1516685" y="2367351"/>
                    <a:pt x="1061536" y="2433470"/>
                    <a:pt x="59566" y="2183290"/>
                  </a:cubicBezTo>
                  <a:cubicBezTo>
                    <a:pt x="-74459" y="1482331"/>
                    <a:pt x="59566" y="727764"/>
                    <a:pt x="59566" y="0"/>
                  </a:cubicBezTo>
                  <a:close/>
                </a:path>
              </a:pathLst>
            </a:custGeom>
            <a:gradFill>
              <a:gsLst>
                <a:gs pos="59000">
                  <a:schemeClr val="accent2"/>
                </a:gs>
                <a:gs pos="0">
                  <a:schemeClr val="accent2"/>
                </a:gs>
                <a:gs pos="84000">
                  <a:schemeClr val="accent2">
                    <a:lumMod val="40000"/>
                    <a:lumOff val="60000"/>
                  </a:schemeClr>
                </a:gs>
                <a:gs pos="100000">
                  <a:schemeClr val="accent2"/>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lnSpc>
                  <a:spcPct val="130000"/>
                </a:lnSpc>
                <a:defRPr/>
              </a:pPr>
              <a:r>
                <a:rPr lang="zh-CN" altLang="en-US" sz="1600" smtClean="0">
                  <a:solidFill>
                    <a:srgbClr val="FFFFFF"/>
                  </a:solidFill>
                  <a:cs typeface="+mn-ea"/>
                  <a:sym typeface="+mn-lt"/>
                </a:rPr>
                <a:t>不可令电源超负荷工作</a:t>
              </a:r>
              <a:endParaRPr lang="en-US" altLang="zh-CN" sz="1600">
                <a:solidFill>
                  <a:srgbClr val="FFFFFF"/>
                </a:solidFill>
                <a:cs typeface="+mn-ea"/>
                <a:sym typeface="+mn-lt"/>
              </a:endParaRPr>
            </a:p>
          </p:txBody>
        </p:sp>
        <p:sp>
          <p:nvSpPr>
            <p:cNvPr id="13" name="MH_Other_6"/>
            <p:cNvSpPr/>
            <p:nvPr>
              <p:custDataLst>
                <p:tags r:id="rId12"/>
              </p:custDataLst>
            </p:nvPr>
          </p:nvSpPr>
          <p:spPr>
            <a:xfrm>
              <a:off x="6604000" y="2598739"/>
              <a:ext cx="2319338" cy="466725"/>
            </a:xfrm>
            <a:custGeom>
              <a:avLst/>
              <a:gdLst>
                <a:gd name="connsiteX0" fmla="*/ 0 w 2756023"/>
                <a:gd name="connsiteY0" fmla="*/ 0 h 451098"/>
                <a:gd name="connsiteX1" fmla="*/ 2756023 w 2756023"/>
                <a:gd name="connsiteY1" fmla="*/ 0 h 451098"/>
                <a:gd name="connsiteX2" fmla="*/ 2756023 w 2756023"/>
                <a:gd name="connsiteY2" fmla="*/ 451098 h 451098"/>
                <a:gd name="connsiteX3" fmla="*/ 0 w 2756023"/>
                <a:gd name="connsiteY3" fmla="*/ 451098 h 451098"/>
                <a:gd name="connsiteX4" fmla="*/ 0 w 2756023"/>
                <a:gd name="connsiteY4" fmla="*/ 0 h 451098"/>
                <a:gd name="connsiteX0" fmla="*/ 0 w 2762373"/>
                <a:gd name="connsiteY0" fmla="*/ 0 h 451098"/>
                <a:gd name="connsiteX1" fmla="*/ 2762373 w 2762373"/>
                <a:gd name="connsiteY1" fmla="*/ 95250 h 451098"/>
                <a:gd name="connsiteX2" fmla="*/ 2756023 w 2762373"/>
                <a:gd name="connsiteY2" fmla="*/ 451098 h 451098"/>
                <a:gd name="connsiteX3" fmla="*/ 0 w 2762373"/>
                <a:gd name="connsiteY3" fmla="*/ 451098 h 451098"/>
                <a:gd name="connsiteX4" fmla="*/ 0 w 2762373"/>
                <a:gd name="connsiteY4" fmla="*/ 0 h 451098"/>
                <a:gd name="connsiteX0" fmla="*/ 0 w 2762373"/>
                <a:gd name="connsiteY0" fmla="*/ 0 h 451098"/>
                <a:gd name="connsiteX1" fmla="*/ 2762373 w 2762373"/>
                <a:gd name="connsiteY1" fmla="*/ 95250 h 451098"/>
                <a:gd name="connsiteX2" fmla="*/ 2756023 w 2762373"/>
                <a:gd name="connsiteY2" fmla="*/ 451098 h 451098"/>
                <a:gd name="connsiteX3" fmla="*/ 25400 w 2762373"/>
                <a:gd name="connsiteY3" fmla="*/ 343148 h 451098"/>
                <a:gd name="connsiteX4" fmla="*/ 0 w 2762373"/>
                <a:gd name="connsiteY4" fmla="*/ 0 h 451098"/>
                <a:gd name="connsiteX0" fmla="*/ 0 w 2762373"/>
                <a:gd name="connsiteY0" fmla="*/ 0 h 457448"/>
                <a:gd name="connsiteX1" fmla="*/ 2762373 w 2762373"/>
                <a:gd name="connsiteY1" fmla="*/ 95250 h 457448"/>
                <a:gd name="connsiteX2" fmla="*/ 2736973 w 2762373"/>
                <a:gd name="connsiteY2" fmla="*/ 457448 h 457448"/>
                <a:gd name="connsiteX3" fmla="*/ 25400 w 2762373"/>
                <a:gd name="connsiteY3" fmla="*/ 343148 h 457448"/>
                <a:gd name="connsiteX4" fmla="*/ 0 w 2762373"/>
                <a:gd name="connsiteY4" fmla="*/ 0 h 457448"/>
                <a:gd name="connsiteX0" fmla="*/ 5556 w 2736973"/>
                <a:gd name="connsiteY0" fmla="*/ 0 h 462211"/>
                <a:gd name="connsiteX1" fmla="*/ 2736973 w 2736973"/>
                <a:gd name="connsiteY1" fmla="*/ 100013 h 462211"/>
                <a:gd name="connsiteX2" fmla="*/ 2711573 w 2736973"/>
                <a:gd name="connsiteY2" fmla="*/ 462211 h 462211"/>
                <a:gd name="connsiteX3" fmla="*/ 0 w 2736973"/>
                <a:gd name="connsiteY3" fmla="*/ 347911 h 462211"/>
                <a:gd name="connsiteX4" fmla="*/ 5556 w 2736973"/>
                <a:gd name="connsiteY4" fmla="*/ 0 h 462211"/>
                <a:gd name="connsiteX0" fmla="*/ 12699 w 2744116"/>
                <a:gd name="connsiteY0" fmla="*/ 0 h 462211"/>
                <a:gd name="connsiteX1" fmla="*/ 2744116 w 2744116"/>
                <a:gd name="connsiteY1" fmla="*/ 100013 h 462211"/>
                <a:gd name="connsiteX2" fmla="*/ 2718716 w 2744116"/>
                <a:gd name="connsiteY2" fmla="*/ 462211 h 462211"/>
                <a:gd name="connsiteX3" fmla="*/ 0 w 2744116"/>
                <a:gd name="connsiteY3" fmla="*/ 345530 h 462211"/>
                <a:gd name="connsiteX4" fmla="*/ 12699 w 2744116"/>
                <a:gd name="connsiteY4" fmla="*/ 0 h 462211"/>
                <a:gd name="connsiteX0" fmla="*/ 12699 w 2739354"/>
                <a:gd name="connsiteY0" fmla="*/ 0 h 462211"/>
                <a:gd name="connsiteX1" fmla="*/ 2739354 w 2739354"/>
                <a:gd name="connsiteY1" fmla="*/ 88101 h 462211"/>
                <a:gd name="connsiteX2" fmla="*/ 2718716 w 2739354"/>
                <a:gd name="connsiteY2" fmla="*/ 462211 h 462211"/>
                <a:gd name="connsiteX3" fmla="*/ 0 w 2739354"/>
                <a:gd name="connsiteY3" fmla="*/ 345530 h 462211"/>
                <a:gd name="connsiteX4" fmla="*/ 12699 w 2739354"/>
                <a:gd name="connsiteY4" fmla="*/ 0 h 462211"/>
                <a:gd name="connsiteX0" fmla="*/ 12699 w 2739354"/>
                <a:gd name="connsiteY0" fmla="*/ 0 h 462211"/>
                <a:gd name="connsiteX1" fmla="*/ 2739354 w 2739354"/>
                <a:gd name="connsiteY1" fmla="*/ 88101 h 462211"/>
                <a:gd name="connsiteX2" fmla="*/ 2718716 w 2739354"/>
                <a:gd name="connsiteY2" fmla="*/ 462211 h 462211"/>
                <a:gd name="connsiteX3" fmla="*/ 0 w 2739354"/>
                <a:gd name="connsiteY3" fmla="*/ 356119 h 462211"/>
                <a:gd name="connsiteX4" fmla="*/ 12699 w 2739354"/>
                <a:gd name="connsiteY4" fmla="*/ 0 h 462211"/>
                <a:gd name="connsiteX0" fmla="*/ 20319 w 2746974"/>
                <a:gd name="connsiteY0" fmla="*/ 0 h 462211"/>
                <a:gd name="connsiteX1" fmla="*/ 2746974 w 2746974"/>
                <a:gd name="connsiteY1" fmla="*/ 88101 h 462211"/>
                <a:gd name="connsiteX2" fmla="*/ 2726336 w 2746974"/>
                <a:gd name="connsiteY2" fmla="*/ 462211 h 462211"/>
                <a:gd name="connsiteX3" fmla="*/ 0 w 2746974"/>
                <a:gd name="connsiteY3" fmla="*/ 375179 h 462211"/>
                <a:gd name="connsiteX4" fmla="*/ 20319 w 2746974"/>
                <a:gd name="connsiteY4" fmla="*/ 0 h 4622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46974" h="462211">
                  <a:moveTo>
                    <a:pt x="20319" y="0"/>
                  </a:moveTo>
                  <a:lnTo>
                    <a:pt x="2746974" y="88101"/>
                  </a:lnTo>
                  <a:lnTo>
                    <a:pt x="2726336" y="462211"/>
                  </a:lnTo>
                  <a:lnTo>
                    <a:pt x="0" y="375179"/>
                  </a:lnTo>
                  <a:lnTo>
                    <a:pt x="20319" y="0"/>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solidFill>
                  <a:srgbClr val="FFFFFF"/>
                </a:solidFill>
                <a:cs typeface="+mn-ea"/>
                <a:sym typeface="+mn-lt"/>
              </a:endParaRPr>
            </a:p>
          </p:txBody>
        </p:sp>
        <p:sp>
          <p:nvSpPr>
            <p:cNvPr id="18" name="MH_Other_9"/>
            <p:cNvSpPr/>
            <p:nvPr>
              <p:custDataLst>
                <p:tags r:id="rId13"/>
              </p:custDataLst>
            </p:nvPr>
          </p:nvSpPr>
          <p:spPr bwMode="auto">
            <a:xfrm>
              <a:off x="7310438" y="2844221"/>
              <a:ext cx="781050" cy="157743"/>
            </a:xfrm>
            <a:prstGeom prst="roundRect">
              <a:avLst>
                <a:gd name="adj" fmla="val 50000"/>
              </a:avLst>
            </a:prstGeom>
            <a:solidFill>
              <a:schemeClr val="tx1">
                <a:alpha val="70000"/>
              </a:schemeClr>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FFFFFF"/>
                </a:solidFill>
                <a:cs typeface="+mn-ea"/>
                <a:sym typeface="+mn-lt"/>
              </a:endParaRPr>
            </a:p>
          </p:txBody>
        </p:sp>
        <p:pic>
          <p:nvPicPr>
            <p:cNvPr id="3089" name="MH_Other_10" descr="C:\Users\admin\AppData\Local\Temp\SoEasy\538F33E8F5E953A6F1822665454F2D83.png"/>
            <p:cNvPicPr>
              <a:picLocks noChangeAspect="1"/>
            </p:cNvPicPr>
            <p:nvPr>
              <p:custDataLst>
                <p:tags r:id="rId14"/>
              </p:custDataLst>
            </p:nvPr>
          </p:nvPicPr>
          <p:blipFill>
            <a:blip r:embed="rId17" r:link="rId18">
              <a:extLst>
                <a:ext uri="{28A0092B-C50C-407E-A947-70E740481C1C}">
                  <a14:useLocalDpi xmlns:a14="http://schemas.microsoft.com/office/drawing/2010/main" val="0"/>
                </a:ext>
              </a:extLst>
            </a:blip>
            <a:srcRect/>
            <a:stretch>
              <a:fillRect/>
            </a:stretch>
          </p:blipFill>
          <p:spPr bwMode="auto">
            <a:xfrm>
              <a:off x="7343776" y="1973263"/>
              <a:ext cx="722313" cy="958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090" name="MH_PageTitle"/>
          <p:cNvSpPr>
            <a:spLocks noGrp="1"/>
          </p:cNvSpPr>
          <p:nvPr>
            <p:ph type="title"/>
            <p:custDataLst>
              <p:tags r:id="rId8"/>
            </p:custDataLst>
          </p:nvPr>
        </p:nvSpPr>
        <p:spPr/>
        <p:txBody>
          <a:bodyPr/>
          <a:lstStyle/>
          <a:p>
            <a:pPr eaLnBrk="1" hangingPunct="1"/>
            <a:r>
              <a:rPr lang="zh-CN" altLang="en-US" smtClean="0">
                <a:latin typeface="+mn-lt"/>
                <a:ea typeface="+mn-ea"/>
                <a:cs typeface="+mn-ea"/>
                <a:sym typeface="+mn-lt"/>
              </a:rPr>
              <a:t>安全用电与预防措施</a:t>
            </a:r>
          </a:p>
        </p:txBody>
      </p:sp>
    </p:spTree>
    <p:custDataLst>
      <p:tags r:id="rId1"/>
    </p:custDataLst>
    <p:extLst>
      <p:ext uri="{BB962C8B-B14F-4D97-AF65-F5344CB8AC3E}">
        <p14:creationId xmlns:p14="http://schemas.microsoft.com/office/powerpoint/2010/main" val="3238755699"/>
      </p:ext>
    </p:extLst>
  </p:cSld>
  <p:clrMapOvr>
    <a:masterClrMapping/>
  </p:clrMapOvr>
  <mc:AlternateContent xmlns:mc="http://schemas.openxmlformats.org/markup-compatibility/2006" xmlns:p14="http://schemas.microsoft.com/office/powerpoint/2010/main">
    <mc:Choice Requires="p14">
      <p:transition spd="slow" p14:dur="1500" advTm="5000">
        <p:random/>
      </p:transition>
    </mc:Choice>
    <mc:Fallback xmlns="">
      <p:transition spd="slow"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down)">
                                      <p:cBhvr>
                                        <p:cTn id="10" dur="500"/>
                                        <p:tgtEl>
                                          <p:spTgt spid="4"/>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wipe(down)">
                                      <p:cBhvr>
                                        <p:cTn id="13" dur="500"/>
                                        <p:tgtEl>
                                          <p:spTgt spid="20"/>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wipe(down)">
                                      <p:cBhvr>
                                        <p:cTn id="16" dur="500"/>
                                        <p:tgtEl>
                                          <p:spTgt spid="6"/>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down)">
                                      <p:cBhvr>
                                        <p:cTn id="19" dur="500"/>
                                        <p:tgtEl>
                                          <p:spTgt spid="5"/>
                                        </p:tgtEl>
                                      </p:cBhvr>
                                    </p:animEffect>
                                  </p:childTnLst>
                                </p:cTn>
                              </p:par>
                              <p:par>
                                <p:cTn id="20" presetID="22" presetClass="entr" presetSubtype="4" fill="hold" nodeType="withEffect">
                                  <p:stCondLst>
                                    <p:cond delay="0"/>
                                  </p:stCondLst>
                                  <p:childTnLst>
                                    <p:set>
                                      <p:cBhvr>
                                        <p:cTn id="21" dur="1" fill="hold">
                                          <p:stCondLst>
                                            <p:cond delay="0"/>
                                          </p:stCondLst>
                                        </p:cTn>
                                        <p:tgtEl>
                                          <p:spTgt spid="3085"/>
                                        </p:tgtEl>
                                        <p:attrNameLst>
                                          <p:attrName>style.visibility</p:attrName>
                                        </p:attrNameLst>
                                      </p:cBhvr>
                                      <p:to>
                                        <p:strVal val="visible"/>
                                      </p:to>
                                    </p:set>
                                    <p:animEffect transition="in" filter="wipe(down)">
                                      <p:cBhvr>
                                        <p:cTn id="22" dur="500"/>
                                        <p:tgtEl>
                                          <p:spTgt spid="3085"/>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wipe(down)">
                                      <p:cBhvr>
                                        <p:cTn id="2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4" grpId="0" animBg="1"/>
      <p:bldP spid="20" grpId="0" animBg="1"/>
      <p:bldP spid="6" grpId="0" animBg="1"/>
      <p:bldP spid="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 name="MH_Other_1"/>
          <p:cNvSpPr/>
          <p:nvPr>
            <p:custDataLst>
              <p:tags r:id="rId2"/>
            </p:custDataLst>
          </p:nvPr>
        </p:nvSpPr>
        <p:spPr>
          <a:xfrm flipH="1">
            <a:off x="3501073" y="2989581"/>
            <a:ext cx="4394200" cy="136525"/>
          </a:xfrm>
          <a:prstGeom prst="rect">
            <a:avLst/>
          </a:prstGeom>
          <a:gradFill>
            <a:gsLst>
              <a:gs pos="0">
                <a:sysClr val="window" lastClr="FFFFFF">
                  <a:alpha val="0"/>
                </a:sysClr>
              </a:gs>
              <a:gs pos="40000">
                <a:sysClr val="window" lastClr="FFFFFF"/>
              </a:gs>
            </a:gsLst>
            <a:lin ang="7200000" scaled="0"/>
          </a:gradFill>
          <a:ln w="12700" cap="flat" cmpd="sng" algn="ctr">
            <a:noFill/>
            <a:prstDash val="solid"/>
            <a:miter lim="800000"/>
          </a:ln>
          <a:effectLst>
            <a:outerShdw blurRad="177800" dist="127000" dir="2700000" algn="tl" rotWithShape="0">
              <a:prstClr val="black">
                <a:alpha val="40000"/>
              </a:prstClr>
            </a:outerShdw>
          </a:effectLst>
        </p:spPr>
        <p:txBody>
          <a:bodyPr anchor="ctr"/>
          <a:lstStyle/>
          <a:p>
            <a:pPr algn="ctr">
              <a:defRPr/>
            </a:pPr>
            <a:endParaRPr lang="zh-CN" altLang="en-US" kern="0">
              <a:solidFill>
                <a:prstClr val="white"/>
              </a:solidFill>
              <a:cs typeface="+mn-ea"/>
              <a:sym typeface="+mn-lt"/>
            </a:endParaRPr>
          </a:p>
        </p:txBody>
      </p:sp>
      <p:sp>
        <p:nvSpPr>
          <p:cNvPr id="28" name="MH_Other_2"/>
          <p:cNvSpPr/>
          <p:nvPr>
            <p:custDataLst>
              <p:tags r:id="rId3"/>
            </p:custDataLst>
          </p:nvPr>
        </p:nvSpPr>
        <p:spPr>
          <a:xfrm flipH="1">
            <a:off x="3501073" y="4043681"/>
            <a:ext cx="4394200" cy="138113"/>
          </a:xfrm>
          <a:prstGeom prst="rect">
            <a:avLst/>
          </a:prstGeom>
          <a:gradFill>
            <a:gsLst>
              <a:gs pos="0">
                <a:sysClr val="window" lastClr="FFFFFF">
                  <a:alpha val="0"/>
                </a:sysClr>
              </a:gs>
              <a:gs pos="40000">
                <a:sysClr val="window" lastClr="FFFFFF"/>
              </a:gs>
            </a:gsLst>
            <a:lin ang="7200000" scaled="0"/>
          </a:gradFill>
          <a:ln w="12700" cap="flat" cmpd="sng" algn="ctr">
            <a:noFill/>
            <a:prstDash val="solid"/>
            <a:miter lim="800000"/>
          </a:ln>
          <a:effectLst>
            <a:outerShdw blurRad="177800" dist="127000" dir="2700000" algn="tl" rotWithShape="0">
              <a:prstClr val="black">
                <a:alpha val="40000"/>
              </a:prstClr>
            </a:outerShdw>
          </a:effectLst>
        </p:spPr>
        <p:txBody>
          <a:bodyPr anchor="ctr"/>
          <a:lstStyle/>
          <a:p>
            <a:pPr algn="ctr">
              <a:defRPr/>
            </a:pPr>
            <a:endParaRPr lang="zh-CN" altLang="en-US" kern="0">
              <a:solidFill>
                <a:prstClr val="white"/>
              </a:solidFill>
              <a:cs typeface="+mn-ea"/>
              <a:sym typeface="+mn-lt"/>
            </a:endParaRPr>
          </a:p>
        </p:txBody>
      </p:sp>
      <p:sp>
        <p:nvSpPr>
          <p:cNvPr id="52229" name="MH_Other_3"/>
          <p:cNvSpPr txBox="1">
            <a:spLocks noChangeArrowheads="1"/>
          </p:cNvSpPr>
          <p:nvPr>
            <p:custDataLst>
              <p:tags r:id="rId4"/>
            </p:custDataLst>
          </p:nvPr>
        </p:nvSpPr>
        <p:spPr bwMode="auto">
          <a:xfrm>
            <a:off x="3601085" y="3257869"/>
            <a:ext cx="750888" cy="75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eaLnBrk="1" hangingPunct="1"/>
            <a:r>
              <a:rPr lang="en-US" altLang="zh-CN" sz="3600">
                <a:solidFill>
                  <a:schemeClr val="accent2"/>
                </a:solidFill>
                <a:latin typeface="+mn-lt"/>
                <a:ea typeface="+mn-ea"/>
                <a:cs typeface="+mn-ea"/>
                <a:sym typeface="+mn-lt"/>
              </a:rPr>
              <a:t>02</a:t>
            </a:r>
            <a:endParaRPr lang="zh-CN" altLang="en-US" sz="3600">
              <a:solidFill>
                <a:schemeClr val="accent2"/>
              </a:solidFill>
              <a:latin typeface="+mn-lt"/>
              <a:ea typeface="+mn-ea"/>
              <a:cs typeface="+mn-ea"/>
              <a:sym typeface="+mn-lt"/>
            </a:endParaRPr>
          </a:p>
        </p:txBody>
      </p:sp>
      <p:cxnSp>
        <p:nvCxnSpPr>
          <p:cNvPr id="30" name="MH_Other_4"/>
          <p:cNvCxnSpPr/>
          <p:nvPr>
            <p:custDataLst>
              <p:tags r:id="rId5"/>
            </p:custDataLst>
          </p:nvPr>
        </p:nvCxnSpPr>
        <p:spPr>
          <a:xfrm>
            <a:off x="4507548" y="3399156"/>
            <a:ext cx="0" cy="441325"/>
          </a:xfrm>
          <a:prstGeom prst="line">
            <a:avLst/>
          </a:prstGeom>
          <a:gradFill flip="none" rotWithShape="1">
            <a:gsLst>
              <a:gs pos="0">
                <a:sysClr val="window" lastClr="FFFFFF">
                  <a:alpha val="3000"/>
                </a:sysClr>
              </a:gs>
              <a:gs pos="88000">
                <a:sysClr val="window" lastClr="FFFFFF"/>
              </a:gs>
            </a:gsLst>
            <a:lin ang="10800000" scaled="1"/>
            <a:tileRect/>
          </a:gradFill>
          <a:ln w="25400" cap="flat" cmpd="sng" algn="ctr">
            <a:solidFill>
              <a:schemeClr val="accent2"/>
            </a:solidFill>
            <a:prstDash val="solid"/>
            <a:miter lim="800000"/>
          </a:ln>
          <a:effectLst>
            <a:outerShdw blurRad="50800" dist="50800" dir="2700000" algn="tl" rotWithShape="0">
              <a:prstClr val="black">
                <a:alpha val="40000"/>
              </a:prstClr>
            </a:outerShdw>
          </a:effectLst>
        </p:spPr>
      </p:cxnSp>
      <p:sp>
        <p:nvSpPr>
          <p:cNvPr id="31" name="MH_Other_5"/>
          <p:cNvSpPr/>
          <p:nvPr>
            <p:custDataLst>
              <p:tags r:id="rId6"/>
            </p:custDataLst>
          </p:nvPr>
        </p:nvSpPr>
        <p:spPr>
          <a:xfrm>
            <a:off x="3310573" y="1614806"/>
            <a:ext cx="1301750" cy="1192213"/>
          </a:xfrm>
          <a:prstGeom prst="rect">
            <a:avLst/>
          </a:prstGeom>
          <a:solidFill>
            <a:sysClr val="window" lastClr="FFFFFF"/>
          </a:solidFill>
          <a:ln w="12700" cap="flat" cmpd="sng" algn="ctr">
            <a:noFill/>
            <a:prstDash val="solid"/>
            <a:miter lim="800000"/>
          </a:ln>
          <a:effectLst>
            <a:outerShdw blurRad="177800" dist="127000" dir="2700000" algn="tl" rotWithShape="0">
              <a:prstClr val="black">
                <a:alpha val="40000"/>
              </a:prstClr>
            </a:outerShdw>
          </a:effectLst>
        </p:spPr>
        <p:txBody>
          <a:bodyPr anchor="ctr"/>
          <a:lstStyle/>
          <a:p>
            <a:pPr algn="ctr">
              <a:defRPr/>
            </a:pPr>
            <a:endParaRPr lang="zh-CN" altLang="en-US" kern="0">
              <a:solidFill>
                <a:prstClr val="white"/>
              </a:solidFill>
              <a:cs typeface="+mn-ea"/>
              <a:sym typeface="+mn-lt"/>
            </a:endParaRPr>
          </a:p>
        </p:txBody>
      </p:sp>
      <p:sp>
        <p:nvSpPr>
          <p:cNvPr id="32" name="MH_Other_6"/>
          <p:cNvSpPr>
            <a:spLocks noChangeAspect="1"/>
          </p:cNvSpPr>
          <p:nvPr>
            <p:custDataLst>
              <p:tags r:id="rId7"/>
            </p:custDataLst>
          </p:nvPr>
        </p:nvSpPr>
        <p:spPr>
          <a:xfrm>
            <a:off x="3463936" y="1739980"/>
            <a:ext cx="995728" cy="941545"/>
          </a:xfrm>
          <a:prstGeom prst="rect">
            <a:avLst/>
          </a:prstGeom>
          <a:solidFill>
            <a:schemeClr val="accent1"/>
          </a:solidFill>
          <a:ln w="184150" cap="flat" cmpd="sng" algn="ctr">
            <a:noFill/>
            <a:prstDash val="solid"/>
            <a:miter lim="800000"/>
          </a:ln>
          <a:effectLst>
            <a:innerShdw blurRad="152400" dist="165100" dir="13500000">
              <a:prstClr val="black">
                <a:alpha val="50000"/>
              </a:prstClr>
            </a:innerShdw>
          </a:effectLst>
        </p:spPr>
        <p:txBody>
          <a:bodyPr anchor="ctr"/>
          <a:lstStyle/>
          <a:p>
            <a:pPr algn="ctr">
              <a:defRPr/>
            </a:pPr>
            <a:endParaRPr lang="zh-CN" altLang="en-US" kern="0">
              <a:solidFill>
                <a:prstClr val="white"/>
              </a:solidFill>
              <a:cs typeface="+mn-ea"/>
              <a:sym typeface="+mn-lt"/>
            </a:endParaRPr>
          </a:p>
        </p:txBody>
      </p:sp>
      <p:sp>
        <p:nvSpPr>
          <p:cNvPr id="33" name="MH_Other_7"/>
          <p:cNvSpPr/>
          <p:nvPr>
            <p:custDataLst>
              <p:tags r:id="rId8"/>
            </p:custDataLst>
          </p:nvPr>
        </p:nvSpPr>
        <p:spPr>
          <a:xfrm>
            <a:off x="4605973" y="2668906"/>
            <a:ext cx="4394200" cy="138113"/>
          </a:xfrm>
          <a:prstGeom prst="rect">
            <a:avLst/>
          </a:prstGeom>
          <a:gradFill>
            <a:gsLst>
              <a:gs pos="0">
                <a:sysClr val="window" lastClr="FFFFFF">
                  <a:alpha val="0"/>
                </a:sysClr>
              </a:gs>
              <a:gs pos="40000">
                <a:sysClr val="window" lastClr="FFFFFF"/>
              </a:gs>
            </a:gsLst>
            <a:lin ang="7200000" scaled="0"/>
          </a:gradFill>
          <a:ln w="12700" cap="flat" cmpd="sng" algn="ctr">
            <a:noFill/>
            <a:prstDash val="solid"/>
            <a:miter lim="800000"/>
          </a:ln>
          <a:effectLst>
            <a:outerShdw blurRad="177800" dist="127000" dir="2700000" algn="tl" rotWithShape="0">
              <a:prstClr val="black">
                <a:alpha val="40000"/>
              </a:prstClr>
            </a:outerShdw>
          </a:effectLst>
        </p:spPr>
        <p:txBody>
          <a:bodyPr anchor="ctr"/>
          <a:lstStyle/>
          <a:p>
            <a:pPr algn="ctr">
              <a:defRPr/>
            </a:pPr>
            <a:endParaRPr lang="zh-CN" altLang="en-US" kern="0">
              <a:solidFill>
                <a:prstClr val="white"/>
              </a:solidFill>
              <a:cs typeface="+mn-ea"/>
              <a:sym typeface="+mn-lt"/>
            </a:endParaRPr>
          </a:p>
        </p:txBody>
      </p:sp>
      <p:sp>
        <p:nvSpPr>
          <p:cNvPr id="34" name="MH_Other_8"/>
          <p:cNvSpPr/>
          <p:nvPr>
            <p:custDataLst>
              <p:tags r:id="rId9"/>
            </p:custDataLst>
          </p:nvPr>
        </p:nvSpPr>
        <p:spPr>
          <a:xfrm>
            <a:off x="4605973" y="1614806"/>
            <a:ext cx="4394200" cy="136525"/>
          </a:xfrm>
          <a:prstGeom prst="rect">
            <a:avLst/>
          </a:prstGeom>
          <a:gradFill>
            <a:gsLst>
              <a:gs pos="0">
                <a:sysClr val="window" lastClr="FFFFFF">
                  <a:alpha val="0"/>
                </a:sysClr>
              </a:gs>
              <a:gs pos="40000">
                <a:sysClr val="window" lastClr="FFFFFF"/>
              </a:gs>
            </a:gsLst>
            <a:lin ang="7200000" scaled="0"/>
          </a:gradFill>
          <a:ln w="12700" cap="flat" cmpd="sng" algn="ctr">
            <a:noFill/>
            <a:prstDash val="solid"/>
            <a:miter lim="800000"/>
          </a:ln>
          <a:effectLst>
            <a:outerShdw blurRad="177800" dist="127000" dir="2700000" algn="tl" rotWithShape="0">
              <a:prstClr val="black">
                <a:alpha val="40000"/>
              </a:prstClr>
            </a:outerShdw>
          </a:effectLst>
        </p:spPr>
        <p:txBody>
          <a:bodyPr anchor="ctr"/>
          <a:lstStyle/>
          <a:p>
            <a:pPr algn="ctr">
              <a:defRPr/>
            </a:pPr>
            <a:endParaRPr lang="zh-CN" altLang="en-US" kern="0">
              <a:solidFill>
                <a:prstClr val="white"/>
              </a:solidFill>
              <a:cs typeface="+mn-ea"/>
              <a:sym typeface="+mn-lt"/>
            </a:endParaRPr>
          </a:p>
        </p:txBody>
      </p:sp>
      <p:sp>
        <p:nvSpPr>
          <p:cNvPr id="52237" name="MH_Other_9"/>
          <p:cNvSpPr txBox="1">
            <a:spLocks noChangeArrowheads="1"/>
          </p:cNvSpPr>
          <p:nvPr>
            <p:custDataLst>
              <p:tags r:id="rId10"/>
            </p:custDataLst>
          </p:nvPr>
        </p:nvSpPr>
        <p:spPr bwMode="auto">
          <a:xfrm>
            <a:off x="8190549" y="1849755"/>
            <a:ext cx="752475" cy="750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eaLnBrk="1" hangingPunct="1"/>
            <a:r>
              <a:rPr lang="en-US" altLang="zh-CN" sz="3600">
                <a:solidFill>
                  <a:schemeClr val="accent1"/>
                </a:solidFill>
                <a:latin typeface="+mn-lt"/>
                <a:ea typeface="+mn-ea"/>
                <a:cs typeface="+mn-ea"/>
                <a:sym typeface="+mn-lt"/>
              </a:rPr>
              <a:t>01</a:t>
            </a:r>
            <a:endParaRPr lang="zh-CN" altLang="en-US" sz="3600">
              <a:solidFill>
                <a:schemeClr val="accent1"/>
              </a:solidFill>
              <a:latin typeface="+mn-lt"/>
              <a:ea typeface="+mn-ea"/>
              <a:cs typeface="+mn-ea"/>
              <a:sym typeface="+mn-lt"/>
            </a:endParaRPr>
          </a:p>
        </p:txBody>
      </p:sp>
      <p:cxnSp>
        <p:nvCxnSpPr>
          <p:cNvPr id="36" name="MH_Other_10"/>
          <p:cNvCxnSpPr/>
          <p:nvPr>
            <p:custDataLst>
              <p:tags r:id="rId11"/>
            </p:custDataLst>
          </p:nvPr>
        </p:nvCxnSpPr>
        <p:spPr>
          <a:xfrm>
            <a:off x="7993698" y="1991044"/>
            <a:ext cx="0" cy="441325"/>
          </a:xfrm>
          <a:prstGeom prst="line">
            <a:avLst/>
          </a:prstGeom>
          <a:gradFill flip="none" rotWithShape="1">
            <a:gsLst>
              <a:gs pos="0">
                <a:sysClr val="window" lastClr="FFFFFF">
                  <a:alpha val="3000"/>
                </a:sysClr>
              </a:gs>
              <a:gs pos="88000">
                <a:sysClr val="window" lastClr="FFFFFF"/>
              </a:gs>
            </a:gsLst>
            <a:lin ang="10800000" scaled="1"/>
            <a:tileRect/>
          </a:gradFill>
          <a:ln w="25400" cap="flat" cmpd="sng" algn="ctr">
            <a:solidFill>
              <a:schemeClr val="accent1"/>
            </a:solidFill>
            <a:prstDash val="solid"/>
            <a:miter lim="800000"/>
          </a:ln>
          <a:effectLst>
            <a:outerShdw blurRad="50800" dist="50800" dir="2700000" algn="tl" rotWithShape="0">
              <a:prstClr val="black">
                <a:alpha val="40000"/>
              </a:prstClr>
            </a:outerShdw>
          </a:effectLst>
        </p:spPr>
      </p:cxnSp>
      <p:sp>
        <p:nvSpPr>
          <p:cNvPr id="37" name="MH_Other_11"/>
          <p:cNvSpPr>
            <a:spLocks noChangeAspect="1" noEditPoints="1"/>
          </p:cNvSpPr>
          <p:nvPr>
            <p:custDataLst>
              <p:tags r:id="rId12"/>
            </p:custDataLst>
          </p:nvPr>
        </p:nvSpPr>
        <p:spPr bwMode="auto">
          <a:xfrm>
            <a:off x="3705860" y="1991044"/>
            <a:ext cx="488950" cy="439737"/>
          </a:xfrm>
          <a:custGeom>
            <a:avLst/>
            <a:gdLst>
              <a:gd name="T0" fmla="*/ 340490623 w 254"/>
              <a:gd name="T1" fmla="*/ 445069564 h 228"/>
              <a:gd name="T2" fmla="*/ 288318686 w 254"/>
              <a:gd name="T3" fmla="*/ 445069564 h 228"/>
              <a:gd name="T4" fmla="*/ 288318686 w 254"/>
              <a:gd name="T5" fmla="*/ 489026520 h 228"/>
              <a:gd name="T6" fmla="*/ 340490623 w 254"/>
              <a:gd name="T7" fmla="*/ 489026520 h 228"/>
              <a:gd name="T8" fmla="*/ 340490623 w 254"/>
              <a:gd name="T9" fmla="*/ 445069564 h 228"/>
              <a:gd name="T10" fmla="*/ 118072547 w 254"/>
              <a:gd name="T11" fmla="*/ 299461112 h 228"/>
              <a:gd name="T12" fmla="*/ 354219296 w 254"/>
              <a:gd name="T13" fmla="*/ 71430468 h 228"/>
              <a:gd name="T14" fmla="*/ 582127848 w 254"/>
              <a:gd name="T15" fmla="*/ 299461112 h 228"/>
              <a:gd name="T16" fmla="*/ 151023679 w 254"/>
              <a:gd name="T17" fmla="*/ 299461112 h 228"/>
              <a:gd name="T18" fmla="*/ 118072547 w 254"/>
              <a:gd name="T19" fmla="*/ 299461112 h 228"/>
              <a:gd name="T20" fmla="*/ 354219296 w 254"/>
              <a:gd name="T21" fmla="*/ 0 h 228"/>
              <a:gd name="T22" fmla="*/ 332252426 w 254"/>
              <a:gd name="T23" fmla="*/ 19230961 h 228"/>
              <a:gd name="T24" fmla="*/ 41187674 w 254"/>
              <a:gd name="T25" fmla="*/ 307702006 h 228"/>
              <a:gd name="T26" fmla="*/ 0 w 254"/>
              <a:gd name="T27" fmla="*/ 351660619 h 228"/>
              <a:gd name="T28" fmla="*/ 145531548 w 254"/>
              <a:gd name="T29" fmla="*/ 351660619 h 228"/>
              <a:gd name="T30" fmla="*/ 145531548 w 254"/>
              <a:gd name="T31" fmla="*/ 626394079 h 228"/>
              <a:gd name="T32" fmla="*/ 189466944 w 254"/>
              <a:gd name="T33" fmla="*/ 626394079 h 228"/>
              <a:gd name="T34" fmla="*/ 189466944 w 254"/>
              <a:gd name="T35" fmla="*/ 351660619 h 228"/>
              <a:gd name="T36" fmla="*/ 497006434 w 254"/>
              <a:gd name="T37" fmla="*/ 351660619 h 228"/>
              <a:gd name="T38" fmla="*/ 497006434 w 254"/>
              <a:gd name="T39" fmla="*/ 626394079 h 228"/>
              <a:gd name="T40" fmla="*/ 540940174 w 254"/>
              <a:gd name="T41" fmla="*/ 626394079 h 228"/>
              <a:gd name="T42" fmla="*/ 540940174 w 254"/>
              <a:gd name="T43" fmla="*/ 351660619 h 228"/>
              <a:gd name="T44" fmla="*/ 697455985 w 254"/>
              <a:gd name="T45" fmla="*/ 351660619 h 228"/>
              <a:gd name="T46" fmla="*/ 659012721 w 254"/>
              <a:gd name="T47" fmla="*/ 307702006 h 228"/>
              <a:gd name="T48" fmla="*/ 664504852 w 254"/>
              <a:gd name="T49" fmla="*/ 299461112 h 228"/>
              <a:gd name="T50" fmla="*/ 659012721 w 254"/>
              <a:gd name="T51" fmla="*/ 307702006 h 228"/>
              <a:gd name="T52" fmla="*/ 365203559 w 254"/>
              <a:gd name="T53" fmla="*/ 19230961 h 228"/>
              <a:gd name="T54" fmla="*/ 354219296 w 254"/>
              <a:gd name="T55" fmla="*/ 0 h 22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254" h="228">
                <a:moveTo>
                  <a:pt x="124" y="162"/>
                </a:moveTo>
                <a:lnTo>
                  <a:pt x="105" y="162"/>
                </a:lnTo>
                <a:lnTo>
                  <a:pt x="105" y="178"/>
                </a:lnTo>
                <a:lnTo>
                  <a:pt x="124" y="178"/>
                </a:lnTo>
                <a:lnTo>
                  <a:pt x="124" y="162"/>
                </a:lnTo>
                <a:close/>
                <a:moveTo>
                  <a:pt x="43" y="109"/>
                </a:moveTo>
                <a:lnTo>
                  <a:pt x="129" y="26"/>
                </a:lnTo>
                <a:lnTo>
                  <a:pt x="212" y="109"/>
                </a:lnTo>
                <a:lnTo>
                  <a:pt x="55" y="109"/>
                </a:lnTo>
                <a:lnTo>
                  <a:pt x="43" y="109"/>
                </a:lnTo>
                <a:close/>
                <a:moveTo>
                  <a:pt x="129" y="0"/>
                </a:moveTo>
                <a:lnTo>
                  <a:pt x="121" y="7"/>
                </a:lnTo>
                <a:lnTo>
                  <a:pt x="15" y="112"/>
                </a:lnTo>
                <a:lnTo>
                  <a:pt x="0" y="128"/>
                </a:lnTo>
                <a:lnTo>
                  <a:pt x="53" y="128"/>
                </a:lnTo>
                <a:lnTo>
                  <a:pt x="53" y="228"/>
                </a:lnTo>
                <a:lnTo>
                  <a:pt x="69" y="228"/>
                </a:lnTo>
                <a:lnTo>
                  <a:pt x="69" y="128"/>
                </a:lnTo>
                <a:lnTo>
                  <a:pt x="181" y="128"/>
                </a:lnTo>
                <a:lnTo>
                  <a:pt x="181" y="228"/>
                </a:lnTo>
                <a:lnTo>
                  <a:pt x="197" y="228"/>
                </a:lnTo>
                <a:lnTo>
                  <a:pt x="197" y="128"/>
                </a:lnTo>
                <a:lnTo>
                  <a:pt x="254" y="128"/>
                </a:lnTo>
                <a:lnTo>
                  <a:pt x="240" y="112"/>
                </a:lnTo>
                <a:lnTo>
                  <a:pt x="242" y="109"/>
                </a:lnTo>
                <a:lnTo>
                  <a:pt x="240" y="112"/>
                </a:lnTo>
                <a:lnTo>
                  <a:pt x="133" y="7"/>
                </a:lnTo>
                <a:lnTo>
                  <a:pt x="129" y="0"/>
                </a:lnTo>
                <a:close/>
              </a:path>
            </a:pathLst>
          </a:custGeom>
          <a:solidFill>
            <a:sysClr val="window" lastClr="FFFFFF"/>
          </a:solidFill>
          <a:ln w="12700">
            <a:solidFill>
              <a:sysClr val="window" lastClr="FFFFFF"/>
            </a:solidFill>
            <a:round/>
            <a:headEnd/>
            <a:tailEnd/>
          </a:ln>
        </p:spPr>
        <p:txBody>
          <a:bodyPr lIns="68580" tIns="34290" rIns="68580" bIns="34290"/>
          <a:lstStyle/>
          <a:p>
            <a:pPr>
              <a:defRPr/>
            </a:pPr>
            <a:endParaRPr lang="zh-CN" altLang="en-US" kern="0">
              <a:solidFill>
                <a:prstClr val="black"/>
              </a:solidFill>
              <a:cs typeface="+mn-ea"/>
              <a:sym typeface="+mn-lt"/>
            </a:endParaRPr>
          </a:p>
        </p:txBody>
      </p:sp>
      <p:sp>
        <p:nvSpPr>
          <p:cNvPr id="52240" name="MH_Other_12"/>
          <p:cNvSpPr txBox="1">
            <a:spLocks noChangeArrowheads="1"/>
          </p:cNvSpPr>
          <p:nvPr>
            <p:custDataLst>
              <p:tags r:id="rId13"/>
            </p:custDataLst>
          </p:nvPr>
        </p:nvSpPr>
        <p:spPr bwMode="auto">
          <a:xfrm>
            <a:off x="8190549" y="4667569"/>
            <a:ext cx="752475" cy="75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eaLnBrk="1" hangingPunct="1"/>
            <a:r>
              <a:rPr lang="en-US" altLang="zh-CN" sz="3600">
                <a:solidFill>
                  <a:schemeClr val="accent3"/>
                </a:solidFill>
                <a:latin typeface="+mn-lt"/>
                <a:ea typeface="+mn-ea"/>
                <a:cs typeface="+mn-ea"/>
                <a:sym typeface="+mn-lt"/>
              </a:rPr>
              <a:t>03</a:t>
            </a:r>
            <a:endParaRPr lang="zh-CN" altLang="en-US" sz="3600">
              <a:solidFill>
                <a:schemeClr val="accent3"/>
              </a:solidFill>
              <a:latin typeface="+mn-lt"/>
              <a:ea typeface="+mn-ea"/>
              <a:cs typeface="+mn-ea"/>
              <a:sym typeface="+mn-lt"/>
            </a:endParaRPr>
          </a:p>
        </p:txBody>
      </p:sp>
      <p:cxnSp>
        <p:nvCxnSpPr>
          <p:cNvPr id="39" name="MH_Other_13"/>
          <p:cNvCxnSpPr/>
          <p:nvPr>
            <p:custDataLst>
              <p:tags r:id="rId14"/>
            </p:custDataLst>
          </p:nvPr>
        </p:nvCxnSpPr>
        <p:spPr>
          <a:xfrm>
            <a:off x="7993698" y="4808855"/>
            <a:ext cx="0" cy="439738"/>
          </a:xfrm>
          <a:prstGeom prst="line">
            <a:avLst/>
          </a:prstGeom>
          <a:gradFill flip="none" rotWithShape="1">
            <a:gsLst>
              <a:gs pos="0">
                <a:sysClr val="window" lastClr="FFFFFF">
                  <a:alpha val="3000"/>
                </a:sysClr>
              </a:gs>
              <a:gs pos="88000">
                <a:sysClr val="window" lastClr="FFFFFF"/>
              </a:gs>
            </a:gsLst>
            <a:lin ang="10800000" scaled="1"/>
            <a:tileRect/>
          </a:gradFill>
          <a:ln w="25400" cap="flat" cmpd="sng" algn="ctr">
            <a:solidFill>
              <a:schemeClr val="accent3"/>
            </a:solidFill>
            <a:prstDash val="solid"/>
            <a:miter lim="800000"/>
          </a:ln>
          <a:effectLst>
            <a:outerShdw blurRad="50800" dist="50800" dir="2700000" algn="tl" rotWithShape="0">
              <a:prstClr val="black">
                <a:alpha val="40000"/>
              </a:prstClr>
            </a:outerShdw>
          </a:effectLst>
        </p:spPr>
      </p:cxnSp>
      <p:sp>
        <p:nvSpPr>
          <p:cNvPr id="40" name="MH_Other_14"/>
          <p:cNvSpPr/>
          <p:nvPr>
            <p:custDataLst>
              <p:tags r:id="rId15"/>
            </p:custDataLst>
          </p:nvPr>
        </p:nvSpPr>
        <p:spPr>
          <a:xfrm>
            <a:off x="3310573" y="4388168"/>
            <a:ext cx="1301750" cy="1192212"/>
          </a:xfrm>
          <a:prstGeom prst="rect">
            <a:avLst/>
          </a:prstGeom>
          <a:solidFill>
            <a:sysClr val="window" lastClr="FFFFFF"/>
          </a:solidFill>
          <a:ln w="12700" cap="flat" cmpd="sng" algn="ctr">
            <a:noFill/>
            <a:prstDash val="solid"/>
            <a:miter lim="800000"/>
          </a:ln>
          <a:effectLst>
            <a:outerShdw blurRad="177800" dist="127000" dir="2700000" algn="tl" rotWithShape="0">
              <a:prstClr val="black">
                <a:alpha val="40000"/>
              </a:prstClr>
            </a:outerShdw>
          </a:effectLst>
        </p:spPr>
        <p:txBody>
          <a:bodyPr anchor="ctr"/>
          <a:lstStyle/>
          <a:p>
            <a:pPr algn="ctr">
              <a:defRPr/>
            </a:pPr>
            <a:endParaRPr lang="zh-CN" altLang="en-US" kern="0">
              <a:solidFill>
                <a:prstClr val="white"/>
              </a:solidFill>
              <a:cs typeface="+mn-ea"/>
              <a:sym typeface="+mn-lt"/>
            </a:endParaRPr>
          </a:p>
        </p:txBody>
      </p:sp>
      <p:sp>
        <p:nvSpPr>
          <p:cNvPr id="41" name="MH_Other_15"/>
          <p:cNvSpPr>
            <a:spLocks noChangeAspect="1"/>
          </p:cNvSpPr>
          <p:nvPr>
            <p:custDataLst>
              <p:tags r:id="rId16"/>
            </p:custDataLst>
          </p:nvPr>
        </p:nvSpPr>
        <p:spPr>
          <a:xfrm>
            <a:off x="3463936" y="4513910"/>
            <a:ext cx="995728" cy="941545"/>
          </a:xfrm>
          <a:prstGeom prst="rect">
            <a:avLst/>
          </a:prstGeom>
          <a:solidFill>
            <a:schemeClr val="accent3"/>
          </a:solidFill>
          <a:ln w="184150" cap="flat" cmpd="sng" algn="ctr">
            <a:noFill/>
            <a:prstDash val="solid"/>
            <a:miter lim="800000"/>
          </a:ln>
          <a:effectLst>
            <a:innerShdw blurRad="152400" dist="165100" dir="13500000">
              <a:prstClr val="black">
                <a:alpha val="50000"/>
              </a:prstClr>
            </a:innerShdw>
          </a:effectLst>
        </p:spPr>
        <p:txBody>
          <a:bodyPr anchor="ctr"/>
          <a:lstStyle/>
          <a:p>
            <a:pPr algn="ctr">
              <a:defRPr/>
            </a:pPr>
            <a:endParaRPr lang="zh-CN" altLang="en-US" kern="0">
              <a:solidFill>
                <a:prstClr val="white"/>
              </a:solidFill>
              <a:cs typeface="+mn-ea"/>
              <a:sym typeface="+mn-lt"/>
            </a:endParaRPr>
          </a:p>
        </p:txBody>
      </p:sp>
      <p:sp>
        <p:nvSpPr>
          <p:cNvPr id="42" name="MH_Other_16"/>
          <p:cNvSpPr/>
          <p:nvPr>
            <p:custDataLst>
              <p:tags r:id="rId17"/>
            </p:custDataLst>
          </p:nvPr>
        </p:nvSpPr>
        <p:spPr>
          <a:xfrm>
            <a:off x="4605973" y="5443856"/>
            <a:ext cx="4394200" cy="136525"/>
          </a:xfrm>
          <a:prstGeom prst="rect">
            <a:avLst/>
          </a:prstGeom>
          <a:gradFill>
            <a:gsLst>
              <a:gs pos="0">
                <a:sysClr val="window" lastClr="FFFFFF">
                  <a:alpha val="0"/>
                </a:sysClr>
              </a:gs>
              <a:gs pos="40000">
                <a:sysClr val="window" lastClr="FFFFFF"/>
              </a:gs>
            </a:gsLst>
            <a:lin ang="7200000" scaled="0"/>
          </a:gradFill>
          <a:ln w="12700" cap="flat" cmpd="sng" algn="ctr">
            <a:noFill/>
            <a:prstDash val="solid"/>
            <a:miter lim="800000"/>
          </a:ln>
          <a:effectLst>
            <a:outerShdw blurRad="177800" dist="127000" dir="2700000" algn="tl" rotWithShape="0">
              <a:prstClr val="black">
                <a:alpha val="40000"/>
              </a:prstClr>
            </a:outerShdw>
          </a:effectLst>
        </p:spPr>
        <p:txBody>
          <a:bodyPr anchor="ctr"/>
          <a:lstStyle/>
          <a:p>
            <a:pPr algn="ctr">
              <a:defRPr/>
            </a:pPr>
            <a:endParaRPr lang="zh-CN" altLang="en-US" kern="0">
              <a:solidFill>
                <a:prstClr val="white"/>
              </a:solidFill>
              <a:cs typeface="+mn-ea"/>
              <a:sym typeface="+mn-lt"/>
            </a:endParaRPr>
          </a:p>
        </p:txBody>
      </p:sp>
      <p:sp>
        <p:nvSpPr>
          <p:cNvPr id="43" name="MH_Other_17"/>
          <p:cNvSpPr/>
          <p:nvPr>
            <p:custDataLst>
              <p:tags r:id="rId18"/>
            </p:custDataLst>
          </p:nvPr>
        </p:nvSpPr>
        <p:spPr>
          <a:xfrm>
            <a:off x="4605973" y="4388169"/>
            <a:ext cx="4394200" cy="136525"/>
          </a:xfrm>
          <a:prstGeom prst="rect">
            <a:avLst/>
          </a:prstGeom>
          <a:gradFill>
            <a:gsLst>
              <a:gs pos="0">
                <a:sysClr val="window" lastClr="FFFFFF">
                  <a:alpha val="0"/>
                </a:sysClr>
              </a:gs>
              <a:gs pos="40000">
                <a:sysClr val="window" lastClr="FFFFFF"/>
              </a:gs>
            </a:gsLst>
            <a:lin ang="7200000" scaled="0"/>
          </a:gradFill>
          <a:ln w="12700" cap="flat" cmpd="sng" algn="ctr">
            <a:noFill/>
            <a:prstDash val="solid"/>
            <a:miter lim="800000"/>
          </a:ln>
          <a:effectLst>
            <a:outerShdw blurRad="177800" dist="127000" dir="2700000" algn="tl" rotWithShape="0">
              <a:prstClr val="black">
                <a:alpha val="40000"/>
              </a:prstClr>
            </a:outerShdw>
          </a:effectLst>
        </p:spPr>
        <p:txBody>
          <a:bodyPr anchor="ctr"/>
          <a:lstStyle/>
          <a:p>
            <a:pPr algn="ctr">
              <a:defRPr/>
            </a:pPr>
            <a:endParaRPr lang="zh-CN" altLang="en-US" kern="0">
              <a:solidFill>
                <a:prstClr val="white"/>
              </a:solidFill>
              <a:cs typeface="+mn-ea"/>
              <a:sym typeface="+mn-lt"/>
            </a:endParaRPr>
          </a:p>
        </p:txBody>
      </p:sp>
      <p:sp>
        <p:nvSpPr>
          <p:cNvPr id="44" name="MH_Other_18"/>
          <p:cNvSpPr>
            <a:spLocks noChangeAspect="1" noEditPoints="1"/>
          </p:cNvSpPr>
          <p:nvPr>
            <p:custDataLst>
              <p:tags r:id="rId19"/>
            </p:custDataLst>
          </p:nvPr>
        </p:nvSpPr>
        <p:spPr bwMode="auto">
          <a:xfrm>
            <a:off x="3732849" y="4813618"/>
            <a:ext cx="434975" cy="438150"/>
          </a:xfrm>
          <a:custGeom>
            <a:avLst/>
            <a:gdLst>
              <a:gd name="T0" fmla="*/ 760006211 w 104"/>
              <a:gd name="T1" fmla="*/ 595884000 h 105"/>
              <a:gd name="T2" fmla="*/ 760006211 w 104"/>
              <a:gd name="T3" fmla="*/ 297942000 h 105"/>
              <a:gd name="T4" fmla="*/ 592544419 w 104"/>
              <a:gd name="T5" fmla="*/ 297942000 h 105"/>
              <a:gd name="T6" fmla="*/ 592544419 w 104"/>
              <a:gd name="T7" fmla="*/ 595884000 h 105"/>
              <a:gd name="T8" fmla="*/ 309153610 w 104"/>
              <a:gd name="T9" fmla="*/ 595884000 h 105"/>
              <a:gd name="T10" fmla="*/ 309153610 w 104"/>
              <a:gd name="T11" fmla="*/ 764286000 h 105"/>
              <a:gd name="T12" fmla="*/ 592544419 w 104"/>
              <a:gd name="T13" fmla="*/ 764286000 h 105"/>
              <a:gd name="T14" fmla="*/ 592544419 w 104"/>
              <a:gd name="T15" fmla="*/ 1062228000 h 105"/>
              <a:gd name="T16" fmla="*/ 760006211 w 104"/>
              <a:gd name="T17" fmla="*/ 1062228000 h 105"/>
              <a:gd name="T18" fmla="*/ 760006211 w 104"/>
              <a:gd name="T19" fmla="*/ 764286000 h 105"/>
              <a:gd name="T20" fmla="*/ 1043397020 w 104"/>
              <a:gd name="T21" fmla="*/ 764286000 h 105"/>
              <a:gd name="T22" fmla="*/ 1043397020 w 104"/>
              <a:gd name="T23" fmla="*/ 595884000 h 105"/>
              <a:gd name="T24" fmla="*/ 760006211 w 104"/>
              <a:gd name="T25" fmla="*/ 595884000 h 105"/>
              <a:gd name="T26" fmla="*/ 669836408 w 104"/>
              <a:gd name="T27" fmla="*/ 0 h 105"/>
              <a:gd name="T28" fmla="*/ 0 w 104"/>
              <a:gd name="T29" fmla="*/ 686562000 h 105"/>
              <a:gd name="T30" fmla="*/ 669836408 w 104"/>
              <a:gd name="T31" fmla="*/ 1360170000 h 105"/>
              <a:gd name="T32" fmla="*/ 1339669229 w 104"/>
              <a:gd name="T33" fmla="*/ 686562000 h 105"/>
              <a:gd name="T34" fmla="*/ 669836408 w 104"/>
              <a:gd name="T35" fmla="*/ 0 h 105"/>
              <a:gd name="T36" fmla="*/ 669836408 w 104"/>
              <a:gd name="T37" fmla="*/ 1204722000 h 105"/>
              <a:gd name="T38" fmla="*/ 154576805 w 104"/>
              <a:gd name="T39" fmla="*/ 686562000 h 105"/>
              <a:gd name="T40" fmla="*/ 669836408 w 104"/>
              <a:gd name="T41" fmla="*/ 155448000 h 105"/>
              <a:gd name="T42" fmla="*/ 1197973825 w 104"/>
              <a:gd name="T43" fmla="*/ 686562000 h 105"/>
              <a:gd name="T44" fmla="*/ 669836408 w 104"/>
              <a:gd name="T45" fmla="*/ 1204722000 h 105"/>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104" h="105">
                <a:moveTo>
                  <a:pt x="59" y="46"/>
                </a:moveTo>
                <a:cubicBezTo>
                  <a:pt x="59" y="23"/>
                  <a:pt x="59" y="23"/>
                  <a:pt x="59" y="23"/>
                </a:cubicBezTo>
                <a:cubicBezTo>
                  <a:pt x="46" y="23"/>
                  <a:pt x="46" y="23"/>
                  <a:pt x="46" y="23"/>
                </a:cubicBezTo>
                <a:cubicBezTo>
                  <a:pt x="46" y="46"/>
                  <a:pt x="46" y="46"/>
                  <a:pt x="46" y="46"/>
                </a:cubicBezTo>
                <a:cubicBezTo>
                  <a:pt x="24" y="46"/>
                  <a:pt x="24" y="46"/>
                  <a:pt x="24" y="46"/>
                </a:cubicBezTo>
                <a:cubicBezTo>
                  <a:pt x="24" y="59"/>
                  <a:pt x="24" y="59"/>
                  <a:pt x="24" y="59"/>
                </a:cubicBezTo>
                <a:cubicBezTo>
                  <a:pt x="46" y="59"/>
                  <a:pt x="46" y="59"/>
                  <a:pt x="46" y="59"/>
                </a:cubicBezTo>
                <a:cubicBezTo>
                  <a:pt x="46" y="82"/>
                  <a:pt x="46" y="82"/>
                  <a:pt x="46" y="82"/>
                </a:cubicBezTo>
                <a:cubicBezTo>
                  <a:pt x="59" y="82"/>
                  <a:pt x="59" y="82"/>
                  <a:pt x="59" y="82"/>
                </a:cubicBezTo>
                <a:cubicBezTo>
                  <a:pt x="59" y="59"/>
                  <a:pt x="59" y="59"/>
                  <a:pt x="59" y="59"/>
                </a:cubicBezTo>
                <a:cubicBezTo>
                  <a:pt x="81" y="59"/>
                  <a:pt x="81" y="59"/>
                  <a:pt x="81" y="59"/>
                </a:cubicBezTo>
                <a:cubicBezTo>
                  <a:pt x="81" y="46"/>
                  <a:pt x="81" y="46"/>
                  <a:pt x="81" y="46"/>
                </a:cubicBezTo>
                <a:lnTo>
                  <a:pt x="59" y="46"/>
                </a:lnTo>
                <a:close/>
                <a:moveTo>
                  <a:pt x="52" y="0"/>
                </a:moveTo>
                <a:cubicBezTo>
                  <a:pt x="23" y="0"/>
                  <a:pt x="0" y="24"/>
                  <a:pt x="0" y="53"/>
                </a:cubicBezTo>
                <a:cubicBezTo>
                  <a:pt x="0" y="81"/>
                  <a:pt x="23" y="105"/>
                  <a:pt x="52" y="105"/>
                </a:cubicBezTo>
                <a:cubicBezTo>
                  <a:pt x="81" y="105"/>
                  <a:pt x="104" y="81"/>
                  <a:pt x="104" y="53"/>
                </a:cubicBezTo>
                <a:cubicBezTo>
                  <a:pt x="104" y="24"/>
                  <a:pt x="81" y="0"/>
                  <a:pt x="52" y="0"/>
                </a:cubicBezTo>
                <a:close/>
                <a:moveTo>
                  <a:pt x="52" y="93"/>
                </a:moveTo>
                <a:cubicBezTo>
                  <a:pt x="30" y="93"/>
                  <a:pt x="12" y="75"/>
                  <a:pt x="12" y="53"/>
                </a:cubicBezTo>
                <a:cubicBezTo>
                  <a:pt x="12" y="30"/>
                  <a:pt x="30" y="12"/>
                  <a:pt x="52" y="12"/>
                </a:cubicBezTo>
                <a:cubicBezTo>
                  <a:pt x="74" y="12"/>
                  <a:pt x="93" y="30"/>
                  <a:pt x="93" y="53"/>
                </a:cubicBezTo>
                <a:cubicBezTo>
                  <a:pt x="93" y="75"/>
                  <a:pt x="74" y="93"/>
                  <a:pt x="52" y="93"/>
                </a:cubicBezTo>
                <a:close/>
              </a:path>
            </a:pathLst>
          </a:custGeom>
          <a:solidFill>
            <a:sysClr val="window" lastClr="FFFFFF">
              <a:alpha val="87842"/>
            </a:sysClr>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zh-CN" altLang="en-US" kern="0">
              <a:solidFill>
                <a:prstClr val="black"/>
              </a:solidFill>
              <a:cs typeface="+mn-ea"/>
              <a:sym typeface="+mn-lt"/>
            </a:endParaRPr>
          </a:p>
        </p:txBody>
      </p:sp>
      <p:sp>
        <p:nvSpPr>
          <p:cNvPr id="45" name="MH_Other_19"/>
          <p:cNvSpPr/>
          <p:nvPr>
            <p:custDataLst>
              <p:tags r:id="rId20"/>
            </p:custDataLst>
          </p:nvPr>
        </p:nvSpPr>
        <p:spPr>
          <a:xfrm flipH="1">
            <a:off x="7888923" y="2989581"/>
            <a:ext cx="1301750" cy="1192213"/>
          </a:xfrm>
          <a:prstGeom prst="rect">
            <a:avLst/>
          </a:prstGeom>
          <a:solidFill>
            <a:sysClr val="window" lastClr="FFFFFF"/>
          </a:solidFill>
          <a:ln w="12700" cap="flat" cmpd="sng" algn="ctr">
            <a:noFill/>
            <a:prstDash val="solid"/>
            <a:miter lim="800000"/>
          </a:ln>
          <a:effectLst>
            <a:outerShdw blurRad="177800" dist="127000" dir="2700000" algn="tl" rotWithShape="0">
              <a:prstClr val="black">
                <a:alpha val="40000"/>
              </a:prstClr>
            </a:outerShdw>
          </a:effectLst>
        </p:spPr>
        <p:txBody>
          <a:bodyPr anchor="ctr"/>
          <a:lstStyle/>
          <a:p>
            <a:pPr algn="ctr">
              <a:defRPr/>
            </a:pPr>
            <a:endParaRPr lang="zh-CN" altLang="en-US" kern="0">
              <a:solidFill>
                <a:prstClr val="white"/>
              </a:solidFill>
              <a:cs typeface="+mn-ea"/>
              <a:sym typeface="+mn-lt"/>
            </a:endParaRPr>
          </a:p>
        </p:txBody>
      </p:sp>
      <p:sp>
        <p:nvSpPr>
          <p:cNvPr id="46" name="MH_Other_20"/>
          <p:cNvSpPr>
            <a:spLocks noChangeAspect="1"/>
          </p:cNvSpPr>
          <p:nvPr>
            <p:custDataLst>
              <p:tags r:id="rId21"/>
            </p:custDataLst>
          </p:nvPr>
        </p:nvSpPr>
        <p:spPr>
          <a:xfrm flipH="1">
            <a:off x="8041798" y="3114844"/>
            <a:ext cx="995728" cy="941545"/>
          </a:xfrm>
          <a:prstGeom prst="rect">
            <a:avLst/>
          </a:prstGeom>
          <a:solidFill>
            <a:schemeClr val="accent2"/>
          </a:solidFill>
          <a:ln w="184150" cap="flat" cmpd="sng" algn="ctr">
            <a:noFill/>
            <a:prstDash val="solid"/>
            <a:miter lim="800000"/>
          </a:ln>
          <a:effectLst>
            <a:innerShdw blurRad="152400" dist="165100" dir="13500000">
              <a:prstClr val="black">
                <a:alpha val="50000"/>
              </a:prstClr>
            </a:innerShdw>
          </a:effectLst>
        </p:spPr>
        <p:txBody>
          <a:bodyPr anchor="ctr"/>
          <a:lstStyle/>
          <a:p>
            <a:pPr algn="ctr">
              <a:defRPr/>
            </a:pPr>
            <a:endParaRPr lang="zh-CN" altLang="en-US" kern="0">
              <a:solidFill>
                <a:prstClr val="white"/>
              </a:solidFill>
              <a:cs typeface="+mn-ea"/>
              <a:sym typeface="+mn-lt"/>
            </a:endParaRPr>
          </a:p>
        </p:txBody>
      </p:sp>
      <p:sp>
        <p:nvSpPr>
          <p:cNvPr id="47" name="MH_Other_21"/>
          <p:cNvSpPr>
            <a:spLocks noChangeAspect="1" noEditPoints="1"/>
          </p:cNvSpPr>
          <p:nvPr>
            <p:custDataLst>
              <p:tags r:id="rId22"/>
            </p:custDataLst>
          </p:nvPr>
        </p:nvSpPr>
        <p:spPr bwMode="auto">
          <a:xfrm>
            <a:off x="8296911" y="3442019"/>
            <a:ext cx="485775" cy="439737"/>
          </a:xfrm>
          <a:custGeom>
            <a:avLst/>
            <a:gdLst>
              <a:gd name="T0" fmla="*/ 809092928 w 106"/>
              <a:gd name="T1" fmla="*/ 965307081 h 95"/>
              <a:gd name="T2" fmla="*/ 575703161 w 106"/>
              <a:gd name="T3" fmla="*/ 1139377024 h 95"/>
              <a:gd name="T4" fmla="*/ 575703161 w 106"/>
              <a:gd name="T5" fmla="*/ 886182572 h 95"/>
              <a:gd name="T6" fmla="*/ 311188982 w 106"/>
              <a:gd name="T7" fmla="*/ 490564003 h 95"/>
              <a:gd name="T8" fmla="*/ 0 w 106"/>
              <a:gd name="T9" fmla="*/ 870357670 h 95"/>
              <a:gd name="T10" fmla="*/ 622377964 w 106"/>
              <a:gd name="T11" fmla="*/ 1297626043 h 95"/>
              <a:gd name="T12" fmla="*/ 824655135 w 106"/>
              <a:gd name="T13" fmla="*/ 1281801141 h 95"/>
              <a:gd name="T14" fmla="*/ 1042486634 w 106"/>
              <a:gd name="T15" fmla="*/ 1503345789 h 95"/>
              <a:gd name="T16" fmla="*/ 980249626 w 106"/>
              <a:gd name="T17" fmla="*/ 1234326435 h 95"/>
              <a:gd name="T18" fmla="*/ 1244759866 w 106"/>
              <a:gd name="T19" fmla="*/ 949482179 h 95"/>
              <a:gd name="T20" fmla="*/ 995807893 w 106"/>
              <a:gd name="T21" fmla="*/ 981131983 h 95"/>
              <a:gd name="T22" fmla="*/ 809092928 w 106"/>
              <a:gd name="T23" fmla="*/ 965307081 h 95"/>
              <a:gd name="T24" fmla="*/ 1026928367 w 106"/>
              <a:gd name="T25" fmla="*/ 0 h 95"/>
              <a:gd name="T26" fmla="*/ 404546464 w 106"/>
              <a:gd name="T27" fmla="*/ 427268373 h 95"/>
              <a:gd name="T28" fmla="*/ 669056705 w 106"/>
              <a:gd name="T29" fmla="*/ 791233161 h 95"/>
              <a:gd name="T30" fmla="*/ 669056705 w 106"/>
              <a:gd name="T31" fmla="*/ 965307081 h 95"/>
              <a:gd name="T32" fmla="*/ 840213402 w 106"/>
              <a:gd name="T33" fmla="*/ 838707866 h 95"/>
              <a:gd name="T34" fmla="*/ 1026928367 w 106"/>
              <a:gd name="T35" fmla="*/ 870357670 h 95"/>
              <a:gd name="T36" fmla="*/ 1649306330 w 106"/>
              <a:gd name="T37" fmla="*/ 427268373 h 95"/>
              <a:gd name="T38" fmla="*/ 1026928367 w 106"/>
              <a:gd name="T39" fmla="*/ 0 h 9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106" h="95">
                <a:moveTo>
                  <a:pt x="52" y="61"/>
                </a:moveTo>
                <a:cubicBezTo>
                  <a:pt x="50" y="62"/>
                  <a:pt x="37" y="72"/>
                  <a:pt x="37" y="72"/>
                </a:cubicBezTo>
                <a:cubicBezTo>
                  <a:pt x="37" y="72"/>
                  <a:pt x="37" y="59"/>
                  <a:pt x="37" y="56"/>
                </a:cubicBezTo>
                <a:cubicBezTo>
                  <a:pt x="26" y="50"/>
                  <a:pt x="20" y="41"/>
                  <a:pt x="20" y="31"/>
                </a:cubicBezTo>
                <a:cubicBezTo>
                  <a:pt x="8" y="36"/>
                  <a:pt x="0" y="45"/>
                  <a:pt x="0" y="55"/>
                </a:cubicBezTo>
                <a:cubicBezTo>
                  <a:pt x="0" y="70"/>
                  <a:pt x="18" y="82"/>
                  <a:pt x="40" y="82"/>
                </a:cubicBezTo>
                <a:cubicBezTo>
                  <a:pt x="45" y="82"/>
                  <a:pt x="49" y="82"/>
                  <a:pt x="53" y="81"/>
                </a:cubicBezTo>
                <a:cubicBezTo>
                  <a:pt x="67" y="95"/>
                  <a:pt x="67" y="95"/>
                  <a:pt x="67" y="95"/>
                </a:cubicBezTo>
                <a:cubicBezTo>
                  <a:pt x="63" y="78"/>
                  <a:pt x="63" y="78"/>
                  <a:pt x="63" y="78"/>
                </a:cubicBezTo>
                <a:cubicBezTo>
                  <a:pt x="72" y="74"/>
                  <a:pt x="78" y="67"/>
                  <a:pt x="80" y="60"/>
                </a:cubicBezTo>
                <a:cubicBezTo>
                  <a:pt x="75" y="61"/>
                  <a:pt x="69" y="62"/>
                  <a:pt x="64" y="62"/>
                </a:cubicBezTo>
                <a:cubicBezTo>
                  <a:pt x="60" y="62"/>
                  <a:pt x="56" y="62"/>
                  <a:pt x="52" y="61"/>
                </a:cubicBezTo>
                <a:close/>
                <a:moveTo>
                  <a:pt x="66" y="0"/>
                </a:moveTo>
                <a:cubicBezTo>
                  <a:pt x="44" y="0"/>
                  <a:pt x="26" y="12"/>
                  <a:pt x="26" y="27"/>
                </a:cubicBezTo>
                <a:cubicBezTo>
                  <a:pt x="26" y="36"/>
                  <a:pt x="33" y="45"/>
                  <a:pt x="43" y="50"/>
                </a:cubicBezTo>
                <a:cubicBezTo>
                  <a:pt x="43" y="61"/>
                  <a:pt x="43" y="61"/>
                  <a:pt x="43" y="61"/>
                </a:cubicBezTo>
                <a:cubicBezTo>
                  <a:pt x="54" y="53"/>
                  <a:pt x="54" y="53"/>
                  <a:pt x="54" y="53"/>
                </a:cubicBezTo>
                <a:cubicBezTo>
                  <a:pt x="57" y="54"/>
                  <a:pt x="62" y="55"/>
                  <a:pt x="66" y="55"/>
                </a:cubicBezTo>
                <a:cubicBezTo>
                  <a:pt x="88" y="55"/>
                  <a:pt x="106" y="42"/>
                  <a:pt x="106" y="27"/>
                </a:cubicBezTo>
                <a:cubicBezTo>
                  <a:pt x="106" y="12"/>
                  <a:pt x="88" y="0"/>
                  <a:pt x="66" y="0"/>
                </a:cubicBezTo>
                <a:close/>
              </a:path>
            </a:pathLst>
          </a:custGeom>
          <a:solidFill>
            <a:sysClr val="window" lastClr="FFFFFF">
              <a:alpha val="89018"/>
            </a:sysClr>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zh-CN" altLang="en-US" kern="0">
              <a:solidFill>
                <a:prstClr val="black"/>
              </a:solidFill>
              <a:cs typeface="+mn-ea"/>
              <a:sym typeface="+mn-lt"/>
            </a:endParaRPr>
          </a:p>
        </p:txBody>
      </p:sp>
      <p:sp>
        <p:nvSpPr>
          <p:cNvPr id="52254" name="MH_SubTitle_1"/>
          <p:cNvSpPr txBox="1">
            <a:spLocks noChangeArrowheads="1"/>
          </p:cNvSpPr>
          <p:nvPr>
            <p:custDataLst>
              <p:tags r:id="rId23"/>
            </p:custDataLst>
          </p:nvPr>
        </p:nvSpPr>
        <p:spPr bwMode="auto">
          <a:xfrm>
            <a:off x="5206048" y="1833881"/>
            <a:ext cx="2362200" cy="957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eaLnBrk="1" hangingPunct="1">
              <a:lnSpc>
                <a:spcPct val="120000"/>
              </a:lnSpc>
            </a:pPr>
            <a:r>
              <a:rPr lang="en-US" altLang="zh-CN" smtClean="0">
                <a:solidFill>
                  <a:schemeClr val="tx1">
                    <a:lumMod val="85000"/>
                  </a:schemeClr>
                </a:solidFill>
                <a:latin typeface="+mn-lt"/>
                <a:ea typeface="+mn-ea"/>
                <a:cs typeface="+mn-ea"/>
                <a:sym typeface="+mn-lt"/>
              </a:rPr>
              <a:t>3</a:t>
            </a:r>
            <a:r>
              <a:rPr lang="zh-CN" altLang="en-US" smtClean="0">
                <a:solidFill>
                  <a:schemeClr val="tx1">
                    <a:lumMod val="85000"/>
                  </a:schemeClr>
                </a:solidFill>
                <a:latin typeface="+mn-lt"/>
                <a:ea typeface="+mn-ea"/>
                <a:cs typeface="+mn-ea"/>
                <a:sym typeface="+mn-lt"/>
              </a:rPr>
              <a:t>、保持绝缘部位   干燥</a:t>
            </a:r>
            <a:endParaRPr lang="zh-CN" altLang="en-US">
              <a:solidFill>
                <a:schemeClr val="tx1">
                  <a:lumMod val="85000"/>
                </a:schemeClr>
              </a:solidFill>
              <a:latin typeface="+mn-lt"/>
              <a:ea typeface="+mn-ea"/>
              <a:cs typeface="+mn-ea"/>
              <a:sym typeface="+mn-lt"/>
            </a:endParaRPr>
          </a:p>
        </p:txBody>
      </p:sp>
      <p:sp>
        <p:nvSpPr>
          <p:cNvPr id="52255" name="MH_SubTitle_2"/>
          <p:cNvSpPr txBox="1">
            <a:spLocks noChangeArrowheads="1"/>
          </p:cNvSpPr>
          <p:nvPr>
            <p:custDataLst>
              <p:tags r:id="rId24"/>
            </p:custDataLst>
          </p:nvPr>
        </p:nvSpPr>
        <p:spPr bwMode="auto">
          <a:xfrm>
            <a:off x="5206048" y="3180080"/>
            <a:ext cx="2362200" cy="958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eaLnBrk="1" hangingPunct="1">
              <a:lnSpc>
                <a:spcPct val="120000"/>
              </a:lnSpc>
            </a:pPr>
            <a:r>
              <a:rPr lang="en-US" altLang="zh-CN" smtClean="0">
                <a:solidFill>
                  <a:schemeClr val="tx1">
                    <a:lumMod val="85000"/>
                  </a:schemeClr>
                </a:solidFill>
                <a:latin typeface="+mn-lt"/>
                <a:ea typeface="+mn-ea"/>
                <a:cs typeface="+mn-ea"/>
                <a:sym typeface="+mn-lt"/>
              </a:rPr>
              <a:t>4.</a:t>
            </a:r>
            <a:r>
              <a:rPr lang="zh-CN" altLang="en-US" smtClean="0">
                <a:solidFill>
                  <a:schemeClr val="tx1">
                    <a:lumMod val="85000"/>
                  </a:schemeClr>
                </a:solidFill>
                <a:latin typeface="+mn-lt"/>
                <a:ea typeface="+mn-ea"/>
                <a:cs typeface="+mn-ea"/>
                <a:sym typeface="+mn-lt"/>
              </a:rPr>
              <a:t>使用金属外壳的电器一定要接地</a:t>
            </a:r>
            <a:endParaRPr lang="zh-CN" altLang="en-US">
              <a:solidFill>
                <a:schemeClr val="tx1">
                  <a:lumMod val="85000"/>
                </a:schemeClr>
              </a:solidFill>
              <a:latin typeface="+mn-lt"/>
              <a:ea typeface="+mn-ea"/>
              <a:cs typeface="+mn-ea"/>
              <a:sym typeface="+mn-lt"/>
            </a:endParaRPr>
          </a:p>
        </p:txBody>
      </p:sp>
      <p:sp>
        <p:nvSpPr>
          <p:cNvPr id="52256" name="MH_SubTitle_3"/>
          <p:cNvSpPr txBox="1">
            <a:spLocks noChangeArrowheads="1"/>
          </p:cNvSpPr>
          <p:nvPr>
            <p:custDataLst>
              <p:tags r:id="rId25"/>
            </p:custDataLst>
          </p:nvPr>
        </p:nvSpPr>
        <p:spPr bwMode="auto">
          <a:xfrm>
            <a:off x="5206048" y="4578668"/>
            <a:ext cx="2362200" cy="958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eaLnBrk="1" hangingPunct="1">
              <a:lnSpc>
                <a:spcPct val="120000"/>
              </a:lnSpc>
            </a:pPr>
            <a:r>
              <a:rPr lang="en-US" altLang="zh-CN" smtClean="0">
                <a:solidFill>
                  <a:schemeClr val="tx1">
                    <a:lumMod val="85000"/>
                  </a:schemeClr>
                </a:solidFill>
                <a:latin typeface="+mn-lt"/>
                <a:ea typeface="+mn-ea"/>
                <a:cs typeface="+mn-ea"/>
                <a:sym typeface="+mn-lt"/>
              </a:rPr>
              <a:t>5</a:t>
            </a:r>
            <a:r>
              <a:rPr lang="zh-CN" altLang="en-US" smtClean="0">
                <a:solidFill>
                  <a:schemeClr val="tx1">
                    <a:lumMod val="85000"/>
                  </a:schemeClr>
                </a:solidFill>
                <a:latin typeface="+mn-lt"/>
                <a:ea typeface="+mn-ea"/>
                <a:cs typeface="+mn-ea"/>
                <a:sym typeface="+mn-lt"/>
              </a:rPr>
              <a:t>、由专业电工定期检查及维修电器、电闸及插座</a:t>
            </a:r>
            <a:endParaRPr lang="zh-CN" altLang="en-US">
              <a:solidFill>
                <a:schemeClr val="tx1">
                  <a:lumMod val="85000"/>
                </a:schemeClr>
              </a:solidFill>
              <a:latin typeface="+mn-lt"/>
              <a:ea typeface="+mn-ea"/>
              <a:cs typeface="+mn-ea"/>
              <a:sym typeface="+mn-lt"/>
            </a:endParaRPr>
          </a:p>
        </p:txBody>
      </p:sp>
      <p:sp>
        <p:nvSpPr>
          <p:cNvPr id="3" name="MH_PageTitle"/>
          <p:cNvSpPr>
            <a:spLocks noGrp="1"/>
          </p:cNvSpPr>
          <p:nvPr>
            <p:ph type="title"/>
            <p:custDataLst>
              <p:tags r:id="rId26"/>
            </p:custDataLst>
          </p:nvPr>
        </p:nvSpPr>
        <p:spPr/>
        <p:txBody>
          <a:bodyPr/>
          <a:lstStyle/>
          <a:p>
            <a:r>
              <a:rPr lang="zh-CN" altLang="en-US" smtClean="0">
                <a:latin typeface="+mn-lt"/>
                <a:ea typeface="+mn-ea"/>
                <a:cs typeface="+mn-ea"/>
                <a:sym typeface="+mn-lt"/>
              </a:rPr>
              <a:t>安全用电与预防措施</a:t>
            </a:r>
            <a:endParaRPr lang="zh-CN" altLang="en-US">
              <a:latin typeface="+mn-lt"/>
              <a:ea typeface="+mn-ea"/>
              <a:cs typeface="+mn-ea"/>
              <a:sym typeface="+mn-lt"/>
            </a:endParaRPr>
          </a:p>
        </p:txBody>
      </p:sp>
    </p:spTree>
    <p:custDataLst>
      <p:tags r:id="rId1"/>
    </p:custDataLst>
    <p:extLst>
      <p:ext uri="{BB962C8B-B14F-4D97-AF65-F5344CB8AC3E}">
        <p14:creationId xmlns:p14="http://schemas.microsoft.com/office/powerpoint/2010/main" val="1297643457"/>
      </p:ext>
    </p:extLst>
  </p:cSld>
  <p:clrMapOvr>
    <a:masterClrMapping/>
  </p:clrMapOvr>
  <mc:AlternateContent xmlns:mc="http://schemas.openxmlformats.org/markup-compatibility/2006" xmlns:p14="http://schemas.microsoft.com/office/powerpoint/2010/main">
    <mc:Choice Requires="p14">
      <p:transition spd="slow" p14:dur="1500" advTm="5000">
        <p:random/>
      </p:transition>
    </mc:Choice>
    <mc:Fallback xmlns="">
      <p:transition spd="slow"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1000"/>
                                        <p:tgtEl>
                                          <p:spTgt spid="31"/>
                                        </p:tgtEl>
                                      </p:cBhvr>
                                    </p:animEffect>
                                    <p:anim calcmode="lin" valueType="num">
                                      <p:cBhvr>
                                        <p:cTn id="8" dur="1000" fill="hold"/>
                                        <p:tgtEl>
                                          <p:spTgt spid="31"/>
                                        </p:tgtEl>
                                        <p:attrNameLst>
                                          <p:attrName>ppt_x</p:attrName>
                                        </p:attrNameLst>
                                      </p:cBhvr>
                                      <p:tavLst>
                                        <p:tav tm="0">
                                          <p:val>
                                            <p:strVal val="#ppt_x"/>
                                          </p:val>
                                        </p:tav>
                                        <p:tav tm="100000">
                                          <p:val>
                                            <p:strVal val="#ppt_x"/>
                                          </p:val>
                                        </p:tav>
                                      </p:tavLst>
                                    </p:anim>
                                    <p:anim calcmode="lin" valueType="num">
                                      <p:cBhvr>
                                        <p:cTn id="9" dur="1000" fill="hold"/>
                                        <p:tgtEl>
                                          <p:spTgt spid="31"/>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2"/>
                                        </p:tgtEl>
                                        <p:attrNameLst>
                                          <p:attrName>style.visibility</p:attrName>
                                        </p:attrNameLst>
                                      </p:cBhvr>
                                      <p:to>
                                        <p:strVal val="visible"/>
                                      </p:to>
                                    </p:set>
                                    <p:animEffect transition="in" filter="fade">
                                      <p:cBhvr>
                                        <p:cTn id="12" dur="1000"/>
                                        <p:tgtEl>
                                          <p:spTgt spid="32"/>
                                        </p:tgtEl>
                                      </p:cBhvr>
                                    </p:animEffect>
                                    <p:anim calcmode="lin" valueType="num">
                                      <p:cBhvr>
                                        <p:cTn id="13" dur="1000" fill="hold"/>
                                        <p:tgtEl>
                                          <p:spTgt spid="32"/>
                                        </p:tgtEl>
                                        <p:attrNameLst>
                                          <p:attrName>ppt_x</p:attrName>
                                        </p:attrNameLst>
                                      </p:cBhvr>
                                      <p:tavLst>
                                        <p:tav tm="0">
                                          <p:val>
                                            <p:strVal val="#ppt_x"/>
                                          </p:val>
                                        </p:tav>
                                        <p:tav tm="100000">
                                          <p:val>
                                            <p:strVal val="#ppt_x"/>
                                          </p:val>
                                        </p:tav>
                                      </p:tavLst>
                                    </p:anim>
                                    <p:anim calcmode="lin" valueType="num">
                                      <p:cBhvr>
                                        <p:cTn id="14" dur="1000" fill="hold"/>
                                        <p:tgtEl>
                                          <p:spTgt spid="32"/>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3"/>
                                        </p:tgtEl>
                                        <p:attrNameLst>
                                          <p:attrName>style.visibility</p:attrName>
                                        </p:attrNameLst>
                                      </p:cBhvr>
                                      <p:to>
                                        <p:strVal val="visible"/>
                                      </p:to>
                                    </p:set>
                                    <p:animEffect transition="in" filter="fade">
                                      <p:cBhvr>
                                        <p:cTn id="17" dur="1000"/>
                                        <p:tgtEl>
                                          <p:spTgt spid="33"/>
                                        </p:tgtEl>
                                      </p:cBhvr>
                                    </p:animEffect>
                                    <p:anim calcmode="lin" valueType="num">
                                      <p:cBhvr>
                                        <p:cTn id="18" dur="1000" fill="hold"/>
                                        <p:tgtEl>
                                          <p:spTgt spid="33"/>
                                        </p:tgtEl>
                                        <p:attrNameLst>
                                          <p:attrName>ppt_x</p:attrName>
                                        </p:attrNameLst>
                                      </p:cBhvr>
                                      <p:tavLst>
                                        <p:tav tm="0">
                                          <p:val>
                                            <p:strVal val="#ppt_x"/>
                                          </p:val>
                                        </p:tav>
                                        <p:tav tm="100000">
                                          <p:val>
                                            <p:strVal val="#ppt_x"/>
                                          </p:val>
                                        </p:tav>
                                      </p:tavLst>
                                    </p:anim>
                                    <p:anim calcmode="lin" valueType="num">
                                      <p:cBhvr>
                                        <p:cTn id="19" dur="1000" fill="hold"/>
                                        <p:tgtEl>
                                          <p:spTgt spid="33"/>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34"/>
                                        </p:tgtEl>
                                        <p:attrNameLst>
                                          <p:attrName>style.visibility</p:attrName>
                                        </p:attrNameLst>
                                      </p:cBhvr>
                                      <p:to>
                                        <p:strVal val="visible"/>
                                      </p:to>
                                    </p:set>
                                    <p:animEffect transition="in" filter="fade">
                                      <p:cBhvr>
                                        <p:cTn id="22" dur="1000"/>
                                        <p:tgtEl>
                                          <p:spTgt spid="34"/>
                                        </p:tgtEl>
                                      </p:cBhvr>
                                    </p:animEffect>
                                    <p:anim calcmode="lin" valueType="num">
                                      <p:cBhvr>
                                        <p:cTn id="23" dur="1000" fill="hold"/>
                                        <p:tgtEl>
                                          <p:spTgt spid="34"/>
                                        </p:tgtEl>
                                        <p:attrNameLst>
                                          <p:attrName>ppt_x</p:attrName>
                                        </p:attrNameLst>
                                      </p:cBhvr>
                                      <p:tavLst>
                                        <p:tav tm="0">
                                          <p:val>
                                            <p:strVal val="#ppt_x"/>
                                          </p:val>
                                        </p:tav>
                                        <p:tav tm="100000">
                                          <p:val>
                                            <p:strVal val="#ppt_x"/>
                                          </p:val>
                                        </p:tav>
                                      </p:tavLst>
                                    </p:anim>
                                    <p:anim calcmode="lin" valueType="num">
                                      <p:cBhvr>
                                        <p:cTn id="24" dur="1000" fill="hold"/>
                                        <p:tgtEl>
                                          <p:spTgt spid="34"/>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52237"/>
                                        </p:tgtEl>
                                        <p:attrNameLst>
                                          <p:attrName>style.visibility</p:attrName>
                                        </p:attrNameLst>
                                      </p:cBhvr>
                                      <p:to>
                                        <p:strVal val="visible"/>
                                      </p:to>
                                    </p:set>
                                    <p:animEffect transition="in" filter="fade">
                                      <p:cBhvr>
                                        <p:cTn id="27" dur="1000"/>
                                        <p:tgtEl>
                                          <p:spTgt spid="52237"/>
                                        </p:tgtEl>
                                      </p:cBhvr>
                                    </p:animEffect>
                                    <p:anim calcmode="lin" valueType="num">
                                      <p:cBhvr>
                                        <p:cTn id="28" dur="1000" fill="hold"/>
                                        <p:tgtEl>
                                          <p:spTgt spid="52237"/>
                                        </p:tgtEl>
                                        <p:attrNameLst>
                                          <p:attrName>ppt_x</p:attrName>
                                        </p:attrNameLst>
                                      </p:cBhvr>
                                      <p:tavLst>
                                        <p:tav tm="0">
                                          <p:val>
                                            <p:strVal val="#ppt_x"/>
                                          </p:val>
                                        </p:tav>
                                        <p:tav tm="100000">
                                          <p:val>
                                            <p:strVal val="#ppt_x"/>
                                          </p:val>
                                        </p:tav>
                                      </p:tavLst>
                                    </p:anim>
                                    <p:anim calcmode="lin" valueType="num">
                                      <p:cBhvr>
                                        <p:cTn id="29" dur="1000" fill="hold"/>
                                        <p:tgtEl>
                                          <p:spTgt spid="52237"/>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36"/>
                                        </p:tgtEl>
                                        <p:attrNameLst>
                                          <p:attrName>style.visibility</p:attrName>
                                        </p:attrNameLst>
                                      </p:cBhvr>
                                      <p:to>
                                        <p:strVal val="visible"/>
                                      </p:to>
                                    </p:set>
                                    <p:animEffect transition="in" filter="fade">
                                      <p:cBhvr>
                                        <p:cTn id="32" dur="1000"/>
                                        <p:tgtEl>
                                          <p:spTgt spid="36"/>
                                        </p:tgtEl>
                                      </p:cBhvr>
                                    </p:animEffect>
                                    <p:anim calcmode="lin" valueType="num">
                                      <p:cBhvr>
                                        <p:cTn id="33" dur="1000" fill="hold"/>
                                        <p:tgtEl>
                                          <p:spTgt spid="36"/>
                                        </p:tgtEl>
                                        <p:attrNameLst>
                                          <p:attrName>ppt_x</p:attrName>
                                        </p:attrNameLst>
                                      </p:cBhvr>
                                      <p:tavLst>
                                        <p:tav tm="0">
                                          <p:val>
                                            <p:strVal val="#ppt_x"/>
                                          </p:val>
                                        </p:tav>
                                        <p:tav tm="100000">
                                          <p:val>
                                            <p:strVal val="#ppt_x"/>
                                          </p:val>
                                        </p:tav>
                                      </p:tavLst>
                                    </p:anim>
                                    <p:anim calcmode="lin" valueType="num">
                                      <p:cBhvr>
                                        <p:cTn id="34" dur="1000" fill="hold"/>
                                        <p:tgtEl>
                                          <p:spTgt spid="36"/>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37"/>
                                        </p:tgtEl>
                                        <p:attrNameLst>
                                          <p:attrName>style.visibility</p:attrName>
                                        </p:attrNameLst>
                                      </p:cBhvr>
                                      <p:to>
                                        <p:strVal val="visible"/>
                                      </p:to>
                                    </p:set>
                                    <p:animEffect transition="in" filter="fade">
                                      <p:cBhvr>
                                        <p:cTn id="37" dur="1000"/>
                                        <p:tgtEl>
                                          <p:spTgt spid="37"/>
                                        </p:tgtEl>
                                      </p:cBhvr>
                                    </p:animEffect>
                                    <p:anim calcmode="lin" valueType="num">
                                      <p:cBhvr>
                                        <p:cTn id="38" dur="1000" fill="hold"/>
                                        <p:tgtEl>
                                          <p:spTgt spid="37"/>
                                        </p:tgtEl>
                                        <p:attrNameLst>
                                          <p:attrName>ppt_x</p:attrName>
                                        </p:attrNameLst>
                                      </p:cBhvr>
                                      <p:tavLst>
                                        <p:tav tm="0">
                                          <p:val>
                                            <p:strVal val="#ppt_x"/>
                                          </p:val>
                                        </p:tav>
                                        <p:tav tm="100000">
                                          <p:val>
                                            <p:strVal val="#ppt_x"/>
                                          </p:val>
                                        </p:tav>
                                      </p:tavLst>
                                    </p:anim>
                                    <p:anim calcmode="lin" valueType="num">
                                      <p:cBhvr>
                                        <p:cTn id="39" dur="1000" fill="hold"/>
                                        <p:tgtEl>
                                          <p:spTgt spid="37"/>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52254"/>
                                        </p:tgtEl>
                                        <p:attrNameLst>
                                          <p:attrName>style.visibility</p:attrName>
                                        </p:attrNameLst>
                                      </p:cBhvr>
                                      <p:to>
                                        <p:strVal val="visible"/>
                                      </p:to>
                                    </p:set>
                                    <p:animEffect transition="in" filter="fade">
                                      <p:cBhvr>
                                        <p:cTn id="42" dur="1000"/>
                                        <p:tgtEl>
                                          <p:spTgt spid="52254"/>
                                        </p:tgtEl>
                                      </p:cBhvr>
                                    </p:animEffect>
                                    <p:anim calcmode="lin" valueType="num">
                                      <p:cBhvr>
                                        <p:cTn id="43" dur="1000" fill="hold"/>
                                        <p:tgtEl>
                                          <p:spTgt spid="52254"/>
                                        </p:tgtEl>
                                        <p:attrNameLst>
                                          <p:attrName>ppt_x</p:attrName>
                                        </p:attrNameLst>
                                      </p:cBhvr>
                                      <p:tavLst>
                                        <p:tav tm="0">
                                          <p:val>
                                            <p:strVal val="#ppt_x"/>
                                          </p:val>
                                        </p:tav>
                                        <p:tav tm="100000">
                                          <p:val>
                                            <p:strVal val="#ppt_x"/>
                                          </p:val>
                                        </p:tav>
                                      </p:tavLst>
                                    </p:anim>
                                    <p:anim calcmode="lin" valueType="num">
                                      <p:cBhvr>
                                        <p:cTn id="44" dur="1000" fill="hold"/>
                                        <p:tgtEl>
                                          <p:spTgt spid="52254"/>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27"/>
                                        </p:tgtEl>
                                        <p:attrNameLst>
                                          <p:attrName>style.visibility</p:attrName>
                                        </p:attrNameLst>
                                      </p:cBhvr>
                                      <p:to>
                                        <p:strVal val="visible"/>
                                      </p:to>
                                    </p:set>
                                    <p:animEffect transition="in" filter="fade">
                                      <p:cBhvr>
                                        <p:cTn id="49" dur="1000"/>
                                        <p:tgtEl>
                                          <p:spTgt spid="27"/>
                                        </p:tgtEl>
                                      </p:cBhvr>
                                    </p:animEffect>
                                    <p:anim calcmode="lin" valueType="num">
                                      <p:cBhvr>
                                        <p:cTn id="50" dur="1000" fill="hold"/>
                                        <p:tgtEl>
                                          <p:spTgt spid="27"/>
                                        </p:tgtEl>
                                        <p:attrNameLst>
                                          <p:attrName>ppt_x</p:attrName>
                                        </p:attrNameLst>
                                      </p:cBhvr>
                                      <p:tavLst>
                                        <p:tav tm="0">
                                          <p:val>
                                            <p:strVal val="#ppt_x"/>
                                          </p:val>
                                        </p:tav>
                                        <p:tav tm="100000">
                                          <p:val>
                                            <p:strVal val="#ppt_x"/>
                                          </p:val>
                                        </p:tav>
                                      </p:tavLst>
                                    </p:anim>
                                    <p:anim calcmode="lin" valueType="num">
                                      <p:cBhvr>
                                        <p:cTn id="51" dur="1000" fill="hold"/>
                                        <p:tgtEl>
                                          <p:spTgt spid="27"/>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0"/>
                                  </p:stCondLst>
                                  <p:childTnLst>
                                    <p:set>
                                      <p:cBhvr>
                                        <p:cTn id="53" dur="1" fill="hold">
                                          <p:stCondLst>
                                            <p:cond delay="0"/>
                                          </p:stCondLst>
                                        </p:cTn>
                                        <p:tgtEl>
                                          <p:spTgt spid="28"/>
                                        </p:tgtEl>
                                        <p:attrNameLst>
                                          <p:attrName>style.visibility</p:attrName>
                                        </p:attrNameLst>
                                      </p:cBhvr>
                                      <p:to>
                                        <p:strVal val="visible"/>
                                      </p:to>
                                    </p:set>
                                    <p:animEffect transition="in" filter="fade">
                                      <p:cBhvr>
                                        <p:cTn id="54" dur="1000"/>
                                        <p:tgtEl>
                                          <p:spTgt spid="28"/>
                                        </p:tgtEl>
                                      </p:cBhvr>
                                    </p:animEffect>
                                    <p:anim calcmode="lin" valueType="num">
                                      <p:cBhvr>
                                        <p:cTn id="55" dur="1000" fill="hold"/>
                                        <p:tgtEl>
                                          <p:spTgt spid="28"/>
                                        </p:tgtEl>
                                        <p:attrNameLst>
                                          <p:attrName>ppt_x</p:attrName>
                                        </p:attrNameLst>
                                      </p:cBhvr>
                                      <p:tavLst>
                                        <p:tav tm="0">
                                          <p:val>
                                            <p:strVal val="#ppt_x"/>
                                          </p:val>
                                        </p:tav>
                                        <p:tav tm="100000">
                                          <p:val>
                                            <p:strVal val="#ppt_x"/>
                                          </p:val>
                                        </p:tav>
                                      </p:tavLst>
                                    </p:anim>
                                    <p:anim calcmode="lin" valueType="num">
                                      <p:cBhvr>
                                        <p:cTn id="56" dur="1000" fill="hold"/>
                                        <p:tgtEl>
                                          <p:spTgt spid="28"/>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52229"/>
                                        </p:tgtEl>
                                        <p:attrNameLst>
                                          <p:attrName>style.visibility</p:attrName>
                                        </p:attrNameLst>
                                      </p:cBhvr>
                                      <p:to>
                                        <p:strVal val="visible"/>
                                      </p:to>
                                    </p:set>
                                    <p:animEffect transition="in" filter="fade">
                                      <p:cBhvr>
                                        <p:cTn id="59" dur="1000"/>
                                        <p:tgtEl>
                                          <p:spTgt spid="52229"/>
                                        </p:tgtEl>
                                      </p:cBhvr>
                                    </p:animEffect>
                                    <p:anim calcmode="lin" valueType="num">
                                      <p:cBhvr>
                                        <p:cTn id="60" dur="1000" fill="hold"/>
                                        <p:tgtEl>
                                          <p:spTgt spid="52229"/>
                                        </p:tgtEl>
                                        <p:attrNameLst>
                                          <p:attrName>ppt_x</p:attrName>
                                        </p:attrNameLst>
                                      </p:cBhvr>
                                      <p:tavLst>
                                        <p:tav tm="0">
                                          <p:val>
                                            <p:strVal val="#ppt_x"/>
                                          </p:val>
                                        </p:tav>
                                        <p:tav tm="100000">
                                          <p:val>
                                            <p:strVal val="#ppt_x"/>
                                          </p:val>
                                        </p:tav>
                                      </p:tavLst>
                                    </p:anim>
                                    <p:anim calcmode="lin" valueType="num">
                                      <p:cBhvr>
                                        <p:cTn id="61" dur="1000" fill="hold"/>
                                        <p:tgtEl>
                                          <p:spTgt spid="52229"/>
                                        </p:tgtEl>
                                        <p:attrNameLst>
                                          <p:attrName>ppt_y</p:attrName>
                                        </p:attrNameLst>
                                      </p:cBhvr>
                                      <p:tavLst>
                                        <p:tav tm="0">
                                          <p:val>
                                            <p:strVal val="#ppt_y+.1"/>
                                          </p:val>
                                        </p:tav>
                                        <p:tav tm="100000">
                                          <p:val>
                                            <p:strVal val="#ppt_y"/>
                                          </p:val>
                                        </p:tav>
                                      </p:tavLst>
                                    </p:anim>
                                  </p:childTnLst>
                                </p:cTn>
                              </p:par>
                              <p:par>
                                <p:cTn id="62" presetID="42" presetClass="entr" presetSubtype="0" fill="hold" nodeType="withEffect">
                                  <p:stCondLst>
                                    <p:cond delay="0"/>
                                  </p:stCondLst>
                                  <p:childTnLst>
                                    <p:set>
                                      <p:cBhvr>
                                        <p:cTn id="63" dur="1" fill="hold">
                                          <p:stCondLst>
                                            <p:cond delay="0"/>
                                          </p:stCondLst>
                                        </p:cTn>
                                        <p:tgtEl>
                                          <p:spTgt spid="30"/>
                                        </p:tgtEl>
                                        <p:attrNameLst>
                                          <p:attrName>style.visibility</p:attrName>
                                        </p:attrNameLst>
                                      </p:cBhvr>
                                      <p:to>
                                        <p:strVal val="visible"/>
                                      </p:to>
                                    </p:set>
                                    <p:animEffect transition="in" filter="fade">
                                      <p:cBhvr>
                                        <p:cTn id="64" dur="1000"/>
                                        <p:tgtEl>
                                          <p:spTgt spid="30"/>
                                        </p:tgtEl>
                                      </p:cBhvr>
                                    </p:animEffect>
                                    <p:anim calcmode="lin" valueType="num">
                                      <p:cBhvr>
                                        <p:cTn id="65" dur="1000" fill="hold"/>
                                        <p:tgtEl>
                                          <p:spTgt spid="30"/>
                                        </p:tgtEl>
                                        <p:attrNameLst>
                                          <p:attrName>ppt_x</p:attrName>
                                        </p:attrNameLst>
                                      </p:cBhvr>
                                      <p:tavLst>
                                        <p:tav tm="0">
                                          <p:val>
                                            <p:strVal val="#ppt_x"/>
                                          </p:val>
                                        </p:tav>
                                        <p:tav tm="100000">
                                          <p:val>
                                            <p:strVal val="#ppt_x"/>
                                          </p:val>
                                        </p:tav>
                                      </p:tavLst>
                                    </p:anim>
                                    <p:anim calcmode="lin" valueType="num">
                                      <p:cBhvr>
                                        <p:cTn id="66" dur="1000" fill="hold"/>
                                        <p:tgtEl>
                                          <p:spTgt spid="30"/>
                                        </p:tgtEl>
                                        <p:attrNameLst>
                                          <p:attrName>ppt_y</p:attrName>
                                        </p:attrNameLst>
                                      </p:cBhvr>
                                      <p:tavLst>
                                        <p:tav tm="0">
                                          <p:val>
                                            <p:strVal val="#ppt_y+.1"/>
                                          </p:val>
                                        </p:tav>
                                        <p:tav tm="100000">
                                          <p:val>
                                            <p:strVal val="#ppt_y"/>
                                          </p:val>
                                        </p:tav>
                                      </p:tavLst>
                                    </p:anim>
                                  </p:childTnLst>
                                </p:cTn>
                              </p:par>
                              <p:par>
                                <p:cTn id="67" presetID="42" presetClass="entr" presetSubtype="0" fill="hold" grpId="0" nodeType="withEffect">
                                  <p:stCondLst>
                                    <p:cond delay="0"/>
                                  </p:stCondLst>
                                  <p:childTnLst>
                                    <p:set>
                                      <p:cBhvr>
                                        <p:cTn id="68" dur="1" fill="hold">
                                          <p:stCondLst>
                                            <p:cond delay="0"/>
                                          </p:stCondLst>
                                        </p:cTn>
                                        <p:tgtEl>
                                          <p:spTgt spid="45"/>
                                        </p:tgtEl>
                                        <p:attrNameLst>
                                          <p:attrName>style.visibility</p:attrName>
                                        </p:attrNameLst>
                                      </p:cBhvr>
                                      <p:to>
                                        <p:strVal val="visible"/>
                                      </p:to>
                                    </p:set>
                                    <p:animEffect transition="in" filter="fade">
                                      <p:cBhvr>
                                        <p:cTn id="69" dur="1000"/>
                                        <p:tgtEl>
                                          <p:spTgt spid="45"/>
                                        </p:tgtEl>
                                      </p:cBhvr>
                                    </p:animEffect>
                                    <p:anim calcmode="lin" valueType="num">
                                      <p:cBhvr>
                                        <p:cTn id="70" dur="1000" fill="hold"/>
                                        <p:tgtEl>
                                          <p:spTgt spid="45"/>
                                        </p:tgtEl>
                                        <p:attrNameLst>
                                          <p:attrName>ppt_x</p:attrName>
                                        </p:attrNameLst>
                                      </p:cBhvr>
                                      <p:tavLst>
                                        <p:tav tm="0">
                                          <p:val>
                                            <p:strVal val="#ppt_x"/>
                                          </p:val>
                                        </p:tav>
                                        <p:tav tm="100000">
                                          <p:val>
                                            <p:strVal val="#ppt_x"/>
                                          </p:val>
                                        </p:tav>
                                      </p:tavLst>
                                    </p:anim>
                                    <p:anim calcmode="lin" valueType="num">
                                      <p:cBhvr>
                                        <p:cTn id="71" dur="1000" fill="hold"/>
                                        <p:tgtEl>
                                          <p:spTgt spid="45"/>
                                        </p:tgtEl>
                                        <p:attrNameLst>
                                          <p:attrName>ppt_y</p:attrName>
                                        </p:attrNameLst>
                                      </p:cBhvr>
                                      <p:tavLst>
                                        <p:tav tm="0">
                                          <p:val>
                                            <p:strVal val="#ppt_y+.1"/>
                                          </p:val>
                                        </p:tav>
                                        <p:tav tm="100000">
                                          <p:val>
                                            <p:strVal val="#ppt_y"/>
                                          </p:val>
                                        </p:tav>
                                      </p:tavLst>
                                    </p:anim>
                                  </p:childTnLst>
                                </p:cTn>
                              </p:par>
                              <p:par>
                                <p:cTn id="72" presetID="42" presetClass="entr" presetSubtype="0" fill="hold" grpId="0" nodeType="withEffect">
                                  <p:stCondLst>
                                    <p:cond delay="0"/>
                                  </p:stCondLst>
                                  <p:childTnLst>
                                    <p:set>
                                      <p:cBhvr>
                                        <p:cTn id="73" dur="1" fill="hold">
                                          <p:stCondLst>
                                            <p:cond delay="0"/>
                                          </p:stCondLst>
                                        </p:cTn>
                                        <p:tgtEl>
                                          <p:spTgt spid="46"/>
                                        </p:tgtEl>
                                        <p:attrNameLst>
                                          <p:attrName>style.visibility</p:attrName>
                                        </p:attrNameLst>
                                      </p:cBhvr>
                                      <p:to>
                                        <p:strVal val="visible"/>
                                      </p:to>
                                    </p:set>
                                    <p:animEffect transition="in" filter="fade">
                                      <p:cBhvr>
                                        <p:cTn id="74" dur="1000"/>
                                        <p:tgtEl>
                                          <p:spTgt spid="46"/>
                                        </p:tgtEl>
                                      </p:cBhvr>
                                    </p:animEffect>
                                    <p:anim calcmode="lin" valueType="num">
                                      <p:cBhvr>
                                        <p:cTn id="75" dur="1000" fill="hold"/>
                                        <p:tgtEl>
                                          <p:spTgt spid="46"/>
                                        </p:tgtEl>
                                        <p:attrNameLst>
                                          <p:attrName>ppt_x</p:attrName>
                                        </p:attrNameLst>
                                      </p:cBhvr>
                                      <p:tavLst>
                                        <p:tav tm="0">
                                          <p:val>
                                            <p:strVal val="#ppt_x"/>
                                          </p:val>
                                        </p:tav>
                                        <p:tav tm="100000">
                                          <p:val>
                                            <p:strVal val="#ppt_x"/>
                                          </p:val>
                                        </p:tav>
                                      </p:tavLst>
                                    </p:anim>
                                    <p:anim calcmode="lin" valueType="num">
                                      <p:cBhvr>
                                        <p:cTn id="76" dur="1000" fill="hold"/>
                                        <p:tgtEl>
                                          <p:spTgt spid="46"/>
                                        </p:tgtEl>
                                        <p:attrNameLst>
                                          <p:attrName>ppt_y</p:attrName>
                                        </p:attrNameLst>
                                      </p:cBhvr>
                                      <p:tavLst>
                                        <p:tav tm="0">
                                          <p:val>
                                            <p:strVal val="#ppt_y+.1"/>
                                          </p:val>
                                        </p:tav>
                                        <p:tav tm="100000">
                                          <p:val>
                                            <p:strVal val="#ppt_y"/>
                                          </p:val>
                                        </p:tav>
                                      </p:tavLst>
                                    </p:anim>
                                  </p:childTnLst>
                                </p:cTn>
                              </p:par>
                              <p:par>
                                <p:cTn id="77" presetID="42" presetClass="entr" presetSubtype="0" fill="hold" grpId="0" nodeType="withEffect">
                                  <p:stCondLst>
                                    <p:cond delay="0"/>
                                  </p:stCondLst>
                                  <p:childTnLst>
                                    <p:set>
                                      <p:cBhvr>
                                        <p:cTn id="78" dur="1" fill="hold">
                                          <p:stCondLst>
                                            <p:cond delay="0"/>
                                          </p:stCondLst>
                                        </p:cTn>
                                        <p:tgtEl>
                                          <p:spTgt spid="47"/>
                                        </p:tgtEl>
                                        <p:attrNameLst>
                                          <p:attrName>style.visibility</p:attrName>
                                        </p:attrNameLst>
                                      </p:cBhvr>
                                      <p:to>
                                        <p:strVal val="visible"/>
                                      </p:to>
                                    </p:set>
                                    <p:animEffect transition="in" filter="fade">
                                      <p:cBhvr>
                                        <p:cTn id="79" dur="1000"/>
                                        <p:tgtEl>
                                          <p:spTgt spid="47"/>
                                        </p:tgtEl>
                                      </p:cBhvr>
                                    </p:animEffect>
                                    <p:anim calcmode="lin" valueType="num">
                                      <p:cBhvr>
                                        <p:cTn id="80" dur="1000" fill="hold"/>
                                        <p:tgtEl>
                                          <p:spTgt spid="47"/>
                                        </p:tgtEl>
                                        <p:attrNameLst>
                                          <p:attrName>ppt_x</p:attrName>
                                        </p:attrNameLst>
                                      </p:cBhvr>
                                      <p:tavLst>
                                        <p:tav tm="0">
                                          <p:val>
                                            <p:strVal val="#ppt_x"/>
                                          </p:val>
                                        </p:tav>
                                        <p:tav tm="100000">
                                          <p:val>
                                            <p:strVal val="#ppt_x"/>
                                          </p:val>
                                        </p:tav>
                                      </p:tavLst>
                                    </p:anim>
                                    <p:anim calcmode="lin" valueType="num">
                                      <p:cBhvr>
                                        <p:cTn id="81" dur="1000" fill="hold"/>
                                        <p:tgtEl>
                                          <p:spTgt spid="47"/>
                                        </p:tgtEl>
                                        <p:attrNameLst>
                                          <p:attrName>ppt_y</p:attrName>
                                        </p:attrNameLst>
                                      </p:cBhvr>
                                      <p:tavLst>
                                        <p:tav tm="0">
                                          <p:val>
                                            <p:strVal val="#ppt_y+.1"/>
                                          </p:val>
                                        </p:tav>
                                        <p:tav tm="100000">
                                          <p:val>
                                            <p:strVal val="#ppt_y"/>
                                          </p:val>
                                        </p:tav>
                                      </p:tavLst>
                                    </p:anim>
                                  </p:childTnLst>
                                </p:cTn>
                              </p:par>
                              <p:par>
                                <p:cTn id="82" presetID="42" presetClass="entr" presetSubtype="0" fill="hold" grpId="0" nodeType="withEffect">
                                  <p:stCondLst>
                                    <p:cond delay="0"/>
                                  </p:stCondLst>
                                  <p:childTnLst>
                                    <p:set>
                                      <p:cBhvr>
                                        <p:cTn id="83" dur="1" fill="hold">
                                          <p:stCondLst>
                                            <p:cond delay="0"/>
                                          </p:stCondLst>
                                        </p:cTn>
                                        <p:tgtEl>
                                          <p:spTgt spid="52255"/>
                                        </p:tgtEl>
                                        <p:attrNameLst>
                                          <p:attrName>style.visibility</p:attrName>
                                        </p:attrNameLst>
                                      </p:cBhvr>
                                      <p:to>
                                        <p:strVal val="visible"/>
                                      </p:to>
                                    </p:set>
                                    <p:animEffect transition="in" filter="fade">
                                      <p:cBhvr>
                                        <p:cTn id="84" dur="1000"/>
                                        <p:tgtEl>
                                          <p:spTgt spid="52255"/>
                                        </p:tgtEl>
                                      </p:cBhvr>
                                    </p:animEffect>
                                    <p:anim calcmode="lin" valueType="num">
                                      <p:cBhvr>
                                        <p:cTn id="85" dur="1000" fill="hold"/>
                                        <p:tgtEl>
                                          <p:spTgt spid="52255"/>
                                        </p:tgtEl>
                                        <p:attrNameLst>
                                          <p:attrName>ppt_x</p:attrName>
                                        </p:attrNameLst>
                                      </p:cBhvr>
                                      <p:tavLst>
                                        <p:tav tm="0">
                                          <p:val>
                                            <p:strVal val="#ppt_x"/>
                                          </p:val>
                                        </p:tav>
                                        <p:tav tm="100000">
                                          <p:val>
                                            <p:strVal val="#ppt_x"/>
                                          </p:val>
                                        </p:tav>
                                      </p:tavLst>
                                    </p:anim>
                                    <p:anim calcmode="lin" valueType="num">
                                      <p:cBhvr>
                                        <p:cTn id="86" dur="1000" fill="hold"/>
                                        <p:tgtEl>
                                          <p:spTgt spid="52255"/>
                                        </p:tgtEl>
                                        <p:attrNameLst>
                                          <p:attrName>ppt_y</p:attrName>
                                        </p:attrNameLst>
                                      </p:cBhvr>
                                      <p:tavLst>
                                        <p:tav tm="0">
                                          <p:val>
                                            <p:strVal val="#ppt_y+.1"/>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42" presetClass="entr" presetSubtype="0" fill="hold" grpId="0" nodeType="clickEffect">
                                  <p:stCondLst>
                                    <p:cond delay="0"/>
                                  </p:stCondLst>
                                  <p:childTnLst>
                                    <p:set>
                                      <p:cBhvr>
                                        <p:cTn id="90" dur="1" fill="hold">
                                          <p:stCondLst>
                                            <p:cond delay="0"/>
                                          </p:stCondLst>
                                        </p:cTn>
                                        <p:tgtEl>
                                          <p:spTgt spid="52240"/>
                                        </p:tgtEl>
                                        <p:attrNameLst>
                                          <p:attrName>style.visibility</p:attrName>
                                        </p:attrNameLst>
                                      </p:cBhvr>
                                      <p:to>
                                        <p:strVal val="visible"/>
                                      </p:to>
                                    </p:set>
                                    <p:animEffect transition="in" filter="fade">
                                      <p:cBhvr>
                                        <p:cTn id="91" dur="1000"/>
                                        <p:tgtEl>
                                          <p:spTgt spid="52240"/>
                                        </p:tgtEl>
                                      </p:cBhvr>
                                    </p:animEffect>
                                    <p:anim calcmode="lin" valueType="num">
                                      <p:cBhvr>
                                        <p:cTn id="92" dur="1000" fill="hold"/>
                                        <p:tgtEl>
                                          <p:spTgt spid="52240"/>
                                        </p:tgtEl>
                                        <p:attrNameLst>
                                          <p:attrName>ppt_x</p:attrName>
                                        </p:attrNameLst>
                                      </p:cBhvr>
                                      <p:tavLst>
                                        <p:tav tm="0">
                                          <p:val>
                                            <p:strVal val="#ppt_x"/>
                                          </p:val>
                                        </p:tav>
                                        <p:tav tm="100000">
                                          <p:val>
                                            <p:strVal val="#ppt_x"/>
                                          </p:val>
                                        </p:tav>
                                      </p:tavLst>
                                    </p:anim>
                                    <p:anim calcmode="lin" valueType="num">
                                      <p:cBhvr>
                                        <p:cTn id="93" dur="1000" fill="hold"/>
                                        <p:tgtEl>
                                          <p:spTgt spid="52240"/>
                                        </p:tgtEl>
                                        <p:attrNameLst>
                                          <p:attrName>ppt_y</p:attrName>
                                        </p:attrNameLst>
                                      </p:cBhvr>
                                      <p:tavLst>
                                        <p:tav tm="0">
                                          <p:val>
                                            <p:strVal val="#ppt_y+.1"/>
                                          </p:val>
                                        </p:tav>
                                        <p:tav tm="100000">
                                          <p:val>
                                            <p:strVal val="#ppt_y"/>
                                          </p:val>
                                        </p:tav>
                                      </p:tavLst>
                                    </p:anim>
                                  </p:childTnLst>
                                </p:cTn>
                              </p:par>
                              <p:par>
                                <p:cTn id="94" presetID="42" presetClass="entr" presetSubtype="0" fill="hold" nodeType="withEffect">
                                  <p:stCondLst>
                                    <p:cond delay="0"/>
                                  </p:stCondLst>
                                  <p:childTnLst>
                                    <p:set>
                                      <p:cBhvr>
                                        <p:cTn id="95" dur="1" fill="hold">
                                          <p:stCondLst>
                                            <p:cond delay="0"/>
                                          </p:stCondLst>
                                        </p:cTn>
                                        <p:tgtEl>
                                          <p:spTgt spid="39"/>
                                        </p:tgtEl>
                                        <p:attrNameLst>
                                          <p:attrName>style.visibility</p:attrName>
                                        </p:attrNameLst>
                                      </p:cBhvr>
                                      <p:to>
                                        <p:strVal val="visible"/>
                                      </p:to>
                                    </p:set>
                                    <p:animEffect transition="in" filter="fade">
                                      <p:cBhvr>
                                        <p:cTn id="96" dur="1000"/>
                                        <p:tgtEl>
                                          <p:spTgt spid="39"/>
                                        </p:tgtEl>
                                      </p:cBhvr>
                                    </p:animEffect>
                                    <p:anim calcmode="lin" valueType="num">
                                      <p:cBhvr>
                                        <p:cTn id="97" dur="1000" fill="hold"/>
                                        <p:tgtEl>
                                          <p:spTgt spid="39"/>
                                        </p:tgtEl>
                                        <p:attrNameLst>
                                          <p:attrName>ppt_x</p:attrName>
                                        </p:attrNameLst>
                                      </p:cBhvr>
                                      <p:tavLst>
                                        <p:tav tm="0">
                                          <p:val>
                                            <p:strVal val="#ppt_x"/>
                                          </p:val>
                                        </p:tav>
                                        <p:tav tm="100000">
                                          <p:val>
                                            <p:strVal val="#ppt_x"/>
                                          </p:val>
                                        </p:tav>
                                      </p:tavLst>
                                    </p:anim>
                                    <p:anim calcmode="lin" valueType="num">
                                      <p:cBhvr>
                                        <p:cTn id="98" dur="1000" fill="hold"/>
                                        <p:tgtEl>
                                          <p:spTgt spid="39"/>
                                        </p:tgtEl>
                                        <p:attrNameLst>
                                          <p:attrName>ppt_y</p:attrName>
                                        </p:attrNameLst>
                                      </p:cBhvr>
                                      <p:tavLst>
                                        <p:tav tm="0">
                                          <p:val>
                                            <p:strVal val="#ppt_y+.1"/>
                                          </p:val>
                                        </p:tav>
                                        <p:tav tm="100000">
                                          <p:val>
                                            <p:strVal val="#ppt_y"/>
                                          </p:val>
                                        </p:tav>
                                      </p:tavLst>
                                    </p:anim>
                                  </p:childTnLst>
                                </p:cTn>
                              </p:par>
                              <p:par>
                                <p:cTn id="99" presetID="42" presetClass="entr" presetSubtype="0" fill="hold" grpId="0" nodeType="withEffect">
                                  <p:stCondLst>
                                    <p:cond delay="0"/>
                                  </p:stCondLst>
                                  <p:childTnLst>
                                    <p:set>
                                      <p:cBhvr>
                                        <p:cTn id="100" dur="1" fill="hold">
                                          <p:stCondLst>
                                            <p:cond delay="0"/>
                                          </p:stCondLst>
                                        </p:cTn>
                                        <p:tgtEl>
                                          <p:spTgt spid="40"/>
                                        </p:tgtEl>
                                        <p:attrNameLst>
                                          <p:attrName>style.visibility</p:attrName>
                                        </p:attrNameLst>
                                      </p:cBhvr>
                                      <p:to>
                                        <p:strVal val="visible"/>
                                      </p:to>
                                    </p:set>
                                    <p:animEffect transition="in" filter="fade">
                                      <p:cBhvr>
                                        <p:cTn id="101" dur="1000"/>
                                        <p:tgtEl>
                                          <p:spTgt spid="40"/>
                                        </p:tgtEl>
                                      </p:cBhvr>
                                    </p:animEffect>
                                    <p:anim calcmode="lin" valueType="num">
                                      <p:cBhvr>
                                        <p:cTn id="102" dur="1000" fill="hold"/>
                                        <p:tgtEl>
                                          <p:spTgt spid="40"/>
                                        </p:tgtEl>
                                        <p:attrNameLst>
                                          <p:attrName>ppt_x</p:attrName>
                                        </p:attrNameLst>
                                      </p:cBhvr>
                                      <p:tavLst>
                                        <p:tav tm="0">
                                          <p:val>
                                            <p:strVal val="#ppt_x"/>
                                          </p:val>
                                        </p:tav>
                                        <p:tav tm="100000">
                                          <p:val>
                                            <p:strVal val="#ppt_x"/>
                                          </p:val>
                                        </p:tav>
                                      </p:tavLst>
                                    </p:anim>
                                    <p:anim calcmode="lin" valueType="num">
                                      <p:cBhvr>
                                        <p:cTn id="103" dur="1000" fill="hold"/>
                                        <p:tgtEl>
                                          <p:spTgt spid="40"/>
                                        </p:tgtEl>
                                        <p:attrNameLst>
                                          <p:attrName>ppt_y</p:attrName>
                                        </p:attrNameLst>
                                      </p:cBhvr>
                                      <p:tavLst>
                                        <p:tav tm="0">
                                          <p:val>
                                            <p:strVal val="#ppt_y+.1"/>
                                          </p:val>
                                        </p:tav>
                                        <p:tav tm="100000">
                                          <p:val>
                                            <p:strVal val="#ppt_y"/>
                                          </p:val>
                                        </p:tav>
                                      </p:tavLst>
                                    </p:anim>
                                  </p:childTnLst>
                                </p:cTn>
                              </p:par>
                              <p:par>
                                <p:cTn id="104" presetID="42" presetClass="entr" presetSubtype="0" fill="hold" grpId="0" nodeType="withEffect">
                                  <p:stCondLst>
                                    <p:cond delay="0"/>
                                  </p:stCondLst>
                                  <p:childTnLst>
                                    <p:set>
                                      <p:cBhvr>
                                        <p:cTn id="105" dur="1" fill="hold">
                                          <p:stCondLst>
                                            <p:cond delay="0"/>
                                          </p:stCondLst>
                                        </p:cTn>
                                        <p:tgtEl>
                                          <p:spTgt spid="41"/>
                                        </p:tgtEl>
                                        <p:attrNameLst>
                                          <p:attrName>style.visibility</p:attrName>
                                        </p:attrNameLst>
                                      </p:cBhvr>
                                      <p:to>
                                        <p:strVal val="visible"/>
                                      </p:to>
                                    </p:set>
                                    <p:animEffect transition="in" filter="fade">
                                      <p:cBhvr>
                                        <p:cTn id="106" dur="1000"/>
                                        <p:tgtEl>
                                          <p:spTgt spid="41"/>
                                        </p:tgtEl>
                                      </p:cBhvr>
                                    </p:animEffect>
                                    <p:anim calcmode="lin" valueType="num">
                                      <p:cBhvr>
                                        <p:cTn id="107" dur="1000" fill="hold"/>
                                        <p:tgtEl>
                                          <p:spTgt spid="41"/>
                                        </p:tgtEl>
                                        <p:attrNameLst>
                                          <p:attrName>ppt_x</p:attrName>
                                        </p:attrNameLst>
                                      </p:cBhvr>
                                      <p:tavLst>
                                        <p:tav tm="0">
                                          <p:val>
                                            <p:strVal val="#ppt_x"/>
                                          </p:val>
                                        </p:tav>
                                        <p:tav tm="100000">
                                          <p:val>
                                            <p:strVal val="#ppt_x"/>
                                          </p:val>
                                        </p:tav>
                                      </p:tavLst>
                                    </p:anim>
                                    <p:anim calcmode="lin" valueType="num">
                                      <p:cBhvr>
                                        <p:cTn id="108" dur="1000" fill="hold"/>
                                        <p:tgtEl>
                                          <p:spTgt spid="41"/>
                                        </p:tgtEl>
                                        <p:attrNameLst>
                                          <p:attrName>ppt_y</p:attrName>
                                        </p:attrNameLst>
                                      </p:cBhvr>
                                      <p:tavLst>
                                        <p:tav tm="0">
                                          <p:val>
                                            <p:strVal val="#ppt_y+.1"/>
                                          </p:val>
                                        </p:tav>
                                        <p:tav tm="100000">
                                          <p:val>
                                            <p:strVal val="#ppt_y"/>
                                          </p:val>
                                        </p:tav>
                                      </p:tavLst>
                                    </p:anim>
                                  </p:childTnLst>
                                </p:cTn>
                              </p:par>
                              <p:par>
                                <p:cTn id="109" presetID="42" presetClass="entr" presetSubtype="0" fill="hold" grpId="0" nodeType="withEffect">
                                  <p:stCondLst>
                                    <p:cond delay="0"/>
                                  </p:stCondLst>
                                  <p:childTnLst>
                                    <p:set>
                                      <p:cBhvr>
                                        <p:cTn id="110" dur="1" fill="hold">
                                          <p:stCondLst>
                                            <p:cond delay="0"/>
                                          </p:stCondLst>
                                        </p:cTn>
                                        <p:tgtEl>
                                          <p:spTgt spid="42"/>
                                        </p:tgtEl>
                                        <p:attrNameLst>
                                          <p:attrName>style.visibility</p:attrName>
                                        </p:attrNameLst>
                                      </p:cBhvr>
                                      <p:to>
                                        <p:strVal val="visible"/>
                                      </p:to>
                                    </p:set>
                                    <p:animEffect transition="in" filter="fade">
                                      <p:cBhvr>
                                        <p:cTn id="111" dur="1000"/>
                                        <p:tgtEl>
                                          <p:spTgt spid="42"/>
                                        </p:tgtEl>
                                      </p:cBhvr>
                                    </p:animEffect>
                                    <p:anim calcmode="lin" valueType="num">
                                      <p:cBhvr>
                                        <p:cTn id="112" dur="1000" fill="hold"/>
                                        <p:tgtEl>
                                          <p:spTgt spid="42"/>
                                        </p:tgtEl>
                                        <p:attrNameLst>
                                          <p:attrName>ppt_x</p:attrName>
                                        </p:attrNameLst>
                                      </p:cBhvr>
                                      <p:tavLst>
                                        <p:tav tm="0">
                                          <p:val>
                                            <p:strVal val="#ppt_x"/>
                                          </p:val>
                                        </p:tav>
                                        <p:tav tm="100000">
                                          <p:val>
                                            <p:strVal val="#ppt_x"/>
                                          </p:val>
                                        </p:tav>
                                      </p:tavLst>
                                    </p:anim>
                                    <p:anim calcmode="lin" valueType="num">
                                      <p:cBhvr>
                                        <p:cTn id="113" dur="1000" fill="hold"/>
                                        <p:tgtEl>
                                          <p:spTgt spid="42"/>
                                        </p:tgtEl>
                                        <p:attrNameLst>
                                          <p:attrName>ppt_y</p:attrName>
                                        </p:attrNameLst>
                                      </p:cBhvr>
                                      <p:tavLst>
                                        <p:tav tm="0">
                                          <p:val>
                                            <p:strVal val="#ppt_y+.1"/>
                                          </p:val>
                                        </p:tav>
                                        <p:tav tm="100000">
                                          <p:val>
                                            <p:strVal val="#ppt_y"/>
                                          </p:val>
                                        </p:tav>
                                      </p:tavLst>
                                    </p:anim>
                                  </p:childTnLst>
                                </p:cTn>
                              </p:par>
                              <p:par>
                                <p:cTn id="114" presetID="42" presetClass="entr" presetSubtype="0" fill="hold" grpId="0" nodeType="withEffect">
                                  <p:stCondLst>
                                    <p:cond delay="0"/>
                                  </p:stCondLst>
                                  <p:childTnLst>
                                    <p:set>
                                      <p:cBhvr>
                                        <p:cTn id="115" dur="1" fill="hold">
                                          <p:stCondLst>
                                            <p:cond delay="0"/>
                                          </p:stCondLst>
                                        </p:cTn>
                                        <p:tgtEl>
                                          <p:spTgt spid="43"/>
                                        </p:tgtEl>
                                        <p:attrNameLst>
                                          <p:attrName>style.visibility</p:attrName>
                                        </p:attrNameLst>
                                      </p:cBhvr>
                                      <p:to>
                                        <p:strVal val="visible"/>
                                      </p:to>
                                    </p:set>
                                    <p:animEffect transition="in" filter="fade">
                                      <p:cBhvr>
                                        <p:cTn id="116" dur="1000"/>
                                        <p:tgtEl>
                                          <p:spTgt spid="43"/>
                                        </p:tgtEl>
                                      </p:cBhvr>
                                    </p:animEffect>
                                    <p:anim calcmode="lin" valueType="num">
                                      <p:cBhvr>
                                        <p:cTn id="117" dur="1000" fill="hold"/>
                                        <p:tgtEl>
                                          <p:spTgt spid="43"/>
                                        </p:tgtEl>
                                        <p:attrNameLst>
                                          <p:attrName>ppt_x</p:attrName>
                                        </p:attrNameLst>
                                      </p:cBhvr>
                                      <p:tavLst>
                                        <p:tav tm="0">
                                          <p:val>
                                            <p:strVal val="#ppt_x"/>
                                          </p:val>
                                        </p:tav>
                                        <p:tav tm="100000">
                                          <p:val>
                                            <p:strVal val="#ppt_x"/>
                                          </p:val>
                                        </p:tav>
                                      </p:tavLst>
                                    </p:anim>
                                    <p:anim calcmode="lin" valueType="num">
                                      <p:cBhvr>
                                        <p:cTn id="118" dur="1000" fill="hold"/>
                                        <p:tgtEl>
                                          <p:spTgt spid="43"/>
                                        </p:tgtEl>
                                        <p:attrNameLst>
                                          <p:attrName>ppt_y</p:attrName>
                                        </p:attrNameLst>
                                      </p:cBhvr>
                                      <p:tavLst>
                                        <p:tav tm="0">
                                          <p:val>
                                            <p:strVal val="#ppt_y+.1"/>
                                          </p:val>
                                        </p:tav>
                                        <p:tav tm="100000">
                                          <p:val>
                                            <p:strVal val="#ppt_y"/>
                                          </p:val>
                                        </p:tav>
                                      </p:tavLst>
                                    </p:anim>
                                  </p:childTnLst>
                                </p:cTn>
                              </p:par>
                              <p:par>
                                <p:cTn id="119" presetID="42" presetClass="entr" presetSubtype="0" fill="hold" grpId="0" nodeType="withEffect">
                                  <p:stCondLst>
                                    <p:cond delay="0"/>
                                  </p:stCondLst>
                                  <p:childTnLst>
                                    <p:set>
                                      <p:cBhvr>
                                        <p:cTn id="120" dur="1" fill="hold">
                                          <p:stCondLst>
                                            <p:cond delay="0"/>
                                          </p:stCondLst>
                                        </p:cTn>
                                        <p:tgtEl>
                                          <p:spTgt spid="44"/>
                                        </p:tgtEl>
                                        <p:attrNameLst>
                                          <p:attrName>style.visibility</p:attrName>
                                        </p:attrNameLst>
                                      </p:cBhvr>
                                      <p:to>
                                        <p:strVal val="visible"/>
                                      </p:to>
                                    </p:set>
                                    <p:animEffect transition="in" filter="fade">
                                      <p:cBhvr>
                                        <p:cTn id="121" dur="1000"/>
                                        <p:tgtEl>
                                          <p:spTgt spid="44"/>
                                        </p:tgtEl>
                                      </p:cBhvr>
                                    </p:animEffect>
                                    <p:anim calcmode="lin" valueType="num">
                                      <p:cBhvr>
                                        <p:cTn id="122" dur="1000" fill="hold"/>
                                        <p:tgtEl>
                                          <p:spTgt spid="44"/>
                                        </p:tgtEl>
                                        <p:attrNameLst>
                                          <p:attrName>ppt_x</p:attrName>
                                        </p:attrNameLst>
                                      </p:cBhvr>
                                      <p:tavLst>
                                        <p:tav tm="0">
                                          <p:val>
                                            <p:strVal val="#ppt_x"/>
                                          </p:val>
                                        </p:tav>
                                        <p:tav tm="100000">
                                          <p:val>
                                            <p:strVal val="#ppt_x"/>
                                          </p:val>
                                        </p:tav>
                                      </p:tavLst>
                                    </p:anim>
                                    <p:anim calcmode="lin" valueType="num">
                                      <p:cBhvr>
                                        <p:cTn id="123" dur="1000" fill="hold"/>
                                        <p:tgtEl>
                                          <p:spTgt spid="44"/>
                                        </p:tgtEl>
                                        <p:attrNameLst>
                                          <p:attrName>ppt_y</p:attrName>
                                        </p:attrNameLst>
                                      </p:cBhvr>
                                      <p:tavLst>
                                        <p:tav tm="0">
                                          <p:val>
                                            <p:strVal val="#ppt_y+.1"/>
                                          </p:val>
                                        </p:tav>
                                        <p:tav tm="100000">
                                          <p:val>
                                            <p:strVal val="#ppt_y"/>
                                          </p:val>
                                        </p:tav>
                                      </p:tavLst>
                                    </p:anim>
                                  </p:childTnLst>
                                </p:cTn>
                              </p:par>
                              <p:par>
                                <p:cTn id="124" presetID="42" presetClass="entr" presetSubtype="0" fill="hold" grpId="0" nodeType="withEffect">
                                  <p:stCondLst>
                                    <p:cond delay="0"/>
                                  </p:stCondLst>
                                  <p:childTnLst>
                                    <p:set>
                                      <p:cBhvr>
                                        <p:cTn id="125" dur="1" fill="hold">
                                          <p:stCondLst>
                                            <p:cond delay="0"/>
                                          </p:stCondLst>
                                        </p:cTn>
                                        <p:tgtEl>
                                          <p:spTgt spid="52256"/>
                                        </p:tgtEl>
                                        <p:attrNameLst>
                                          <p:attrName>style.visibility</p:attrName>
                                        </p:attrNameLst>
                                      </p:cBhvr>
                                      <p:to>
                                        <p:strVal val="visible"/>
                                      </p:to>
                                    </p:set>
                                    <p:animEffect transition="in" filter="fade">
                                      <p:cBhvr>
                                        <p:cTn id="126" dur="1000"/>
                                        <p:tgtEl>
                                          <p:spTgt spid="52256"/>
                                        </p:tgtEl>
                                      </p:cBhvr>
                                    </p:animEffect>
                                    <p:anim calcmode="lin" valueType="num">
                                      <p:cBhvr>
                                        <p:cTn id="127" dur="1000" fill="hold"/>
                                        <p:tgtEl>
                                          <p:spTgt spid="52256"/>
                                        </p:tgtEl>
                                        <p:attrNameLst>
                                          <p:attrName>ppt_x</p:attrName>
                                        </p:attrNameLst>
                                      </p:cBhvr>
                                      <p:tavLst>
                                        <p:tav tm="0">
                                          <p:val>
                                            <p:strVal val="#ppt_x"/>
                                          </p:val>
                                        </p:tav>
                                        <p:tav tm="100000">
                                          <p:val>
                                            <p:strVal val="#ppt_x"/>
                                          </p:val>
                                        </p:tav>
                                      </p:tavLst>
                                    </p:anim>
                                    <p:anim calcmode="lin" valueType="num">
                                      <p:cBhvr>
                                        <p:cTn id="128" dur="1000" fill="hold"/>
                                        <p:tgtEl>
                                          <p:spTgt spid="5225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P spid="52229" grpId="0"/>
      <p:bldP spid="31" grpId="0" animBg="1"/>
      <p:bldP spid="32" grpId="0" animBg="1"/>
      <p:bldP spid="33" grpId="0" animBg="1"/>
      <p:bldP spid="34" grpId="0" animBg="1"/>
      <p:bldP spid="52237" grpId="0"/>
      <p:bldP spid="37" grpId="0" animBg="1"/>
      <p:bldP spid="52240" grpId="0"/>
      <p:bldP spid="40" grpId="0" animBg="1"/>
      <p:bldP spid="41" grpId="0" animBg="1"/>
      <p:bldP spid="42" grpId="0" animBg="1"/>
      <p:bldP spid="43" grpId="0" animBg="1"/>
      <p:bldP spid="44" grpId="0" animBg="1"/>
      <p:bldP spid="45" grpId="0" animBg="1"/>
      <p:bldP spid="46" grpId="0" animBg="1"/>
      <p:bldP spid="47" grpId="0" animBg="1"/>
      <p:bldP spid="52254" grpId="0"/>
      <p:bldP spid="52255" grpId="0"/>
      <p:bldP spid="52256"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6" name="MH_SubTitle_1"/>
          <p:cNvSpPr/>
          <p:nvPr>
            <p:custDataLst>
              <p:tags r:id="rId2"/>
            </p:custDataLst>
          </p:nvPr>
        </p:nvSpPr>
        <p:spPr>
          <a:xfrm rot="20803053">
            <a:off x="3103563" y="2474914"/>
            <a:ext cx="1847850" cy="3228975"/>
          </a:xfrm>
          <a:custGeom>
            <a:avLst/>
            <a:gdLst>
              <a:gd name="connsiteX0" fmla="*/ 1756590 w 1847347"/>
              <a:gd name="connsiteY0" fmla="*/ 7860 h 3228679"/>
              <a:gd name="connsiteX1" fmla="*/ 1821228 w 1847347"/>
              <a:gd name="connsiteY1" fmla="*/ 103561 h 3228679"/>
              <a:gd name="connsiteX2" fmla="*/ 1847343 w 1847347"/>
              <a:gd name="connsiteY2" fmla="*/ 3109294 h 3228679"/>
              <a:gd name="connsiteX3" fmla="*/ 1743786 w 1847347"/>
              <a:gd name="connsiteY3" fmla="*/ 3214666 h 3228679"/>
              <a:gd name="connsiteX4" fmla="*/ 131493 w 1847347"/>
              <a:gd name="connsiteY4" fmla="*/ 3228675 h 3228679"/>
              <a:gd name="connsiteX5" fmla="*/ 26120 w 1847347"/>
              <a:gd name="connsiteY5" fmla="*/ 3125117 h 3228679"/>
              <a:gd name="connsiteX6" fmla="*/ 5 w 1847347"/>
              <a:gd name="connsiteY6" fmla="*/ 119385 h 3228679"/>
              <a:gd name="connsiteX7" fmla="*/ 103562 w 1847347"/>
              <a:gd name="connsiteY7" fmla="*/ 14012 h 3228679"/>
              <a:gd name="connsiteX8" fmla="*/ 1715856 w 1847347"/>
              <a:gd name="connsiteY8" fmla="*/ 4 h 3228679"/>
              <a:gd name="connsiteX9" fmla="*/ 1756590 w 1847347"/>
              <a:gd name="connsiteY9" fmla="*/ 7860 h 3228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47347" h="3228679">
                <a:moveTo>
                  <a:pt x="1756590" y="7860"/>
                </a:moveTo>
                <a:cubicBezTo>
                  <a:pt x="1794222" y="23392"/>
                  <a:pt x="1820852" y="60290"/>
                  <a:pt x="1821228" y="103561"/>
                </a:cubicBezTo>
                <a:lnTo>
                  <a:pt x="1847343" y="3109294"/>
                </a:lnTo>
                <a:cubicBezTo>
                  <a:pt x="1847845" y="3166988"/>
                  <a:pt x="1801481" y="3214165"/>
                  <a:pt x="1743786" y="3214666"/>
                </a:cubicBezTo>
                <a:lnTo>
                  <a:pt x="131493" y="3228675"/>
                </a:lnTo>
                <a:cubicBezTo>
                  <a:pt x="73798" y="3229176"/>
                  <a:pt x="26621" y="3182812"/>
                  <a:pt x="26120" y="3125117"/>
                </a:cubicBezTo>
                <a:lnTo>
                  <a:pt x="5" y="119385"/>
                </a:lnTo>
                <a:cubicBezTo>
                  <a:pt x="-496" y="61690"/>
                  <a:pt x="45868" y="14513"/>
                  <a:pt x="103562" y="14012"/>
                </a:cubicBezTo>
                <a:lnTo>
                  <a:pt x="1715856" y="4"/>
                </a:lnTo>
                <a:cubicBezTo>
                  <a:pt x="1730279" y="-122"/>
                  <a:pt x="1744046" y="2682"/>
                  <a:pt x="1756590" y="786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252000" tIns="0" rIns="252000" bIns="0" anchor="ctr">
            <a:normAutofit/>
          </a:bodyPr>
          <a:lstStyle/>
          <a:p>
            <a:pPr algn="ctr">
              <a:lnSpc>
                <a:spcPct val="130000"/>
              </a:lnSpc>
              <a:spcAft>
                <a:spcPts val="600"/>
              </a:spcAft>
              <a:defRPr/>
            </a:pPr>
            <a:r>
              <a:rPr lang="en-US" altLang="zh-CN" sz="1600" smtClean="0">
                <a:solidFill>
                  <a:srgbClr val="FFFFFF"/>
                </a:solidFill>
                <a:cs typeface="+mn-ea"/>
                <a:sym typeface="+mn-lt"/>
              </a:rPr>
              <a:t>6</a:t>
            </a:r>
            <a:r>
              <a:rPr lang="zh-CN" altLang="en-US" sz="1600" smtClean="0">
                <a:solidFill>
                  <a:srgbClr val="FFFFFF"/>
                </a:solidFill>
                <a:cs typeface="+mn-ea"/>
                <a:sym typeface="+mn-lt"/>
              </a:rPr>
              <a:t>、确保电器设备良好散热</a:t>
            </a:r>
            <a:endParaRPr lang="zh-CN" altLang="en-US" sz="1200" dirty="0">
              <a:solidFill>
                <a:srgbClr val="FFFFFF"/>
              </a:solidFill>
              <a:cs typeface="+mn-ea"/>
              <a:sym typeface="+mn-lt"/>
            </a:endParaRPr>
          </a:p>
        </p:txBody>
      </p:sp>
      <p:sp>
        <p:nvSpPr>
          <p:cNvPr id="9" name="MH_Other_1"/>
          <p:cNvSpPr/>
          <p:nvPr>
            <p:custDataLst>
              <p:tags r:id="rId3"/>
            </p:custDataLst>
          </p:nvPr>
        </p:nvSpPr>
        <p:spPr>
          <a:xfrm rot="4573185">
            <a:off x="2466182" y="3215482"/>
            <a:ext cx="3124200" cy="1738313"/>
          </a:xfrm>
          <a:prstGeom prst="roundRect">
            <a:avLst>
              <a:gd name="adj" fmla="val 5736"/>
            </a:avLst>
          </a:prstGeom>
          <a:noFill/>
          <a:ln w="3175">
            <a:solidFill>
              <a:srgbClr val="FFFFFF"/>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endParaRPr lang="zh-CN" altLang="en-US" dirty="0">
              <a:cs typeface="+mn-ea"/>
              <a:sym typeface="+mn-lt"/>
            </a:endParaRPr>
          </a:p>
        </p:txBody>
      </p:sp>
      <p:sp>
        <p:nvSpPr>
          <p:cNvPr id="31" name="MH_Other_2"/>
          <p:cNvSpPr/>
          <p:nvPr>
            <p:custDataLst>
              <p:tags r:id="rId4"/>
            </p:custDataLst>
          </p:nvPr>
        </p:nvSpPr>
        <p:spPr>
          <a:xfrm>
            <a:off x="4278313" y="2528888"/>
            <a:ext cx="152400" cy="152400"/>
          </a:xfrm>
          <a:prstGeom prst="ellipse">
            <a:avLst/>
          </a:prstGeom>
          <a:solidFill>
            <a:srgbClr val="FFFFFF"/>
          </a:solidFill>
          <a:ln>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cs typeface="+mn-ea"/>
              <a:sym typeface="+mn-lt"/>
            </a:endParaRPr>
          </a:p>
        </p:txBody>
      </p:sp>
      <p:sp>
        <p:nvSpPr>
          <p:cNvPr id="32" name="MH_Other_3"/>
          <p:cNvSpPr/>
          <p:nvPr>
            <p:custDataLst>
              <p:tags r:id="rId5"/>
            </p:custDataLst>
          </p:nvPr>
        </p:nvSpPr>
        <p:spPr>
          <a:xfrm rot="5441149">
            <a:off x="4298951" y="2543176"/>
            <a:ext cx="111125" cy="95250"/>
          </a:xfrm>
          <a:prstGeom prst="ellipse">
            <a:avLst/>
          </a:prstGeom>
          <a:solidFill>
            <a:srgbClr val="797979"/>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cs typeface="+mn-ea"/>
              <a:sym typeface="+mn-lt"/>
            </a:endParaRPr>
          </a:p>
        </p:txBody>
      </p:sp>
      <p:sp>
        <p:nvSpPr>
          <p:cNvPr id="33" name="MH_Other_4"/>
          <p:cNvSpPr/>
          <p:nvPr>
            <p:custDataLst>
              <p:tags r:id="rId6"/>
            </p:custDataLst>
          </p:nvPr>
        </p:nvSpPr>
        <p:spPr>
          <a:xfrm rot="5441149">
            <a:off x="4055269" y="2283619"/>
            <a:ext cx="603250" cy="55562"/>
          </a:xfrm>
          <a:prstGeom prst="rect">
            <a:avLst/>
          </a:prstGeom>
          <a:gradFill flip="none" rotWithShape="1">
            <a:gsLst>
              <a:gs pos="51000">
                <a:srgbClr val="C4C4C4"/>
              </a:gs>
              <a:gs pos="2000">
                <a:srgbClr val="000000"/>
              </a:gs>
              <a:gs pos="98000">
                <a:srgbClr val="000000"/>
              </a:gs>
            </a:gsLst>
            <a:path path="rect">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cs typeface="+mn-ea"/>
              <a:sym typeface="+mn-lt"/>
            </a:endParaRPr>
          </a:p>
        </p:txBody>
      </p:sp>
      <p:sp>
        <p:nvSpPr>
          <p:cNvPr id="34" name="MH_Other_5"/>
          <p:cNvSpPr/>
          <p:nvPr>
            <p:custDataLst>
              <p:tags r:id="rId7"/>
            </p:custDataLst>
          </p:nvPr>
        </p:nvSpPr>
        <p:spPr>
          <a:xfrm>
            <a:off x="4216400" y="1874839"/>
            <a:ext cx="274638" cy="274637"/>
          </a:xfrm>
          <a:prstGeom prst="ellipse">
            <a:avLst/>
          </a:prstGeom>
          <a:solidFill>
            <a:srgbClr val="D9D9D9"/>
          </a:solidFill>
          <a:ln>
            <a:noFill/>
          </a:ln>
          <a:effectLst>
            <a:outerShdw blurRad="508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cs typeface="+mn-ea"/>
              <a:sym typeface="+mn-lt"/>
            </a:endParaRPr>
          </a:p>
        </p:txBody>
      </p:sp>
      <p:sp>
        <p:nvSpPr>
          <p:cNvPr id="35" name="MH_Other_6"/>
          <p:cNvSpPr/>
          <p:nvPr>
            <p:custDataLst>
              <p:tags r:id="rId8"/>
            </p:custDataLst>
          </p:nvPr>
        </p:nvSpPr>
        <p:spPr bwMode="auto">
          <a:xfrm>
            <a:off x="4252913" y="1911350"/>
            <a:ext cx="201612" cy="203200"/>
          </a:xfrm>
          <a:prstGeom prst="ellipse">
            <a:avLst/>
          </a:prstGeom>
          <a:solidFill>
            <a:schemeClr val="accent1"/>
          </a:solidFill>
          <a:ln w="6350">
            <a:solidFill>
              <a:srgbClr val="FFFFFF"/>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cs typeface="+mn-ea"/>
              <a:sym typeface="+mn-lt"/>
            </a:endParaRPr>
          </a:p>
        </p:txBody>
      </p:sp>
      <p:sp>
        <p:nvSpPr>
          <p:cNvPr id="17" name="MH_SubTitle_2"/>
          <p:cNvSpPr/>
          <p:nvPr>
            <p:custDataLst>
              <p:tags r:id="rId9"/>
            </p:custDataLst>
          </p:nvPr>
        </p:nvSpPr>
        <p:spPr>
          <a:xfrm>
            <a:off x="5016500" y="2328864"/>
            <a:ext cx="1847850" cy="3228975"/>
          </a:xfrm>
          <a:custGeom>
            <a:avLst/>
            <a:gdLst>
              <a:gd name="connsiteX0" fmla="*/ 1756590 w 1847347"/>
              <a:gd name="connsiteY0" fmla="*/ 7860 h 3228679"/>
              <a:gd name="connsiteX1" fmla="*/ 1821228 w 1847347"/>
              <a:gd name="connsiteY1" fmla="*/ 103561 h 3228679"/>
              <a:gd name="connsiteX2" fmla="*/ 1847343 w 1847347"/>
              <a:gd name="connsiteY2" fmla="*/ 3109294 h 3228679"/>
              <a:gd name="connsiteX3" fmla="*/ 1743786 w 1847347"/>
              <a:gd name="connsiteY3" fmla="*/ 3214666 h 3228679"/>
              <a:gd name="connsiteX4" fmla="*/ 131493 w 1847347"/>
              <a:gd name="connsiteY4" fmla="*/ 3228675 h 3228679"/>
              <a:gd name="connsiteX5" fmla="*/ 26120 w 1847347"/>
              <a:gd name="connsiteY5" fmla="*/ 3125117 h 3228679"/>
              <a:gd name="connsiteX6" fmla="*/ 5 w 1847347"/>
              <a:gd name="connsiteY6" fmla="*/ 119385 h 3228679"/>
              <a:gd name="connsiteX7" fmla="*/ 103562 w 1847347"/>
              <a:gd name="connsiteY7" fmla="*/ 14012 h 3228679"/>
              <a:gd name="connsiteX8" fmla="*/ 1715856 w 1847347"/>
              <a:gd name="connsiteY8" fmla="*/ 4 h 3228679"/>
              <a:gd name="connsiteX9" fmla="*/ 1756590 w 1847347"/>
              <a:gd name="connsiteY9" fmla="*/ 7860 h 3228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47347" h="3228679">
                <a:moveTo>
                  <a:pt x="1756590" y="7860"/>
                </a:moveTo>
                <a:cubicBezTo>
                  <a:pt x="1794222" y="23392"/>
                  <a:pt x="1820852" y="60290"/>
                  <a:pt x="1821228" y="103561"/>
                </a:cubicBezTo>
                <a:lnTo>
                  <a:pt x="1847343" y="3109294"/>
                </a:lnTo>
                <a:cubicBezTo>
                  <a:pt x="1847845" y="3166988"/>
                  <a:pt x="1801481" y="3214165"/>
                  <a:pt x="1743786" y="3214666"/>
                </a:cubicBezTo>
                <a:lnTo>
                  <a:pt x="131493" y="3228675"/>
                </a:lnTo>
                <a:cubicBezTo>
                  <a:pt x="73798" y="3229176"/>
                  <a:pt x="26621" y="3182812"/>
                  <a:pt x="26120" y="3125117"/>
                </a:cubicBezTo>
                <a:lnTo>
                  <a:pt x="5" y="119385"/>
                </a:lnTo>
                <a:cubicBezTo>
                  <a:pt x="-496" y="61690"/>
                  <a:pt x="45868" y="14513"/>
                  <a:pt x="103562" y="14012"/>
                </a:cubicBezTo>
                <a:lnTo>
                  <a:pt x="1715856" y="4"/>
                </a:lnTo>
                <a:cubicBezTo>
                  <a:pt x="1730279" y="-122"/>
                  <a:pt x="1744046" y="2682"/>
                  <a:pt x="1756590" y="786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252000" tIns="0" rIns="252000" bIns="0" anchor="ctr">
            <a:normAutofit/>
          </a:bodyPr>
          <a:lstStyle/>
          <a:p>
            <a:pPr algn="ctr">
              <a:lnSpc>
                <a:spcPct val="130000"/>
              </a:lnSpc>
              <a:spcAft>
                <a:spcPts val="600"/>
              </a:spcAft>
              <a:defRPr/>
            </a:pPr>
            <a:r>
              <a:rPr lang="zh-CN" altLang="en-US" sz="1600" dirty="0" smtClean="0">
                <a:solidFill>
                  <a:srgbClr val="FFFFFF"/>
                </a:solidFill>
                <a:cs typeface="+mn-ea"/>
                <a:sym typeface="+mn-lt"/>
              </a:rPr>
              <a:t>如电视机、电热开水器、电脑、音响等，不能在其周围堆放易燃</a:t>
            </a:r>
            <a:endParaRPr lang="zh-CN" altLang="en-US" sz="1200" dirty="0">
              <a:solidFill>
                <a:srgbClr val="FFFFFF"/>
              </a:solidFill>
              <a:cs typeface="+mn-ea"/>
              <a:sym typeface="+mn-lt"/>
            </a:endParaRPr>
          </a:p>
        </p:txBody>
      </p:sp>
      <p:sp>
        <p:nvSpPr>
          <p:cNvPr id="18" name="MH_Other_7"/>
          <p:cNvSpPr/>
          <p:nvPr>
            <p:custDataLst>
              <p:tags r:id="rId10"/>
            </p:custDataLst>
          </p:nvPr>
        </p:nvSpPr>
        <p:spPr>
          <a:xfrm rot="5370132">
            <a:off x="4380707" y="3071019"/>
            <a:ext cx="3124200" cy="1738313"/>
          </a:xfrm>
          <a:prstGeom prst="roundRect">
            <a:avLst>
              <a:gd name="adj" fmla="val 5736"/>
            </a:avLst>
          </a:prstGeom>
          <a:noFill/>
          <a:ln w="3175">
            <a:solidFill>
              <a:srgbClr val="FFFFFF"/>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endParaRPr lang="zh-CN" altLang="en-US" dirty="0">
              <a:cs typeface="+mn-ea"/>
              <a:sym typeface="+mn-lt"/>
            </a:endParaRPr>
          </a:p>
        </p:txBody>
      </p:sp>
      <p:sp>
        <p:nvSpPr>
          <p:cNvPr id="19" name="MH_Other_8"/>
          <p:cNvSpPr/>
          <p:nvPr>
            <p:custDataLst>
              <p:tags r:id="rId11"/>
            </p:custDataLst>
          </p:nvPr>
        </p:nvSpPr>
        <p:spPr>
          <a:xfrm>
            <a:off x="5886450" y="2455863"/>
            <a:ext cx="152400" cy="152400"/>
          </a:xfrm>
          <a:prstGeom prst="ellipse">
            <a:avLst/>
          </a:prstGeom>
          <a:solidFill>
            <a:srgbClr val="FFFFFF"/>
          </a:solidFill>
          <a:ln>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cs typeface="+mn-ea"/>
              <a:sym typeface="+mn-lt"/>
            </a:endParaRPr>
          </a:p>
        </p:txBody>
      </p:sp>
      <p:sp>
        <p:nvSpPr>
          <p:cNvPr id="20" name="MH_Other_9"/>
          <p:cNvSpPr/>
          <p:nvPr>
            <p:custDataLst>
              <p:tags r:id="rId12"/>
            </p:custDataLst>
          </p:nvPr>
        </p:nvSpPr>
        <p:spPr>
          <a:xfrm rot="5441149">
            <a:off x="5907088" y="2470151"/>
            <a:ext cx="111125" cy="95250"/>
          </a:xfrm>
          <a:prstGeom prst="ellipse">
            <a:avLst/>
          </a:prstGeom>
          <a:solidFill>
            <a:srgbClr val="797979"/>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cs typeface="+mn-ea"/>
              <a:sym typeface="+mn-lt"/>
            </a:endParaRPr>
          </a:p>
        </p:txBody>
      </p:sp>
      <p:sp>
        <p:nvSpPr>
          <p:cNvPr id="21" name="MH_Other_10"/>
          <p:cNvSpPr/>
          <p:nvPr>
            <p:custDataLst>
              <p:tags r:id="rId13"/>
            </p:custDataLst>
          </p:nvPr>
        </p:nvSpPr>
        <p:spPr>
          <a:xfrm rot="5441149">
            <a:off x="5664994" y="2212182"/>
            <a:ext cx="603250" cy="55562"/>
          </a:xfrm>
          <a:prstGeom prst="rect">
            <a:avLst/>
          </a:prstGeom>
          <a:gradFill flip="none" rotWithShape="1">
            <a:gsLst>
              <a:gs pos="51000">
                <a:srgbClr val="C4C4C4"/>
              </a:gs>
              <a:gs pos="2000">
                <a:srgbClr val="000000"/>
              </a:gs>
              <a:gs pos="98000">
                <a:srgbClr val="000000"/>
              </a:gs>
            </a:gsLst>
            <a:path path="rect">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cs typeface="+mn-ea"/>
              <a:sym typeface="+mn-lt"/>
            </a:endParaRPr>
          </a:p>
        </p:txBody>
      </p:sp>
      <p:sp>
        <p:nvSpPr>
          <p:cNvPr id="22" name="MH_Other_11"/>
          <p:cNvSpPr/>
          <p:nvPr>
            <p:custDataLst>
              <p:tags r:id="rId14"/>
            </p:custDataLst>
          </p:nvPr>
        </p:nvSpPr>
        <p:spPr>
          <a:xfrm>
            <a:off x="5826125" y="1803400"/>
            <a:ext cx="274638" cy="274638"/>
          </a:xfrm>
          <a:prstGeom prst="ellipse">
            <a:avLst/>
          </a:prstGeom>
          <a:solidFill>
            <a:srgbClr val="D9D9D9"/>
          </a:solidFill>
          <a:ln>
            <a:noFill/>
          </a:ln>
          <a:effectLst>
            <a:outerShdw blurRad="508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cs typeface="+mn-ea"/>
              <a:sym typeface="+mn-lt"/>
            </a:endParaRPr>
          </a:p>
        </p:txBody>
      </p:sp>
      <p:sp>
        <p:nvSpPr>
          <p:cNvPr id="23" name="MH_Other_12"/>
          <p:cNvSpPr/>
          <p:nvPr>
            <p:custDataLst>
              <p:tags r:id="rId15"/>
            </p:custDataLst>
          </p:nvPr>
        </p:nvSpPr>
        <p:spPr bwMode="auto">
          <a:xfrm>
            <a:off x="5862638" y="1839913"/>
            <a:ext cx="201612" cy="201612"/>
          </a:xfrm>
          <a:prstGeom prst="ellipse">
            <a:avLst/>
          </a:prstGeom>
          <a:solidFill>
            <a:schemeClr val="accent2"/>
          </a:solidFill>
          <a:ln w="6350">
            <a:solidFill>
              <a:srgbClr val="FFFFFF"/>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cs typeface="+mn-ea"/>
              <a:sym typeface="+mn-lt"/>
            </a:endParaRPr>
          </a:p>
        </p:txBody>
      </p:sp>
      <p:sp>
        <p:nvSpPr>
          <p:cNvPr id="59" name="MH_SubTitle_3"/>
          <p:cNvSpPr/>
          <p:nvPr>
            <p:custDataLst>
              <p:tags r:id="rId16"/>
            </p:custDataLst>
          </p:nvPr>
        </p:nvSpPr>
        <p:spPr>
          <a:xfrm rot="805494">
            <a:off x="6991350" y="2446339"/>
            <a:ext cx="1847850" cy="3228975"/>
          </a:xfrm>
          <a:custGeom>
            <a:avLst/>
            <a:gdLst>
              <a:gd name="connsiteX0" fmla="*/ 1756590 w 1847347"/>
              <a:gd name="connsiteY0" fmla="*/ 7860 h 3228679"/>
              <a:gd name="connsiteX1" fmla="*/ 1821228 w 1847347"/>
              <a:gd name="connsiteY1" fmla="*/ 103561 h 3228679"/>
              <a:gd name="connsiteX2" fmla="*/ 1847343 w 1847347"/>
              <a:gd name="connsiteY2" fmla="*/ 3109294 h 3228679"/>
              <a:gd name="connsiteX3" fmla="*/ 1743786 w 1847347"/>
              <a:gd name="connsiteY3" fmla="*/ 3214666 h 3228679"/>
              <a:gd name="connsiteX4" fmla="*/ 131493 w 1847347"/>
              <a:gd name="connsiteY4" fmla="*/ 3228675 h 3228679"/>
              <a:gd name="connsiteX5" fmla="*/ 26120 w 1847347"/>
              <a:gd name="connsiteY5" fmla="*/ 3125117 h 3228679"/>
              <a:gd name="connsiteX6" fmla="*/ 5 w 1847347"/>
              <a:gd name="connsiteY6" fmla="*/ 119385 h 3228679"/>
              <a:gd name="connsiteX7" fmla="*/ 103562 w 1847347"/>
              <a:gd name="connsiteY7" fmla="*/ 14012 h 3228679"/>
              <a:gd name="connsiteX8" fmla="*/ 1715856 w 1847347"/>
              <a:gd name="connsiteY8" fmla="*/ 4 h 3228679"/>
              <a:gd name="connsiteX9" fmla="*/ 1756590 w 1847347"/>
              <a:gd name="connsiteY9" fmla="*/ 7860 h 3228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47347" h="3228679">
                <a:moveTo>
                  <a:pt x="1756590" y="7860"/>
                </a:moveTo>
                <a:cubicBezTo>
                  <a:pt x="1794222" y="23392"/>
                  <a:pt x="1820852" y="60290"/>
                  <a:pt x="1821228" y="103561"/>
                </a:cubicBezTo>
                <a:lnTo>
                  <a:pt x="1847343" y="3109294"/>
                </a:lnTo>
                <a:cubicBezTo>
                  <a:pt x="1847845" y="3166988"/>
                  <a:pt x="1801481" y="3214165"/>
                  <a:pt x="1743786" y="3214666"/>
                </a:cubicBezTo>
                <a:lnTo>
                  <a:pt x="131493" y="3228675"/>
                </a:lnTo>
                <a:cubicBezTo>
                  <a:pt x="73798" y="3229176"/>
                  <a:pt x="26621" y="3182812"/>
                  <a:pt x="26120" y="3125117"/>
                </a:cubicBezTo>
                <a:lnTo>
                  <a:pt x="5" y="119385"/>
                </a:lnTo>
                <a:cubicBezTo>
                  <a:pt x="-496" y="61690"/>
                  <a:pt x="45868" y="14513"/>
                  <a:pt x="103562" y="14012"/>
                </a:cubicBezTo>
                <a:lnTo>
                  <a:pt x="1715856" y="4"/>
                </a:lnTo>
                <a:cubicBezTo>
                  <a:pt x="1730279" y="-122"/>
                  <a:pt x="1744046" y="2682"/>
                  <a:pt x="1756590" y="786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252000" tIns="0" rIns="252000" bIns="0" anchor="ctr">
            <a:normAutofit/>
          </a:bodyPr>
          <a:lstStyle/>
          <a:p>
            <a:pPr algn="ctr">
              <a:lnSpc>
                <a:spcPct val="130000"/>
              </a:lnSpc>
              <a:spcAft>
                <a:spcPts val="600"/>
              </a:spcAft>
              <a:defRPr/>
            </a:pPr>
            <a:r>
              <a:rPr lang="zh-CN" altLang="en-US" sz="1600" smtClean="0">
                <a:solidFill>
                  <a:srgbClr val="FFFFFF"/>
                </a:solidFill>
                <a:cs typeface="+mn-ea"/>
                <a:sym typeface="+mn-lt"/>
              </a:rPr>
              <a:t>易爆物品及杂物、防止因散热不良而损坏设备或引起火灾。</a:t>
            </a:r>
            <a:endParaRPr lang="zh-CN" altLang="en-US" sz="1200" dirty="0">
              <a:solidFill>
                <a:srgbClr val="FFFFFF"/>
              </a:solidFill>
              <a:cs typeface="+mn-ea"/>
              <a:sym typeface="+mn-lt"/>
            </a:endParaRPr>
          </a:p>
        </p:txBody>
      </p:sp>
      <p:sp>
        <p:nvSpPr>
          <p:cNvPr id="60" name="MH_Other_13"/>
          <p:cNvSpPr/>
          <p:nvPr>
            <p:custDataLst>
              <p:tags r:id="rId17"/>
            </p:custDataLst>
          </p:nvPr>
        </p:nvSpPr>
        <p:spPr>
          <a:xfrm rot="6175626">
            <a:off x="6355557" y="3188494"/>
            <a:ext cx="3124200" cy="1738313"/>
          </a:xfrm>
          <a:prstGeom prst="roundRect">
            <a:avLst>
              <a:gd name="adj" fmla="val 5736"/>
            </a:avLst>
          </a:prstGeom>
          <a:noFill/>
          <a:ln w="3175">
            <a:solidFill>
              <a:srgbClr val="FFFFFF"/>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endParaRPr lang="zh-CN" altLang="en-US" dirty="0">
              <a:cs typeface="+mn-ea"/>
              <a:sym typeface="+mn-lt"/>
            </a:endParaRPr>
          </a:p>
        </p:txBody>
      </p:sp>
      <p:sp>
        <p:nvSpPr>
          <p:cNvPr id="69" name="MH_Other_14"/>
          <p:cNvSpPr/>
          <p:nvPr>
            <p:custDataLst>
              <p:tags r:id="rId18"/>
            </p:custDataLst>
          </p:nvPr>
        </p:nvSpPr>
        <p:spPr>
          <a:xfrm>
            <a:off x="7486650" y="2498725"/>
            <a:ext cx="152400" cy="152400"/>
          </a:xfrm>
          <a:prstGeom prst="ellipse">
            <a:avLst/>
          </a:prstGeom>
          <a:solidFill>
            <a:srgbClr val="FFFFFF"/>
          </a:solidFill>
          <a:ln>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cs typeface="+mn-ea"/>
              <a:sym typeface="+mn-lt"/>
            </a:endParaRPr>
          </a:p>
        </p:txBody>
      </p:sp>
      <p:sp>
        <p:nvSpPr>
          <p:cNvPr id="70" name="MH_Other_15"/>
          <p:cNvSpPr/>
          <p:nvPr>
            <p:custDataLst>
              <p:tags r:id="rId19"/>
            </p:custDataLst>
          </p:nvPr>
        </p:nvSpPr>
        <p:spPr>
          <a:xfrm rot="5441149">
            <a:off x="7507288" y="2513013"/>
            <a:ext cx="111125" cy="95250"/>
          </a:xfrm>
          <a:prstGeom prst="ellipse">
            <a:avLst/>
          </a:prstGeom>
          <a:solidFill>
            <a:srgbClr val="797979"/>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cs typeface="+mn-ea"/>
              <a:sym typeface="+mn-lt"/>
            </a:endParaRPr>
          </a:p>
        </p:txBody>
      </p:sp>
      <p:sp>
        <p:nvSpPr>
          <p:cNvPr id="71" name="MH_Other_16"/>
          <p:cNvSpPr/>
          <p:nvPr>
            <p:custDataLst>
              <p:tags r:id="rId20"/>
            </p:custDataLst>
          </p:nvPr>
        </p:nvSpPr>
        <p:spPr>
          <a:xfrm rot="5441149">
            <a:off x="7265194" y="2255044"/>
            <a:ext cx="603250" cy="55562"/>
          </a:xfrm>
          <a:prstGeom prst="rect">
            <a:avLst/>
          </a:prstGeom>
          <a:gradFill flip="none" rotWithShape="1">
            <a:gsLst>
              <a:gs pos="51000">
                <a:srgbClr val="C4C4C4"/>
              </a:gs>
              <a:gs pos="2000">
                <a:srgbClr val="000000"/>
              </a:gs>
              <a:gs pos="98000">
                <a:srgbClr val="000000"/>
              </a:gs>
            </a:gsLst>
            <a:path path="rect">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cs typeface="+mn-ea"/>
              <a:sym typeface="+mn-lt"/>
            </a:endParaRPr>
          </a:p>
        </p:txBody>
      </p:sp>
      <p:sp>
        <p:nvSpPr>
          <p:cNvPr id="72" name="MH_Other_17"/>
          <p:cNvSpPr/>
          <p:nvPr>
            <p:custDataLst>
              <p:tags r:id="rId21"/>
            </p:custDataLst>
          </p:nvPr>
        </p:nvSpPr>
        <p:spPr>
          <a:xfrm>
            <a:off x="7426325" y="1846264"/>
            <a:ext cx="274638" cy="274637"/>
          </a:xfrm>
          <a:prstGeom prst="ellipse">
            <a:avLst/>
          </a:prstGeom>
          <a:solidFill>
            <a:srgbClr val="D9D9D9"/>
          </a:solidFill>
          <a:ln>
            <a:noFill/>
          </a:ln>
          <a:effectLst>
            <a:outerShdw blurRad="508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cs typeface="+mn-ea"/>
              <a:sym typeface="+mn-lt"/>
            </a:endParaRPr>
          </a:p>
        </p:txBody>
      </p:sp>
      <p:sp>
        <p:nvSpPr>
          <p:cNvPr id="73" name="MH_Other_18"/>
          <p:cNvSpPr/>
          <p:nvPr>
            <p:custDataLst>
              <p:tags r:id="rId22"/>
            </p:custDataLst>
          </p:nvPr>
        </p:nvSpPr>
        <p:spPr bwMode="auto">
          <a:xfrm>
            <a:off x="7462838" y="1882776"/>
            <a:ext cx="201612" cy="201613"/>
          </a:xfrm>
          <a:prstGeom prst="ellipse">
            <a:avLst/>
          </a:prstGeom>
          <a:solidFill>
            <a:schemeClr val="accent3"/>
          </a:solidFill>
          <a:ln w="6350">
            <a:solidFill>
              <a:srgbClr val="FFFFFF"/>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cs typeface="+mn-ea"/>
              <a:sym typeface="+mn-lt"/>
            </a:endParaRPr>
          </a:p>
        </p:txBody>
      </p:sp>
      <p:sp>
        <p:nvSpPr>
          <p:cNvPr id="3095" name="MH_PageTitle"/>
          <p:cNvSpPr>
            <a:spLocks noGrp="1"/>
          </p:cNvSpPr>
          <p:nvPr>
            <p:ph type="title"/>
            <p:custDataLst>
              <p:tags r:id="rId23"/>
            </p:custDataLst>
          </p:nvPr>
        </p:nvSpPr>
        <p:spPr/>
        <p:txBody>
          <a:bodyPr/>
          <a:lstStyle/>
          <a:p>
            <a:pPr eaLnBrk="1" hangingPunct="1"/>
            <a:r>
              <a:rPr lang="zh-CN" altLang="en-US" smtClean="0">
                <a:latin typeface="+mn-lt"/>
                <a:ea typeface="+mn-ea"/>
                <a:cs typeface="+mn-ea"/>
                <a:sym typeface="+mn-lt"/>
              </a:rPr>
              <a:t>安全用电与预防措施</a:t>
            </a:r>
          </a:p>
        </p:txBody>
      </p:sp>
    </p:spTree>
    <p:custDataLst>
      <p:tags r:id="rId1"/>
    </p:custDataLst>
    <p:extLst>
      <p:ext uri="{BB962C8B-B14F-4D97-AF65-F5344CB8AC3E}">
        <p14:creationId xmlns:p14="http://schemas.microsoft.com/office/powerpoint/2010/main" val="1742460194"/>
      </p:ext>
    </p:extLst>
  </p:cSld>
  <p:clrMapOvr>
    <a:masterClrMapping/>
  </p:clrMapOvr>
  <mc:AlternateContent xmlns:mc="http://schemas.openxmlformats.org/markup-compatibility/2006" xmlns:p14="http://schemas.microsoft.com/office/powerpoint/2010/main">
    <mc:Choice Requires="p14">
      <p:transition spd="slow" p14:dur="1500" advTm="5000">
        <p:random/>
      </p:transition>
    </mc:Choice>
    <mc:Fallback xmlns="">
      <p:transition spd="slow"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1000"/>
                                        <p:tgtEl>
                                          <p:spTgt spid="31"/>
                                        </p:tgtEl>
                                      </p:cBhvr>
                                    </p:animEffect>
                                    <p:anim calcmode="lin" valueType="num">
                                      <p:cBhvr>
                                        <p:cTn id="8" dur="1000" fill="hold"/>
                                        <p:tgtEl>
                                          <p:spTgt spid="31"/>
                                        </p:tgtEl>
                                        <p:attrNameLst>
                                          <p:attrName>ppt_x</p:attrName>
                                        </p:attrNameLst>
                                      </p:cBhvr>
                                      <p:tavLst>
                                        <p:tav tm="0">
                                          <p:val>
                                            <p:strVal val="#ppt_x"/>
                                          </p:val>
                                        </p:tav>
                                        <p:tav tm="100000">
                                          <p:val>
                                            <p:strVal val="#ppt_x"/>
                                          </p:val>
                                        </p:tav>
                                      </p:tavLst>
                                    </p:anim>
                                    <p:anim calcmode="lin" valueType="num">
                                      <p:cBhvr>
                                        <p:cTn id="9" dur="1000" fill="hold"/>
                                        <p:tgtEl>
                                          <p:spTgt spid="31"/>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2"/>
                                        </p:tgtEl>
                                        <p:attrNameLst>
                                          <p:attrName>style.visibility</p:attrName>
                                        </p:attrNameLst>
                                      </p:cBhvr>
                                      <p:to>
                                        <p:strVal val="visible"/>
                                      </p:to>
                                    </p:set>
                                    <p:animEffect transition="in" filter="fade">
                                      <p:cBhvr>
                                        <p:cTn id="12" dur="1000"/>
                                        <p:tgtEl>
                                          <p:spTgt spid="32"/>
                                        </p:tgtEl>
                                      </p:cBhvr>
                                    </p:animEffect>
                                    <p:anim calcmode="lin" valueType="num">
                                      <p:cBhvr>
                                        <p:cTn id="13" dur="1000" fill="hold"/>
                                        <p:tgtEl>
                                          <p:spTgt spid="32"/>
                                        </p:tgtEl>
                                        <p:attrNameLst>
                                          <p:attrName>ppt_x</p:attrName>
                                        </p:attrNameLst>
                                      </p:cBhvr>
                                      <p:tavLst>
                                        <p:tav tm="0">
                                          <p:val>
                                            <p:strVal val="#ppt_x"/>
                                          </p:val>
                                        </p:tav>
                                        <p:tav tm="100000">
                                          <p:val>
                                            <p:strVal val="#ppt_x"/>
                                          </p:val>
                                        </p:tav>
                                      </p:tavLst>
                                    </p:anim>
                                    <p:anim calcmode="lin" valueType="num">
                                      <p:cBhvr>
                                        <p:cTn id="14" dur="1000" fill="hold"/>
                                        <p:tgtEl>
                                          <p:spTgt spid="32"/>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3"/>
                                        </p:tgtEl>
                                        <p:attrNameLst>
                                          <p:attrName>style.visibility</p:attrName>
                                        </p:attrNameLst>
                                      </p:cBhvr>
                                      <p:to>
                                        <p:strVal val="visible"/>
                                      </p:to>
                                    </p:set>
                                    <p:animEffect transition="in" filter="fade">
                                      <p:cBhvr>
                                        <p:cTn id="17" dur="1000"/>
                                        <p:tgtEl>
                                          <p:spTgt spid="33"/>
                                        </p:tgtEl>
                                      </p:cBhvr>
                                    </p:animEffect>
                                    <p:anim calcmode="lin" valueType="num">
                                      <p:cBhvr>
                                        <p:cTn id="18" dur="1000" fill="hold"/>
                                        <p:tgtEl>
                                          <p:spTgt spid="33"/>
                                        </p:tgtEl>
                                        <p:attrNameLst>
                                          <p:attrName>ppt_x</p:attrName>
                                        </p:attrNameLst>
                                      </p:cBhvr>
                                      <p:tavLst>
                                        <p:tav tm="0">
                                          <p:val>
                                            <p:strVal val="#ppt_x"/>
                                          </p:val>
                                        </p:tav>
                                        <p:tav tm="100000">
                                          <p:val>
                                            <p:strVal val="#ppt_x"/>
                                          </p:val>
                                        </p:tav>
                                      </p:tavLst>
                                    </p:anim>
                                    <p:anim calcmode="lin" valueType="num">
                                      <p:cBhvr>
                                        <p:cTn id="19" dur="1000" fill="hold"/>
                                        <p:tgtEl>
                                          <p:spTgt spid="33"/>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34"/>
                                        </p:tgtEl>
                                        <p:attrNameLst>
                                          <p:attrName>style.visibility</p:attrName>
                                        </p:attrNameLst>
                                      </p:cBhvr>
                                      <p:to>
                                        <p:strVal val="visible"/>
                                      </p:to>
                                    </p:set>
                                    <p:animEffect transition="in" filter="fade">
                                      <p:cBhvr>
                                        <p:cTn id="22" dur="1000"/>
                                        <p:tgtEl>
                                          <p:spTgt spid="34"/>
                                        </p:tgtEl>
                                      </p:cBhvr>
                                    </p:animEffect>
                                    <p:anim calcmode="lin" valueType="num">
                                      <p:cBhvr>
                                        <p:cTn id="23" dur="1000" fill="hold"/>
                                        <p:tgtEl>
                                          <p:spTgt spid="34"/>
                                        </p:tgtEl>
                                        <p:attrNameLst>
                                          <p:attrName>ppt_x</p:attrName>
                                        </p:attrNameLst>
                                      </p:cBhvr>
                                      <p:tavLst>
                                        <p:tav tm="0">
                                          <p:val>
                                            <p:strVal val="#ppt_x"/>
                                          </p:val>
                                        </p:tav>
                                        <p:tav tm="100000">
                                          <p:val>
                                            <p:strVal val="#ppt_x"/>
                                          </p:val>
                                        </p:tav>
                                      </p:tavLst>
                                    </p:anim>
                                    <p:anim calcmode="lin" valueType="num">
                                      <p:cBhvr>
                                        <p:cTn id="24" dur="1000" fill="hold"/>
                                        <p:tgtEl>
                                          <p:spTgt spid="34"/>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35"/>
                                        </p:tgtEl>
                                        <p:attrNameLst>
                                          <p:attrName>style.visibility</p:attrName>
                                        </p:attrNameLst>
                                      </p:cBhvr>
                                      <p:to>
                                        <p:strVal val="visible"/>
                                      </p:to>
                                    </p:set>
                                    <p:animEffect transition="in" filter="fade">
                                      <p:cBhvr>
                                        <p:cTn id="27" dur="1000"/>
                                        <p:tgtEl>
                                          <p:spTgt spid="35"/>
                                        </p:tgtEl>
                                      </p:cBhvr>
                                    </p:animEffect>
                                    <p:anim calcmode="lin" valueType="num">
                                      <p:cBhvr>
                                        <p:cTn id="28" dur="1000" fill="hold"/>
                                        <p:tgtEl>
                                          <p:spTgt spid="35"/>
                                        </p:tgtEl>
                                        <p:attrNameLst>
                                          <p:attrName>ppt_x</p:attrName>
                                        </p:attrNameLst>
                                      </p:cBhvr>
                                      <p:tavLst>
                                        <p:tav tm="0">
                                          <p:val>
                                            <p:strVal val="#ppt_x"/>
                                          </p:val>
                                        </p:tav>
                                        <p:tav tm="100000">
                                          <p:val>
                                            <p:strVal val="#ppt_x"/>
                                          </p:val>
                                        </p:tav>
                                      </p:tavLst>
                                    </p:anim>
                                    <p:anim calcmode="lin" valueType="num">
                                      <p:cBhvr>
                                        <p:cTn id="29" dur="1000" fill="hold"/>
                                        <p:tgtEl>
                                          <p:spTgt spid="35"/>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56"/>
                                        </p:tgtEl>
                                        <p:attrNameLst>
                                          <p:attrName>style.visibility</p:attrName>
                                        </p:attrNameLst>
                                      </p:cBhvr>
                                      <p:to>
                                        <p:strVal val="visible"/>
                                      </p:to>
                                    </p:set>
                                    <p:animEffect transition="in" filter="fade">
                                      <p:cBhvr>
                                        <p:cTn id="32" dur="1000"/>
                                        <p:tgtEl>
                                          <p:spTgt spid="56"/>
                                        </p:tgtEl>
                                      </p:cBhvr>
                                    </p:animEffect>
                                    <p:anim calcmode="lin" valueType="num">
                                      <p:cBhvr>
                                        <p:cTn id="33" dur="1000" fill="hold"/>
                                        <p:tgtEl>
                                          <p:spTgt spid="56"/>
                                        </p:tgtEl>
                                        <p:attrNameLst>
                                          <p:attrName>ppt_x</p:attrName>
                                        </p:attrNameLst>
                                      </p:cBhvr>
                                      <p:tavLst>
                                        <p:tav tm="0">
                                          <p:val>
                                            <p:strVal val="#ppt_x"/>
                                          </p:val>
                                        </p:tav>
                                        <p:tav tm="100000">
                                          <p:val>
                                            <p:strVal val="#ppt_x"/>
                                          </p:val>
                                        </p:tav>
                                      </p:tavLst>
                                    </p:anim>
                                    <p:anim calcmode="lin" valueType="num">
                                      <p:cBhvr>
                                        <p:cTn id="34" dur="1000" fill="hold"/>
                                        <p:tgtEl>
                                          <p:spTgt spid="56"/>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fade">
                                      <p:cBhvr>
                                        <p:cTn id="37" dur="1000"/>
                                        <p:tgtEl>
                                          <p:spTgt spid="9"/>
                                        </p:tgtEl>
                                      </p:cBhvr>
                                    </p:animEffect>
                                    <p:anim calcmode="lin" valueType="num">
                                      <p:cBhvr>
                                        <p:cTn id="38" dur="1000" fill="hold"/>
                                        <p:tgtEl>
                                          <p:spTgt spid="9"/>
                                        </p:tgtEl>
                                        <p:attrNameLst>
                                          <p:attrName>ppt_x</p:attrName>
                                        </p:attrNameLst>
                                      </p:cBhvr>
                                      <p:tavLst>
                                        <p:tav tm="0">
                                          <p:val>
                                            <p:strVal val="#ppt_x"/>
                                          </p:val>
                                        </p:tav>
                                        <p:tav tm="100000">
                                          <p:val>
                                            <p:strVal val="#ppt_x"/>
                                          </p:val>
                                        </p:tav>
                                      </p:tavLst>
                                    </p:anim>
                                    <p:anim calcmode="lin" valueType="num">
                                      <p:cBhvr>
                                        <p:cTn id="3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42" presetClass="entr" presetSubtype="0" fill="hold" grpId="0" nodeType="clickEffect">
                                  <p:stCondLst>
                                    <p:cond delay="0"/>
                                  </p:stCondLst>
                                  <p:childTnLst>
                                    <p:set>
                                      <p:cBhvr>
                                        <p:cTn id="43" dur="1" fill="hold">
                                          <p:stCondLst>
                                            <p:cond delay="0"/>
                                          </p:stCondLst>
                                        </p:cTn>
                                        <p:tgtEl>
                                          <p:spTgt spid="23"/>
                                        </p:tgtEl>
                                        <p:attrNameLst>
                                          <p:attrName>style.visibility</p:attrName>
                                        </p:attrNameLst>
                                      </p:cBhvr>
                                      <p:to>
                                        <p:strVal val="visible"/>
                                      </p:to>
                                    </p:set>
                                    <p:animEffect transition="in" filter="fade">
                                      <p:cBhvr>
                                        <p:cTn id="44" dur="1000"/>
                                        <p:tgtEl>
                                          <p:spTgt spid="23"/>
                                        </p:tgtEl>
                                      </p:cBhvr>
                                    </p:animEffect>
                                    <p:anim calcmode="lin" valueType="num">
                                      <p:cBhvr>
                                        <p:cTn id="45" dur="1000" fill="hold"/>
                                        <p:tgtEl>
                                          <p:spTgt spid="23"/>
                                        </p:tgtEl>
                                        <p:attrNameLst>
                                          <p:attrName>ppt_x</p:attrName>
                                        </p:attrNameLst>
                                      </p:cBhvr>
                                      <p:tavLst>
                                        <p:tav tm="0">
                                          <p:val>
                                            <p:strVal val="#ppt_x"/>
                                          </p:val>
                                        </p:tav>
                                        <p:tav tm="100000">
                                          <p:val>
                                            <p:strVal val="#ppt_x"/>
                                          </p:val>
                                        </p:tav>
                                      </p:tavLst>
                                    </p:anim>
                                    <p:anim calcmode="lin" valueType="num">
                                      <p:cBhvr>
                                        <p:cTn id="46" dur="1000" fill="hold"/>
                                        <p:tgtEl>
                                          <p:spTgt spid="23"/>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17"/>
                                        </p:tgtEl>
                                        <p:attrNameLst>
                                          <p:attrName>style.visibility</p:attrName>
                                        </p:attrNameLst>
                                      </p:cBhvr>
                                      <p:to>
                                        <p:strVal val="visible"/>
                                      </p:to>
                                    </p:set>
                                    <p:animEffect transition="in" filter="fade">
                                      <p:cBhvr>
                                        <p:cTn id="49" dur="1000"/>
                                        <p:tgtEl>
                                          <p:spTgt spid="17"/>
                                        </p:tgtEl>
                                      </p:cBhvr>
                                    </p:animEffect>
                                    <p:anim calcmode="lin" valueType="num">
                                      <p:cBhvr>
                                        <p:cTn id="50" dur="1000" fill="hold"/>
                                        <p:tgtEl>
                                          <p:spTgt spid="17"/>
                                        </p:tgtEl>
                                        <p:attrNameLst>
                                          <p:attrName>ppt_x</p:attrName>
                                        </p:attrNameLst>
                                      </p:cBhvr>
                                      <p:tavLst>
                                        <p:tav tm="0">
                                          <p:val>
                                            <p:strVal val="#ppt_x"/>
                                          </p:val>
                                        </p:tav>
                                        <p:tav tm="100000">
                                          <p:val>
                                            <p:strVal val="#ppt_x"/>
                                          </p:val>
                                        </p:tav>
                                      </p:tavLst>
                                    </p:anim>
                                    <p:anim calcmode="lin" valueType="num">
                                      <p:cBhvr>
                                        <p:cTn id="51"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69"/>
                                        </p:tgtEl>
                                        <p:attrNameLst>
                                          <p:attrName>style.visibility</p:attrName>
                                        </p:attrNameLst>
                                      </p:cBhvr>
                                      <p:to>
                                        <p:strVal val="visible"/>
                                      </p:to>
                                    </p:set>
                                    <p:animEffect transition="in" filter="fade">
                                      <p:cBhvr>
                                        <p:cTn id="56" dur="1000"/>
                                        <p:tgtEl>
                                          <p:spTgt spid="69"/>
                                        </p:tgtEl>
                                      </p:cBhvr>
                                    </p:animEffect>
                                    <p:anim calcmode="lin" valueType="num">
                                      <p:cBhvr>
                                        <p:cTn id="57" dur="1000" fill="hold"/>
                                        <p:tgtEl>
                                          <p:spTgt spid="69"/>
                                        </p:tgtEl>
                                        <p:attrNameLst>
                                          <p:attrName>ppt_x</p:attrName>
                                        </p:attrNameLst>
                                      </p:cBhvr>
                                      <p:tavLst>
                                        <p:tav tm="0">
                                          <p:val>
                                            <p:strVal val="#ppt_x"/>
                                          </p:val>
                                        </p:tav>
                                        <p:tav tm="100000">
                                          <p:val>
                                            <p:strVal val="#ppt_x"/>
                                          </p:val>
                                        </p:tav>
                                      </p:tavLst>
                                    </p:anim>
                                    <p:anim calcmode="lin" valueType="num">
                                      <p:cBhvr>
                                        <p:cTn id="58" dur="1000" fill="hold"/>
                                        <p:tgtEl>
                                          <p:spTgt spid="69"/>
                                        </p:tgtEl>
                                        <p:attrNameLst>
                                          <p:attrName>ppt_y</p:attrName>
                                        </p:attrNameLst>
                                      </p:cBhvr>
                                      <p:tavLst>
                                        <p:tav tm="0">
                                          <p:val>
                                            <p:strVal val="#ppt_y+.1"/>
                                          </p:val>
                                        </p:tav>
                                        <p:tav tm="100000">
                                          <p:val>
                                            <p:strVal val="#ppt_y"/>
                                          </p:val>
                                        </p:tav>
                                      </p:tavLst>
                                    </p:anim>
                                  </p:childTnLst>
                                </p:cTn>
                              </p:par>
                              <p:par>
                                <p:cTn id="59" presetID="42" presetClass="entr" presetSubtype="0" fill="hold" grpId="0" nodeType="withEffect">
                                  <p:stCondLst>
                                    <p:cond delay="0"/>
                                  </p:stCondLst>
                                  <p:childTnLst>
                                    <p:set>
                                      <p:cBhvr>
                                        <p:cTn id="60" dur="1" fill="hold">
                                          <p:stCondLst>
                                            <p:cond delay="0"/>
                                          </p:stCondLst>
                                        </p:cTn>
                                        <p:tgtEl>
                                          <p:spTgt spid="70"/>
                                        </p:tgtEl>
                                        <p:attrNameLst>
                                          <p:attrName>style.visibility</p:attrName>
                                        </p:attrNameLst>
                                      </p:cBhvr>
                                      <p:to>
                                        <p:strVal val="visible"/>
                                      </p:to>
                                    </p:set>
                                    <p:animEffect transition="in" filter="fade">
                                      <p:cBhvr>
                                        <p:cTn id="61" dur="1000"/>
                                        <p:tgtEl>
                                          <p:spTgt spid="70"/>
                                        </p:tgtEl>
                                      </p:cBhvr>
                                    </p:animEffect>
                                    <p:anim calcmode="lin" valueType="num">
                                      <p:cBhvr>
                                        <p:cTn id="62" dur="1000" fill="hold"/>
                                        <p:tgtEl>
                                          <p:spTgt spid="70"/>
                                        </p:tgtEl>
                                        <p:attrNameLst>
                                          <p:attrName>ppt_x</p:attrName>
                                        </p:attrNameLst>
                                      </p:cBhvr>
                                      <p:tavLst>
                                        <p:tav tm="0">
                                          <p:val>
                                            <p:strVal val="#ppt_x"/>
                                          </p:val>
                                        </p:tav>
                                        <p:tav tm="100000">
                                          <p:val>
                                            <p:strVal val="#ppt_x"/>
                                          </p:val>
                                        </p:tav>
                                      </p:tavLst>
                                    </p:anim>
                                    <p:anim calcmode="lin" valueType="num">
                                      <p:cBhvr>
                                        <p:cTn id="63" dur="1000" fill="hold"/>
                                        <p:tgtEl>
                                          <p:spTgt spid="70"/>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0"/>
                                  </p:stCondLst>
                                  <p:childTnLst>
                                    <p:set>
                                      <p:cBhvr>
                                        <p:cTn id="65" dur="1" fill="hold">
                                          <p:stCondLst>
                                            <p:cond delay="0"/>
                                          </p:stCondLst>
                                        </p:cTn>
                                        <p:tgtEl>
                                          <p:spTgt spid="71"/>
                                        </p:tgtEl>
                                        <p:attrNameLst>
                                          <p:attrName>style.visibility</p:attrName>
                                        </p:attrNameLst>
                                      </p:cBhvr>
                                      <p:to>
                                        <p:strVal val="visible"/>
                                      </p:to>
                                    </p:set>
                                    <p:animEffect transition="in" filter="fade">
                                      <p:cBhvr>
                                        <p:cTn id="66" dur="1000"/>
                                        <p:tgtEl>
                                          <p:spTgt spid="71"/>
                                        </p:tgtEl>
                                      </p:cBhvr>
                                    </p:animEffect>
                                    <p:anim calcmode="lin" valueType="num">
                                      <p:cBhvr>
                                        <p:cTn id="67" dur="1000" fill="hold"/>
                                        <p:tgtEl>
                                          <p:spTgt spid="71"/>
                                        </p:tgtEl>
                                        <p:attrNameLst>
                                          <p:attrName>ppt_x</p:attrName>
                                        </p:attrNameLst>
                                      </p:cBhvr>
                                      <p:tavLst>
                                        <p:tav tm="0">
                                          <p:val>
                                            <p:strVal val="#ppt_x"/>
                                          </p:val>
                                        </p:tav>
                                        <p:tav tm="100000">
                                          <p:val>
                                            <p:strVal val="#ppt_x"/>
                                          </p:val>
                                        </p:tav>
                                      </p:tavLst>
                                    </p:anim>
                                    <p:anim calcmode="lin" valueType="num">
                                      <p:cBhvr>
                                        <p:cTn id="68" dur="1000" fill="hold"/>
                                        <p:tgtEl>
                                          <p:spTgt spid="71"/>
                                        </p:tgtEl>
                                        <p:attrNameLst>
                                          <p:attrName>ppt_y</p:attrName>
                                        </p:attrNameLst>
                                      </p:cBhvr>
                                      <p:tavLst>
                                        <p:tav tm="0">
                                          <p:val>
                                            <p:strVal val="#ppt_y+.1"/>
                                          </p:val>
                                        </p:tav>
                                        <p:tav tm="100000">
                                          <p:val>
                                            <p:strVal val="#ppt_y"/>
                                          </p:val>
                                        </p:tav>
                                      </p:tavLst>
                                    </p:anim>
                                  </p:childTnLst>
                                </p:cTn>
                              </p:par>
                              <p:par>
                                <p:cTn id="69" presetID="42" presetClass="entr" presetSubtype="0" fill="hold" grpId="0" nodeType="withEffect">
                                  <p:stCondLst>
                                    <p:cond delay="0"/>
                                  </p:stCondLst>
                                  <p:childTnLst>
                                    <p:set>
                                      <p:cBhvr>
                                        <p:cTn id="70" dur="1" fill="hold">
                                          <p:stCondLst>
                                            <p:cond delay="0"/>
                                          </p:stCondLst>
                                        </p:cTn>
                                        <p:tgtEl>
                                          <p:spTgt spid="72"/>
                                        </p:tgtEl>
                                        <p:attrNameLst>
                                          <p:attrName>style.visibility</p:attrName>
                                        </p:attrNameLst>
                                      </p:cBhvr>
                                      <p:to>
                                        <p:strVal val="visible"/>
                                      </p:to>
                                    </p:set>
                                    <p:animEffect transition="in" filter="fade">
                                      <p:cBhvr>
                                        <p:cTn id="71" dur="1000"/>
                                        <p:tgtEl>
                                          <p:spTgt spid="72"/>
                                        </p:tgtEl>
                                      </p:cBhvr>
                                    </p:animEffect>
                                    <p:anim calcmode="lin" valueType="num">
                                      <p:cBhvr>
                                        <p:cTn id="72" dur="1000" fill="hold"/>
                                        <p:tgtEl>
                                          <p:spTgt spid="72"/>
                                        </p:tgtEl>
                                        <p:attrNameLst>
                                          <p:attrName>ppt_x</p:attrName>
                                        </p:attrNameLst>
                                      </p:cBhvr>
                                      <p:tavLst>
                                        <p:tav tm="0">
                                          <p:val>
                                            <p:strVal val="#ppt_x"/>
                                          </p:val>
                                        </p:tav>
                                        <p:tav tm="100000">
                                          <p:val>
                                            <p:strVal val="#ppt_x"/>
                                          </p:val>
                                        </p:tav>
                                      </p:tavLst>
                                    </p:anim>
                                    <p:anim calcmode="lin" valueType="num">
                                      <p:cBhvr>
                                        <p:cTn id="73" dur="1000" fill="hold"/>
                                        <p:tgtEl>
                                          <p:spTgt spid="72"/>
                                        </p:tgtEl>
                                        <p:attrNameLst>
                                          <p:attrName>ppt_y</p:attrName>
                                        </p:attrNameLst>
                                      </p:cBhvr>
                                      <p:tavLst>
                                        <p:tav tm="0">
                                          <p:val>
                                            <p:strVal val="#ppt_y+.1"/>
                                          </p:val>
                                        </p:tav>
                                        <p:tav tm="100000">
                                          <p:val>
                                            <p:strVal val="#ppt_y"/>
                                          </p:val>
                                        </p:tav>
                                      </p:tavLst>
                                    </p:anim>
                                  </p:childTnLst>
                                </p:cTn>
                              </p:par>
                              <p:par>
                                <p:cTn id="74" presetID="42" presetClass="entr" presetSubtype="0" fill="hold" grpId="0" nodeType="withEffect">
                                  <p:stCondLst>
                                    <p:cond delay="0"/>
                                  </p:stCondLst>
                                  <p:childTnLst>
                                    <p:set>
                                      <p:cBhvr>
                                        <p:cTn id="75" dur="1" fill="hold">
                                          <p:stCondLst>
                                            <p:cond delay="0"/>
                                          </p:stCondLst>
                                        </p:cTn>
                                        <p:tgtEl>
                                          <p:spTgt spid="73"/>
                                        </p:tgtEl>
                                        <p:attrNameLst>
                                          <p:attrName>style.visibility</p:attrName>
                                        </p:attrNameLst>
                                      </p:cBhvr>
                                      <p:to>
                                        <p:strVal val="visible"/>
                                      </p:to>
                                    </p:set>
                                    <p:animEffect transition="in" filter="fade">
                                      <p:cBhvr>
                                        <p:cTn id="76" dur="1000"/>
                                        <p:tgtEl>
                                          <p:spTgt spid="73"/>
                                        </p:tgtEl>
                                      </p:cBhvr>
                                    </p:animEffect>
                                    <p:anim calcmode="lin" valueType="num">
                                      <p:cBhvr>
                                        <p:cTn id="77" dur="1000" fill="hold"/>
                                        <p:tgtEl>
                                          <p:spTgt spid="73"/>
                                        </p:tgtEl>
                                        <p:attrNameLst>
                                          <p:attrName>ppt_x</p:attrName>
                                        </p:attrNameLst>
                                      </p:cBhvr>
                                      <p:tavLst>
                                        <p:tav tm="0">
                                          <p:val>
                                            <p:strVal val="#ppt_x"/>
                                          </p:val>
                                        </p:tav>
                                        <p:tav tm="100000">
                                          <p:val>
                                            <p:strVal val="#ppt_x"/>
                                          </p:val>
                                        </p:tav>
                                      </p:tavLst>
                                    </p:anim>
                                    <p:anim calcmode="lin" valueType="num">
                                      <p:cBhvr>
                                        <p:cTn id="78" dur="1000" fill="hold"/>
                                        <p:tgtEl>
                                          <p:spTgt spid="73"/>
                                        </p:tgtEl>
                                        <p:attrNameLst>
                                          <p:attrName>ppt_y</p:attrName>
                                        </p:attrNameLst>
                                      </p:cBhvr>
                                      <p:tavLst>
                                        <p:tav tm="0">
                                          <p:val>
                                            <p:strVal val="#ppt_y+.1"/>
                                          </p:val>
                                        </p:tav>
                                        <p:tav tm="100000">
                                          <p:val>
                                            <p:strVal val="#ppt_y"/>
                                          </p:val>
                                        </p:tav>
                                      </p:tavLst>
                                    </p:anim>
                                  </p:childTnLst>
                                </p:cTn>
                              </p:par>
                              <p:par>
                                <p:cTn id="79" presetID="42" presetClass="entr" presetSubtype="0" fill="hold" grpId="0" nodeType="withEffect">
                                  <p:stCondLst>
                                    <p:cond delay="0"/>
                                  </p:stCondLst>
                                  <p:childTnLst>
                                    <p:set>
                                      <p:cBhvr>
                                        <p:cTn id="80" dur="1" fill="hold">
                                          <p:stCondLst>
                                            <p:cond delay="0"/>
                                          </p:stCondLst>
                                        </p:cTn>
                                        <p:tgtEl>
                                          <p:spTgt spid="59"/>
                                        </p:tgtEl>
                                        <p:attrNameLst>
                                          <p:attrName>style.visibility</p:attrName>
                                        </p:attrNameLst>
                                      </p:cBhvr>
                                      <p:to>
                                        <p:strVal val="visible"/>
                                      </p:to>
                                    </p:set>
                                    <p:animEffect transition="in" filter="fade">
                                      <p:cBhvr>
                                        <p:cTn id="81" dur="1000"/>
                                        <p:tgtEl>
                                          <p:spTgt spid="59"/>
                                        </p:tgtEl>
                                      </p:cBhvr>
                                    </p:animEffect>
                                    <p:anim calcmode="lin" valueType="num">
                                      <p:cBhvr>
                                        <p:cTn id="82" dur="1000" fill="hold"/>
                                        <p:tgtEl>
                                          <p:spTgt spid="59"/>
                                        </p:tgtEl>
                                        <p:attrNameLst>
                                          <p:attrName>ppt_x</p:attrName>
                                        </p:attrNameLst>
                                      </p:cBhvr>
                                      <p:tavLst>
                                        <p:tav tm="0">
                                          <p:val>
                                            <p:strVal val="#ppt_x"/>
                                          </p:val>
                                        </p:tav>
                                        <p:tav tm="100000">
                                          <p:val>
                                            <p:strVal val="#ppt_x"/>
                                          </p:val>
                                        </p:tav>
                                      </p:tavLst>
                                    </p:anim>
                                    <p:anim calcmode="lin" valueType="num">
                                      <p:cBhvr>
                                        <p:cTn id="83" dur="1000" fill="hold"/>
                                        <p:tgtEl>
                                          <p:spTgt spid="5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animBg="1"/>
      <p:bldP spid="9" grpId="0" animBg="1"/>
      <p:bldP spid="31" grpId="0" animBg="1"/>
      <p:bldP spid="32" grpId="0" animBg="1"/>
      <p:bldP spid="33" grpId="0" animBg="1"/>
      <p:bldP spid="34" grpId="0" animBg="1"/>
      <p:bldP spid="35" grpId="0" animBg="1"/>
      <p:bldP spid="17" grpId="0" animBg="1"/>
      <p:bldP spid="23" grpId="0" animBg="1"/>
      <p:bldP spid="59" grpId="0" animBg="1"/>
      <p:bldP spid="69" grpId="0" animBg="1"/>
      <p:bldP spid="70" grpId="0" animBg="1"/>
      <p:bldP spid="71" grpId="0" animBg="1"/>
      <p:bldP spid="72" grpId="0" animBg="1"/>
      <p:bldP spid="7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MH_PageTitle"/>
          <p:cNvSpPr>
            <a:spLocks noGrp="1"/>
          </p:cNvSpPr>
          <p:nvPr>
            <p:ph type="title"/>
            <p:custDataLst>
              <p:tags r:id="rId2"/>
            </p:custDataLst>
          </p:nvPr>
        </p:nvSpPr>
        <p:spPr/>
        <p:txBody>
          <a:bodyPr/>
          <a:lstStyle/>
          <a:p>
            <a:pPr eaLnBrk="1" hangingPunct="1"/>
            <a:r>
              <a:rPr lang="zh-CN" altLang="en-US" smtClean="0">
                <a:latin typeface="+mn-lt"/>
                <a:ea typeface="+mn-ea"/>
                <a:cs typeface="+mn-ea"/>
                <a:sym typeface="+mn-lt"/>
              </a:rPr>
              <a:t>安全用电与预防措施</a:t>
            </a:r>
          </a:p>
        </p:txBody>
      </p:sp>
      <p:cxnSp>
        <p:nvCxnSpPr>
          <p:cNvPr id="4" name="MH_Other_1"/>
          <p:cNvCxnSpPr/>
          <p:nvPr>
            <p:custDataLst>
              <p:tags r:id="rId3"/>
            </p:custDataLst>
          </p:nvPr>
        </p:nvCxnSpPr>
        <p:spPr>
          <a:xfrm flipH="1">
            <a:off x="1305560" y="1884681"/>
            <a:ext cx="692150" cy="650875"/>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MH_Other_2"/>
          <p:cNvSpPr/>
          <p:nvPr>
            <p:custDataLst>
              <p:tags r:id="rId4"/>
            </p:custDataLst>
          </p:nvPr>
        </p:nvSpPr>
        <p:spPr>
          <a:xfrm>
            <a:off x="945199" y="2265680"/>
            <a:ext cx="504825" cy="230188"/>
          </a:xfrm>
          <a:custGeom>
            <a:avLst/>
            <a:gdLst>
              <a:gd name="connsiteX0" fmla="*/ 0 w 928918"/>
              <a:gd name="connsiteY0" fmla="*/ 0 h 459023"/>
              <a:gd name="connsiteX1" fmla="*/ 928918 w 928918"/>
              <a:gd name="connsiteY1" fmla="*/ 0 h 459023"/>
              <a:gd name="connsiteX2" fmla="*/ 464459 w 928918"/>
              <a:gd name="connsiteY2" fmla="*/ 459023 h 459023"/>
            </a:gdLst>
            <a:ahLst/>
            <a:cxnLst>
              <a:cxn ang="0">
                <a:pos x="connsiteX0" y="connsiteY0"/>
              </a:cxn>
              <a:cxn ang="0">
                <a:pos x="connsiteX1" y="connsiteY1"/>
              </a:cxn>
              <a:cxn ang="0">
                <a:pos x="connsiteX2" y="connsiteY2"/>
              </a:cxn>
            </a:cxnLst>
            <a:rect l="l" t="t" r="r" b="b"/>
            <a:pathLst>
              <a:path w="928918" h="459023">
                <a:moveTo>
                  <a:pt x="0" y="0"/>
                </a:moveTo>
                <a:lnTo>
                  <a:pt x="928918" y="0"/>
                </a:lnTo>
                <a:lnTo>
                  <a:pt x="464459" y="45902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72000" anchor="ctr">
            <a:normAutofit fontScale="85000" lnSpcReduction="20000"/>
          </a:bodyPr>
          <a:lstStyle/>
          <a:p>
            <a:pPr algn="ctr">
              <a:defRPr/>
            </a:pPr>
            <a:endParaRPr lang="zh-CN" altLang="en-US" sz="1400">
              <a:solidFill>
                <a:schemeClr val="tx1"/>
              </a:solidFill>
              <a:cs typeface="+mn-ea"/>
              <a:sym typeface="+mn-lt"/>
            </a:endParaRPr>
          </a:p>
        </p:txBody>
      </p:sp>
      <p:sp>
        <p:nvSpPr>
          <p:cNvPr id="6" name="MH_SubTitle_1"/>
          <p:cNvSpPr txBox="1"/>
          <p:nvPr>
            <p:custDataLst>
              <p:tags r:id="rId5"/>
            </p:custDataLst>
          </p:nvPr>
        </p:nvSpPr>
        <p:spPr>
          <a:xfrm>
            <a:off x="1669098" y="2176781"/>
            <a:ext cx="3967162" cy="587375"/>
          </a:xfrm>
          <a:prstGeom prst="rect">
            <a:avLst/>
          </a:prstGeom>
          <a:noFill/>
        </p:spPr>
        <p:txBody>
          <a:bodyPr anchor="ctr">
            <a:normAutofit/>
          </a:bodyPr>
          <a:lstStyle/>
          <a:p>
            <a:pPr>
              <a:defRPr/>
            </a:pPr>
            <a:r>
              <a:rPr lang="en-US" altLang="zh-CN" dirty="0" smtClean="0">
                <a:solidFill>
                  <a:schemeClr val="tx1">
                    <a:lumMod val="75000"/>
                    <a:lumOff val="25000"/>
                  </a:schemeClr>
                </a:solidFill>
                <a:cs typeface="+mn-ea"/>
                <a:sym typeface="+mn-lt"/>
              </a:rPr>
              <a:t>7</a:t>
            </a:r>
            <a:r>
              <a:rPr lang="zh-CN" altLang="en-US" dirty="0" smtClean="0">
                <a:solidFill>
                  <a:schemeClr val="tx1">
                    <a:lumMod val="75000"/>
                    <a:lumOff val="25000"/>
                  </a:schemeClr>
                </a:solidFill>
                <a:cs typeface="+mn-ea"/>
                <a:sym typeface="+mn-lt"/>
              </a:rPr>
              <a:t>、移动电器设备时，必须切断电源</a:t>
            </a:r>
            <a:endParaRPr lang="zh-CN" altLang="en-US" dirty="0">
              <a:solidFill>
                <a:schemeClr val="tx1">
                  <a:lumMod val="75000"/>
                  <a:lumOff val="25000"/>
                </a:schemeClr>
              </a:solidFill>
              <a:cs typeface="+mn-ea"/>
              <a:sym typeface="+mn-lt"/>
            </a:endParaRPr>
          </a:p>
        </p:txBody>
      </p:sp>
      <p:sp>
        <p:nvSpPr>
          <p:cNvPr id="6150" name="MH_Other_3"/>
          <p:cNvSpPr txBox="1">
            <a:spLocks noChangeArrowheads="1"/>
          </p:cNvSpPr>
          <p:nvPr>
            <p:custDataLst>
              <p:tags r:id="rId6"/>
            </p:custDataLst>
          </p:nvPr>
        </p:nvSpPr>
        <p:spPr bwMode="auto">
          <a:xfrm>
            <a:off x="927736" y="1744980"/>
            <a:ext cx="536575"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a:defRPr/>
            </a:pPr>
            <a:r>
              <a:rPr lang="da-DK" altLang="zh-CN" sz="2400">
                <a:latin typeface="+mn-lt"/>
                <a:ea typeface="+mn-ea"/>
                <a:cs typeface="+mn-ea"/>
                <a:sym typeface="+mn-lt"/>
              </a:rPr>
              <a:t>A</a:t>
            </a:r>
            <a:endParaRPr lang="zh-CN" altLang="en-US" sz="2400">
              <a:latin typeface="+mn-lt"/>
              <a:ea typeface="+mn-ea"/>
              <a:cs typeface="+mn-ea"/>
              <a:sym typeface="+mn-lt"/>
            </a:endParaRPr>
          </a:p>
        </p:txBody>
      </p:sp>
      <p:cxnSp>
        <p:nvCxnSpPr>
          <p:cNvPr id="9" name="MH_Other_4"/>
          <p:cNvCxnSpPr/>
          <p:nvPr>
            <p:custDataLst>
              <p:tags r:id="rId7"/>
            </p:custDataLst>
          </p:nvPr>
        </p:nvCxnSpPr>
        <p:spPr>
          <a:xfrm flipH="1">
            <a:off x="1305560" y="2876869"/>
            <a:ext cx="692150" cy="650875"/>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1" name="MH_Other_5"/>
          <p:cNvSpPr/>
          <p:nvPr>
            <p:custDataLst>
              <p:tags r:id="rId8"/>
            </p:custDataLst>
          </p:nvPr>
        </p:nvSpPr>
        <p:spPr>
          <a:xfrm>
            <a:off x="945199" y="3257868"/>
            <a:ext cx="504825" cy="228600"/>
          </a:xfrm>
          <a:custGeom>
            <a:avLst/>
            <a:gdLst>
              <a:gd name="connsiteX0" fmla="*/ 0 w 928918"/>
              <a:gd name="connsiteY0" fmla="*/ 0 h 459023"/>
              <a:gd name="connsiteX1" fmla="*/ 928918 w 928918"/>
              <a:gd name="connsiteY1" fmla="*/ 0 h 459023"/>
              <a:gd name="connsiteX2" fmla="*/ 464459 w 928918"/>
              <a:gd name="connsiteY2" fmla="*/ 459023 h 459023"/>
            </a:gdLst>
            <a:ahLst/>
            <a:cxnLst>
              <a:cxn ang="0">
                <a:pos x="connsiteX0" y="connsiteY0"/>
              </a:cxn>
              <a:cxn ang="0">
                <a:pos x="connsiteX1" y="connsiteY1"/>
              </a:cxn>
              <a:cxn ang="0">
                <a:pos x="connsiteX2" y="connsiteY2"/>
              </a:cxn>
            </a:cxnLst>
            <a:rect l="l" t="t" r="r" b="b"/>
            <a:pathLst>
              <a:path w="928918" h="459023">
                <a:moveTo>
                  <a:pt x="0" y="0"/>
                </a:moveTo>
                <a:lnTo>
                  <a:pt x="928918" y="0"/>
                </a:lnTo>
                <a:lnTo>
                  <a:pt x="464459" y="459023"/>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72000" anchor="ctr">
            <a:normAutofit fontScale="85000" lnSpcReduction="20000"/>
          </a:bodyPr>
          <a:lstStyle/>
          <a:p>
            <a:pPr algn="ctr">
              <a:defRPr/>
            </a:pPr>
            <a:endParaRPr lang="zh-CN" altLang="en-US" sz="1400">
              <a:solidFill>
                <a:schemeClr val="tx1"/>
              </a:solidFill>
              <a:cs typeface="+mn-ea"/>
              <a:sym typeface="+mn-lt"/>
            </a:endParaRPr>
          </a:p>
        </p:txBody>
      </p:sp>
      <p:sp>
        <p:nvSpPr>
          <p:cNvPr id="12" name="MH_SubTitle_2"/>
          <p:cNvSpPr txBox="1"/>
          <p:nvPr>
            <p:custDataLst>
              <p:tags r:id="rId9"/>
            </p:custDataLst>
          </p:nvPr>
        </p:nvSpPr>
        <p:spPr>
          <a:xfrm>
            <a:off x="1669098" y="3167381"/>
            <a:ext cx="3967162" cy="587375"/>
          </a:xfrm>
          <a:prstGeom prst="rect">
            <a:avLst/>
          </a:prstGeom>
          <a:noFill/>
        </p:spPr>
        <p:txBody>
          <a:bodyPr anchor="ctr">
            <a:normAutofit lnSpcReduction="10000"/>
          </a:bodyPr>
          <a:lstStyle/>
          <a:p>
            <a:pPr>
              <a:defRPr/>
            </a:pPr>
            <a:r>
              <a:rPr lang="en-US" altLang="zh-CN" smtClean="0">
                <a:solidFill>
                  <a:schemeClr val="tx1">
                    <a:lumMod val="75000"/>
                    <a:lumOff val="25000"/>
                  </a:schemeClr>
                </a:solidFill>
                <a:cs typeface="+mn-ea"/>
                <a:sym typeface="+mn-lt"/>
              </a:rPr>
              <a:t>8</a:t>
            </a:r>
            <a:r>
              <a:rPr lang="zh-CN" altLang="en-US" smtClean="0">
                <a:solidFill>
                  <a:schemeClr val="tx1">
                    <a:lumMod val="75000"/>
                    <a:lumOff val="25000"/>
                  </a:schemeClr>
                </a:solidFill>
                <a:cs typeface="+mn-ea"/>
                <a:sym typeface="+mn-lt"/>
              </a:rPr>
              <a:t>、发现电线破损要及时更换或用绝缘胶布扎好</a:t>
            </a:r>
            <a:endParaRPr lang="zh-CN" altLang="en-US">
              <a:solidFill>
                <a:schemeClr val="tx1">
                  <a:lumMod val="75000"/>
                  <a:lumOff val="25000"/>
                </a:schemeClr>
              </a:solidFill>
              <a:cs typeface="+mn-ea"/>
              <a:sym typeface="+mn-lt"/>
            </a:endParaRPr>
          </a:p>
        </p:txBody>
      </p:sp>
      <p:sp>
        <p:nvSpPr>
          <p:cNvPr id="6154" name="MH_Other_6"/>
          <p:cNvSpPr txBox="1">
            <a:spLocks noChangeArrowheads="1"/>
          </p:cNvSpPr>
          <p:nvPr>
            <p:custDataLst>
              <p:tags r:id="rId10"/>
            </p:custDataLst>
          </p:nvPr>
        </p:nvSpPr>
        <p:spPr bwMode="auto">
          <a:xfrm>
            <a:off x="927736" y="2735580"/>
            <a:ext cx="536575"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a:defRPr/>
            </a:pPr>
            <a:r>
              <a:rPr lang="en-US" altLang="zh-CN" sz="2400">
                <a:latin typeface="+mn-lt"/>
                <a:ea typeface="+mn-ea"/>
                <a:cs typeface="+mn-ea"/>
                <a:sym typeface="+mn-lt"/>
              </a:rPr>
              <a:t>B</a:t>
            </a:r>
            <a:endParaRPr lang="zh-CN" altLang="en-US" sz="2400">
              <a:latin typeface="+mn-lt"/>
              <a:ea typeface="+mn-ea"/>
              <a:cs typeface="+mn-ea"/>
              <a:sym typeface="+mn-lt"/>
            </a:endParaRPr>
          </a:p>
        </p:txBody>
      </p:sp>
      <p:cxnSp>
        <p:nvCxnSpPr>
          <p:cNvPr id="15" name="MH_Other_7"/>
          <p:cNvCxnSpPr/>
          <p:nvPr>
            <p:custDataLst>
              <p:tags r:id="rId11"/>
            </p:custDataLst>
          </p:nvPr>
        </p:nvCxnSpPr>
        <p:spPr>
          <a:xfrm flipH="1">
            <a:off x="1305560" y="3867469"/>
            <a:ext cx="692150" cy="650875"/>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sp>
        <p:nvSpPr>
          <p:cNvPr id="16" name="MH_Other_8"/>
          <p:cNvSpPr/>
          <p:nvPr>
            <p:custDataLst>
              <p:tags r:id="rId12"/>
            </p:custDataLst>
          </p:nvPr>
        </p:nvSpPr>
        <p:spPr>
          <a:xfrm>
            <a:off x="945199" y="4248468"/>
            <a:ext cx="504825" cy="228600"/>
          </a:xfrm>
          <a:custGeom>
            <a:avLst/>
            <a:gdLst>
              <a:gd name="connsiteX0" fmla="*/ 0 w 928918"/>
              <a:gd name="connsiteY0" fmla="*/ 0 h 459023"/>
              <a:gd name="connsiteX1" fmla="*/ 928918 w 928918"/>
              <a:gd name="connsiteY1" fmla="*/ 0 h 459023"/>
              <a:gd name="connsiteX2" fmla="*/ 464459 w 928918"/>
              <a:gd name="connsiteY2" fmla="*/ 459023 h 459023"/>
            </a:gdLst>
            <a:ahLst/>
            <a:cxnLst>
              <a:cxn ang="0">
                <a:pos x="connsiteX0" y="connsiteY0"/>
              </a:cxn>
              <a:cxn ang="0">
                <a:pos x="connsiteX1" y="connsiteY1"/>
              </a:cxn>
              <a:cxn ang="0">
                <a:pos x="connsiteX2" y="connsiteY2"/>
              </a:cxn>
            </a:cxnLst>
            <a:rect l="l" t="t" r="r" b="b"/>
            <a:pathLst>
              <a:path w="928918" h="459023">
                <a:moveTo>
                  <a:pt x="0" y="0"/>
                </a:moveTo>
                <a:lnTo>
                  <a:pt x="928918" y="0"/>
                </a:lnTo>
                <a:lnTo>
                  <a:pt x="464459" y="459023"/>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72000" anchor="ctr">
            <a:normAutofit fontScale="85000" lnSpcReduction="20000"/>
          </a:bodyPr>
          <a:lstStyle/>
          <a:p>
            <a:pPr algn="ctr">
              <a:defRPr/>
            </a:pPr>
            <a:endParaRPr lang="zh-CN" altLang="en-US" sz="1400">
              <a:solidFill>
                <a:schemeClr val="tx1"/>
              </a:solidFill>
              <a:cs typeface="+mn-ea"/>
              <a:sym typeface="+mn-lt"/>
            </a:endParaRPr>
          </a:p>
        </p:txBody>
      </p:sp>
      <p:sp>
        <p:nvSpPr>
          <p:cNvPr id="17" name="MH_SubTitle_3"/>
          <p:cNvSpPr txBox="1"/>
          <p:nvPr>
            <p:custDataLst>
              <p:tags r:id="rId13"/>
            </p:custDataLst>
          </p:nvPr>
        </p:nvSpPr>
        <p:spPr>
          <a:xfrm>
            <a:off x="1669098" y="4159569"/>
            <a:ext cx="3967162" cy="587375"/>
          </a:xfrm>
          <a:prstGeom prst="rect">
            <a:avLst/>
          </a:prstGeom>
          <a:noFill/>
        </p:spPr>
        <p:txBody>
          <a:bodyPr anchor="ctr">
            <a:normAutofit lnSpcReduction="10000"/>
          </a:bodyPr>
          <a:lstStyle/>
          <a:p>
            <a:pPr>
              <a:defRPr/>
            </a:pPr>
            <a:r>
              <a:rPr lang="en-US" altLang="zh-CN" dirty="0" smtClean="0">
                <a:solidFill>
                  <a:schemeClr val="tx1">
                    <a:lumMod val="75000"/>
                    <a:lumOff val="25000"/>
                  </a:schemeClr>
                </a:solidFill>
                <a:cs typeface="+mn-ea"/>
                <a:sym typeface="+mn-lt"/>
              </a:rPr>
              <a:t>9</a:t>
            </a:r>
            <a:r>
              <a:rPr lang="zh-CN" altLang="en-US" dirty="0" smtClean="0">
                <a:solidFill>
                  <a:schemeClr val="tx1">
                    <a:lumMod val="75000"/>
                    <a:lumOff val="25000"/>
                  </a:schemeClr>
                </a:solidFill>
                <a:cs typeface="+mn-ea"/>
                <a:sym typeface="+mn-lt"/>
              </a:rPr>
              <a:t>、发现电器设备冒烟或闻到异味（焦味）时，要迅速切断电源，通</a:t>
            </a:r>
            <a:endParaRPr lang="zh-CN" altLang="en-US" dirty="0">
              <a:solidFill>
                <a:schemeClr val="tx1">
                  <a:lumMod val="75000"/>
                  <a:lumOff val="25000"/>
                </a:schemeClr>
              </a:solidFill>
              <a:cs typeface="+mn-ea"/>
              <a:sym typeface="+mn-lt"/>
            </a:endParaRPr>
          </a:p>
        </p:txBody>
      </p:sp>
      <p:sp>
        <p:nvSpPr>
          <p:cNvPr id="6158" name="MH_Other_9"/>
          <p:cNvSpPr txBox="1">
            <a:spLocks noChangeArrowheads="1"/>
          </p:cNvSpPr>
          <p:nvPr>
            <p:custDataLst>
              <p:tags r:id="rId14"/>
            </p:custDataLst>
          </p:nvPr>
        </p:nvSpPr>
        <p:spPr bwMode="auto">
          <a:xfrm>
            <a:off x="927736" y="3726180"/>
            <a:ext cx="536575"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a:defRPr/>
            </a:pPr>
            <a:r>
              <a:rPr lang="en-US" altLang="zh-CN" sz="2400">
                <a:latin typeface="+mn-lt"/>
                <a:ea typeface="+mn-ea"/>
                <a:cs typeface="+mn-ea"/>
                <a:sym typeface="+mn-lt"/>
              </a:rPr>
              <a:t>C</a:t>
            </a:r>
            <a:endParaRPr lang="zh-CN" altLang="en-US" sz="2400">
              <a:latin typeface="+mn-lt"/>
              <a:ea typeface="+mn-ea"/>
              <a:cs typeface="+mn-ea"/>
              <a:sym typeface="+mn-lt"/>
            </a:endParaRPr>
          </a:p>
        </p:txBody>
      </p:sp>
      <p:cxnSp>
        <p:nvCxnSpPr>
          <p:cNvPr id="20" name="MH_Other_10"/>
          <p:cNvCxnSpPr/>
          <p:nvPr>
            <p:custDataLst>
              <p:tags r:id="rId15"/>
            </p:custDataLst>
          </p:nvPr>
        </p:nvCxnSpPr>
        <p:spPr>
          <a:xfrm flipH="1">
            <a:off x="1305560" y="4859655"/>
            <a:ext cx="692150" cy="649288"/>
          </a:xfrm>
          <a:prstGeom prst="line">
            <a:avLst/>
          </a:prstGeom>
          <a:ln w="12700">
            <a:solidFill>
              <a:schemeClr val="accent4"/>
            </a:solidFill>
          </a:ln>
        </p:spPr>
        <p:style>
          <a:lnRef idx="1">
            <a:schemeClr val="accent1"/>
          </a:lnRef>
          <a:fillRef idx="0">
            <a:schemeClr val="accent1"/>
          </a:fillRef>
          <a:effectRef idx="0">
            <a:schemeClr val="accent1"/>
          </a:effectRef>
          <a:fontRef idx="minor">
            <a:schemeClr val="tx1"/>
          </a:fontRef>
        </p:style>
      </p:cxnSp>
      <p:sp>
        <p:nvSpPr>
          <p:cNvPr id="21" name="MH_Other_11"/>
          <p:cNvSpPr/>
          <p:nvPr>
            <p:custDataLst>
              <p:tags r:id="rId16"/>
            </p:custDataLst>
          </p:nvPr>
        </p:nvSpPr>
        <p:spPr>
          <a:xfrm>
            <a:off x="945199" y="5240655"/>
            <a:ext cx="504825" cy="228600"/>
          </a:xfrm>
          <a:custGeom>
            <a:avLst/>
            <a:gdLst>
              <a:gd name="connsiteX0" fmla="*/ 0 w 928918"/>
              <a:gd name="connsiteY0" fmla="*/ 0 h 459023"/>
              <a:gd name="connsiteX1" fmla="*/ 928918 w 928918"/>
              <a:gd name="connsiteY1" fmla="*/ 0 h 459023"/>
              <a:gd name="connsiteX2" fmla="*/ 464459 w 928918"/>
              <a:gd name="connsiteY2" fmla="*/ 459023 h 459023"/>
            </a:gdLst>
            <a:ahLst/>
            <a:cxnLst>
              <a:cxn ang="0">
                <a:pos x="connsiteX0" y="connsiteY0"/>
              </a:cxn>
              <a:cxn ang="0">
                <a:pos x="connsiteX1" y="connsiteY1"/>
              </a:cxn>
              <a:cxn ang="0">
                <a:pos x="connsiteX2" y="connsiteY2"/>
              </a:cxn>
            </a:cxnLst>
            <a:rect l="l" t="t" r="r" b="b"/>
            <a:pathLst>
              <a:path w="928918" h="459023">
                <a:moveTo>
                  <a:pt x="0" y="0"/>
                </a:moveTo>
                <a:lnTo>
                  <a:pt x="928918" y="0"/>
                </a:lnTo>
                <a:lnTo>
                  <a:pt x="464459" y="459023"/>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72000" anchor="ctr">
            <a:normAutofit fontScale="85000" lnSpcReduction="20000"/>
          </a:bodyPr>
          <a:lstStyle/>
          <a:p>
            <a:pPr algn="ctr">
              <a:defRPr/>
            </a:pPr>
            <a:endParaRPr lang="zh-CN" altLang="en-US" sz="1400">
              <a:solidFill>
                <a:schemeClr val="tx1"/>
              </a:solidFill>
              <a:cs typeface="+mn-ea"/>
              <a:sym typeface="+mn-lt"/>
            </a:endParaRPr>
          </a:p>
        </p:txBody>
      </p:sp>
      <p:sp>
        <p:nvSpPr>
          <p:cNvPr id="22" name="MH_SubTitle_4"/>
          <p:cNvSpPr txBox="1"/>
          <p:nvPr>
            <p:custDataLst>
              <p:tags r:id="rId17"/>
            </p:custDataLst>
          </p:nvPr>
        </p:nvSpPr>
        <p:spPr>
          <a:xfrm>
            <a:off x="1669098" y="5150169"/>
            <a:ext cx="3967162" cy="587375"/>
          </a:xfrm>
          <a:prstGeom prst="rect">
            <a:avLst/>
          </a:prstGeom>
          <a:noFill/>
        </p:spPr>
        <p:txBody>
          <a:bodyPr anchor="ctr">
            <a:normAutofit lnSpcReduction="10000"/>
          </a:bodyPr>
          <a:lstStyle/>
          <a:p>
            <a:pPr>
              <a:defRPr/>
            </a:pPr>
            <a:r>
              <a:rPr lang="zh-CN" altLang="en-US" smtClean="0">
                <a:solidFill>
                  <a:schemeClr val="tx1">
                    <a:lumMod val="75000"/>
                    <a:lumOff val="25000"/>
                  </a:schemeClr>
                </a:solidFill>
                <a:cs typeface="+mn-ea"/>
                <a:sym typeface="+mn-lt"/>
              </a:rPr>
              <a:t>知电工检查和维修， 避免扩大故障范围和发生触电事故。</a:t>
            </a:r>
            <a:endParaRPr lang="zh-CN" altLang="en-US">
              <a:solidFill>
                <a:schemeClr val="tx1">
                  <a:lumMod val="75000"/>
                  <a:lumOff val="25000"/>
                </a:schemeClr>
              </a:solidFill>
              <a:cs typeface="+mn-ea"/>
              <a:sym typeface="+mn-lt"/>
            </a:endParaRPr>
          </a:p>
        </p:txBody>
      </p:sp>
      <p:sp>
        <p:nvSpPr>
          <p:cNvPr id="6162" name="MH_Other_12"/>
          <p:cNvSpPr txBox="1">
            <a:spLocks noChangeArrowheads="1"/>
          </p:cNvSpPr>
          <p:nvPr>
            <p:custDataLst>
              <p:tags r:id="rId18"/>
            </p:custDataLst>
          </p:nvPr>
        </p:nvSpPr>
        <p:spPr bwMode="auto">
          <a:xfrm>
            <a:off x="927736" y="4718369"/>
            <a:ext cx="536575"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a:defRPr/>
            </a:pPr>
            <a:r>
              <a:rPr lang="en-US" altLang="zh-CN" sz="2400">
                <a:latin typeface="+mn-lt"/>
                <a:ea typeface="+mn-ea"/>
                <a:cs typeface="+mn-ea"/>
                <a:sym typeface="+mn-lt"/>
              </a:rPr>
              <a:t>D</a:t>
            </a:r>
            <a:endParaRPr lang="zh-CN" altLang="en-US" sz="2400">
              <a:latin typeface="+mn-lt"/>
              <a:ea typeface="+mn-ea"/>
              <a:cs typeface="+mn-ea"/>
              <a:sym typeface="+mn-lt"/>
            </a:endParaRPr>
          </a:p>
        </p:txBody>
      </p:sp>
      <p:pic>
        <p:nvPicPr>
          <p:cNvPr id="2" name="图片 1"/>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7049710" y="1555275"/>
            <a:ext cx="3084739" cy="4624388"/>
          </a:xfrm>
          <a:prstGeom prst="rect">
            <a:avLst/>
          </a:prstGeom>
        </p:spPr>
      </p:pic>
    </p:spTree>
    <p:custDataLst>
      <p:tags r:id="rId1"/>
    </p:custDataLst>
    <p:extLst>
      <p:ext uri="{BB962C8B-B14F-4D97-AF65-F5344CB8AC3E}">
        <p14:creationId xmlns:p14="http://schemas.microsoft.com/office/powerpoint/2010/main" val="1994205046"/>
      </p:ext>
    </p:extLst>
  </p:cSld>
  <p:clrMapOvr>
    <a:masterClrMapping/>
  </p:clrMapOvr>
  <mc:AlternateContent xmlns:mc="http://schemas.openxmlformats.org/markup-compatibility/2006" xmlns:p14="http://schemas.microsoft.com/office/powerpoint/2010/main">
    <mc:Choice Requires="p14">
      <p:transition spd="slow" p14:dur="1500" advTm="5000">
        <p:random/>
      </p:transition>
    </mc:Choice>
    <mc:Fallback xmlns="">
      <p:transition spd="slow"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6150"/>
                                        </p:tgtEl>
                                        <p:attrNameLst>
                                          <p:attrName>style.visibility</p:attrName>
                                        </p:attrNameLst>
                                      </p:cBhvr>
                                      <p:to>
                                        <p:strVal val="visible"/>
                                      </p:to>
                                    </p:set>
                                    <p:animEffect transition="in" filter="fade">
                                      <p:cBhvr>
                                        <p:cTn id="17" dur="1000"/>
                                        <p:tgtEl>
                                          <p:spTgt spid="6150"/>
                                        </p:tgtEl>
                                      </p:cBhvr>
                                    </p:animEffect>
                                    <p:anim calcmode="lin" valueType="num">
                                      <p:cBhvr>
                                        <p:cTn id="18" dur="1000" fill="hold"/>
                                        <p:tgtEl>
                                          <p:spTgt spid="6150"/>
                                        </p:tgtEl>
                                        <p:attrNameLst>
                                          <p:attrName>ppt_x</p:attrName>
                                        </p:attrNameLst>
                                      </p:cBhvr>
                                      <p:tavLst>
                                        <p:tav tm="0">
                                          <p:val>
                                            <p:strVal val="#ppt_x"/>
                                          </p:val>
                                        </p:tav>
                                        <p:tav tm="100000">
                                          <p:val>
                                            <p:strVal val="#ppt_x"/>
                                          </p:val>
                                        </p:tav>
                                      </p:tavLst>
                                    </p:anim>
                                    <p:anim calcmode="lin" valueType="num">
                                      <p:cBhvr>
                                        <p:cTn id="19" dur="1000" fill="hold"/>
                                        <p:tgtEl>
                                          <p:spTgt spid="6150"/>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1000"/>
                                        <p:tgtEl>
                                          <p:spTgt spid="6"/>
                                        </p:tgtEl>
                                      </p:cBhvr>
                                    </p:animEffect>
                                    <p:anim calcmode="lin" valueType="num">
                                      <p:cBhvr>
                                        <p:cTn id="23" dur="1000" fill="hold"/>
                                        <p:tgtEl>
                                          <p:spTgt spid="6"/>
                                        </p:tgtEl>
                                        <p:attrNameLst>
                                          <p:attrName>ppt_x</p:attrName>
                                        </p:attrNameLst>
                                      </p:cBhvr>
                                      <p:tavLst>
                                        <p:tav tm="0">
                                          <p:val>
                                            <p:strVal val="#ppt_x"/>
                                          </p:val>
                                        </p:tav>
                                        <p:tav tm="100000">
                                          <p:val>
                                            <p:strVal val="#ppt_x"/>
                                          </p:val>
                                        </p:tav>
                                      </p:tavLst>
                                    </p:anim>
                                    <p:anim calcmode="lin" valueType="num">
                                      <p:cBhvr>
                                        <p:cTn id="2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nodeType="click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1000"/>
                                        <p:tgtEl>
                                          <p:spTgt spid="9"/>
                                        </p:tgtEl>
                                      </p:cBhvr>
                                    </p:animEffect>
                                    <p:anim calcmode="lin" valueType="num">
                                      <p:cBhvr>
                                        <p:cTn id="30" dur="1000" fill="hold"/>
                                        <p:tgtEl>
                                          <p:spTgt spid="9"/>
                                        </p:tgtEl>
                                        <p:attrNameLst>
                                          <p:attrName>ppt_x</p:attrName>
                                        </p:attrNameLst>
                                      </p:cBhvr>
                                      <p:tavLst>
                                        <p:tav tm="0">
                                          <p:val>
                                            <p:strVal val="#ppt_x"/>
                                          </p:val>
                                        </p:tav>
                                        <p:tav tm="100000">
                                          <p:val>
                                            <p:strVal val="#ppt_x"/>
                                          </p:val>
                                        </p:tav>
                                      </p:tavLst>
                                    </p:anim>
                                    <p:anim calcmode="lin" valueType="num">
                                      <p:cBhvr>
                                        <p:cTn id="31" dur="1000" fill="hold"/>
                                        <p:tgtEl>
                                          <p:spTgt spid="9"/>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fade">
                                      <p:cBhvr>
                                        <p:cTn id="34" dur="1000"/>
                                        <p:tgtEl>
                                          <p:spTgt spid="11"/>
                                        </p:tgtEl>
                                      </p:cBhvr>
                                    </p:animEffect>
                                    <p:anim calcmode="lin" valueType="num">
                                      <p:cBhvr>
                                        <p:cTn id="35" dur="1000" fill="hold"/>
                                        <p:tgtEl>
                                          <p:spTgt spid="11"/>
                                        </p:tgtEl>
                                        <p:attrNameLst>
                                          <p:attrName>ppt_x</p:attrName>
                                        </p:attrNameLst>
                                      </p:cBhvr>
                                      <p:tavLst>
                                        <p:tav tm="0">
                                          <p:val>
                                            <p:strVal val="#ppt_x"/>
                                          </p:val>
                                        </p:tav>
                                        <p:tav tm="100000">
                                          <p:val>
                                            <p:strVal val="#ppt_x"/>
                                          </p:val>
                                        </p:tav>
                                      </p:tavLst>
                                    </p:anim>
                                    <p:anim calcmode="lin" valueType="num">
                                      <p:cBhvr>
                                        <p:cTn id="36" dur="1000" fill="hold"/>
                                        <p:tgtEl>
                                          <p:spTgt spid="11"/>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fade">
                                      <p:cBhvr>
                                        <p:cTn id="39" dur="1000"/>
                                        <p:tgtEl>
                                          <p:spTgt spid="12"/>
                                        </p:tgtEl>
                                      </p:cBhvr>
                                    </p:animEffect>
                                    <p:anim calcmode="lin" valueType="num">
                                      <p:cBhvr>
                                        <p:cTn id="40" dur="1000" fill="hold"/>
                                        <p:tgtEl>
                                          <p:spTgt spid="12"/>
                                        </p:tgtEl>
                                        <p:attrNameLst>
                                          <p:attrName>ppt_x</p:attrName>
                                        </p:attrNameLst>
                                      </p:cBhvr>
                                      <p:tavLst>
                                        <p:tav tm="0">
                                          <p:val>
                                            <p:strVal val="#ppt_x"/>
                                          </p:val>
                                        </p:tav>
                                        <p:tav tm="100000">
                                          <p:val>
                                            <p:strVal val="#ppt_x"/>
                                          </p:val>
                                        </p:tav>
                                      </p:tavLst>
                                    </p:anim>
                                    <p:anim calcmode="lin" valueType="num">
                                      <p:cBhvr>
                                        <p:cTn id="41"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nodeType="clickEffect">
                                  <p:stCondLst>
                                    <p:cond delay="0"/>
                                  </p:stCondLst>
                                  <p:childTnLst>
                                    <p:set>
                                      <p:cBhvr>
                                        <p:cTn id="45" dur="1" fill="hold">
                                          <p:stCondLst>
                                            <p:cond delay="0"/>
                                          </p:stCondLst>
                                        </p:cTn>
                                        <p:tgtEl>
                                          <p:spTgt spid="15"/>
                                        </p:tgtEl>
                                        <p:attrNameLst>
                                          <p:attrName>style.visibility</p:attrName>
                                        </p:attrNameLst>
                                      </p:cBhvr>
                                      <p:to>
                                        <p:strVal val="visible"/>
                                      </p:to>
                                    </p:set>
                                    <p:animEffect transition="in" filter="fade">
                                      <p:cBhvr>
                                        <p:cTn id="46" dur="1000"/>
                                        <p:tgtEl>
                                          <p:spTgt spid="15"/>
                                        </p:tgtEl>
                                      </p:cBhvr>
                                    </p:animEffect>
                                    <p:anim calcmode="lin" valueType="num">
                                      <p:cBhvr>
                                        <p:cTn id="47" dur="1000" fill="hold"/>
                                        <p:tgtEl>
                                          <p:spTgt spid="15"/>
                                        </p:tgtEl>
                                        <p:attrNameLst>
                                          <p:attrName>ppt_x</p:attrName>
                                        </p:attrNameLst>
                                      </p:cBhvr>
                                      <p:tavLst>
                                        <p:tav tm="0">
                                          <p:val>
                                            <p:strVal val="#ppt_x"/>
                                          </p:val>
                                        </p:tav>
                                        <p:tav tm="100000">
                                          <p:val>
                                            <p:strVal val="#ppt_x"/>
                                          </p:val>
                                        </p:tav>
                                      </p:tavLst>
                                    </p:anim>
                                    <p:anim calcmode="lin" valueType="num">
                                      <p:cBhvr>
                                        <p:cTn id="48" dur="1000" fill="hold"/>
                                        <p:tgtEl>
                                          <p:spTgt spid="15"/>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16"/>
                                        </p:tgtEl>
                                        <p:attrNameLst>
                                          <p:attrName>style.visibility</p:attrName>
                                        </p:attrNameLst>
                                      </p:cBhvr>
                                      <p:to>
                                        <p:strVal val="visible"/>
                                      </p:to>
                                    </p:set>
                                    <p:animEffect transition="in" filter="fade">
                                      <p:cBhvr>
                                        <p:cTn id="51" dur="1000"/>
                                        <p:tgtEl>
                                          <p:spTgt spid="16"/>
                                        </p:tgtEl>
                                      </p:cBhvr>
                                    </p:animEffect>
                                    <p:anim calcmode="lin" valueType="num">
                                      <p:cBhvr>
                                        <p:cTn id="52" dur="1000" fill="hold"/>
                                        <p:tgtEl>
                                          <p:spTgt spid="16"/>
                                        </p:tgtEl>
                                        <p:attrNameLst>
                                          <p:attrName>ppt_x</p:attrName>
                                        </p:attrNameLst>
                                      </p:cBhvr>
                                      <p:tavLst>
                                        <p:tav tm="0">
                                          <p:val>
                                            <p:strVal val="#ppt_x"/>
                                          </p:val>
                                        </p:tav>
                                        <p:tav tm="100000">
                                          <p:val>
                                            <p:strVal val="#ppt_x"/>
                                          </p:val>
                                        </p:tav>
                                      </p:tavLst>
                                    </p:anim>
                                    <p:anim calcmode="lin" valueType="num">
                                      <p:cBhvr>
                                        <p:cTn id="53" dur="1000" fill="hold"/>
                                        <p:tgtEl>
                                          <p:spTgt spid="16"/>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0"/>
                                  </p:stCondLst>
                                  <p:childTnLst>
                                    <p:set>
                                      <p:cBhvr>
                                        <p:cTn id="55" dur="1" fill="hold">
                                          <p:stCondLst>
                                            <p:cond delay="0"/>
                                          </p:stCondLst>
                                        </p:cTn>
                                        <p:tgtEl>
                                          <p:spTgt spid="17"/>
                                        </p:tgtEl>
                                        <p:attrNameLst>
                                          <p:attrName>style.visibility</p:attrName>
                                        </p:attrNameLst>
                                      </p:cBhvr>
                                      <p:to>
                                        <p:strVal val="visible"/>
                                      </p:to>
                                    </p:set>
                                    <p:animEffect transition="in" filter="fade">
                                      <p:cBhvr>
                                        <p:cTn id="56" dur="1000"/>
                                        <p:tgtEl>
                                          <p:spTgt spid="17"/>
                                        </p:tgtEl>
                                      </p:cBhvr>
                                    </p:animEffect>
                                    <p:anim calcmode="lin" valueType="num">
                                      <p:cBhvr>
                                        <p:cTn id="57" dur="1000" fill="hold"/>
                                        <p:tgtEl>
                                          <p:spTgt spid="17"/>
                                        </p:tgtEl>
                                        <p:attrNameLst>
                                          <p:attrName>ppt_x</p:attrName>
                                        </p:attrNameLst>
                                      </p:cBhvr>
                                      <p:tavLst>
                                        <p:tav tm="0">
                                          <p:val>
                                            <p:strVal val="#ppt_x"/>
                                          </p:val>
                                        </p:tav>
                                        <p:tav tm="100000">
                                          <p:val>
                                            <p:strVal val="#ppt_x"/>
                                          </p:val>
                                        </p:tav>
                                      </p:tavLst>
                                    </p:anim>
                                    <p:anim calcmode="lin" valueType="num">
                                      <p:cBhvr>
                                        <p:cTn id="58"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nodeType="clickEffect">
                                  <p:stCondLst>
                                    <p:cond delay="0"/>
                                  </p:stCondLst>
                                  <p:childTnLst>
                                    <p:set>
                                      <p:cBhvr>
                                        <p:cTn id="62" dur="1" fill="hold">
                                          <p:stCondLst>
                                            <p:cond delay="0"/>
                                          </p:stCondLst>
                                        </p:cTn>
                                        <p:tgtEl>
                                          <p:spTgt spid="20"/>
                                        </p:tgtEl>
                                        <p:attrNameLst>
                                          <p:attrName>style.visibility</p:attrName>
                                        </p:attrNameLst>
                                      </p:cBhvr>
                                      <p:to>
                                        <p:strVal val="visible"/>
                                      </p:to>
                                    </p:set>
                                    <p:animEffect transition="in" filter="fade">
                                      <p:cBhvr>
                                        <p:cTn id="63" dur="1000"/>
                                        <p:tgtEl>
                                          <p:spTgt spid="20"/>
                                        </p:tgtEl>
                                      </p:cBhvr>
                                    </p:animEffect>
                                    <p:anim calcmode="lin" valueType="num">
                                      <p:cBhvr>
                                        <p:cTn id="64" dur="1000" fill="hold"/>
                                        <p:tgtEl>
                                          <p:spTgt spid="20"/>
                                        </p:tgtEl>
                                        <p:attrNameLst>
                                          <p:attrName>ppt_x</p:attrName>
                                        </p:attrNameLst>
                                      </p:cBhvr>
                                      <p:tavLst>
                                        <p:tav tm="0">
                                          <p:val>
                                            <p:strVal val="#ppt_x"/>
                                          </p:val>
                                        </p:tav>
                                        <p:tav tm="100000">
                                          <p:val>
                                            <p:strVal val="#ppt_x"/>
                                          </p:val>
                                        </p:tav>
                                      </p:tavLst>
                                    </p:anim>
                                    <p:anim calcmode="lin" valueType="num">
                                      <p:cBhvr>
                                        <p:cTn id="65" dur="1000" fill="hold"/>
                                        <p:tgtEl>
                                          <p:spTgt spid="20"/>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0"/>
                                  </p:stCondLst>
                                  <p:childTnLst>
                                    <p:set>
                                      <p:cBhvr>
                                        <p:cTn id="67" dur="1" fill="hold">
                                          <p:stCondLst>
                                            <p:cond delay="0"/>
                                          </p:stCondLst>
                                        </p:cTn>
                                        <p:tgtEl>
                                          <p:spTgt spid="21"/>
                                        </p:tgtEl>
                                        <p:attrNameLst>
                                          <p:attrName>style.visibility</p:attrName>
                                        </p:attrNameLst>
                                      </p:cBhvr>
                                      <p:to>
                                        <p:strVal val="visible"/>
                                      </p:to>
                                    </p:set>
                                    <p:animEffect transition="in" filter="fade">
                                      <p:cBhvr>
                                        <p:cTn id="68" dur="1000"/>
                                        <p:tgtEl>
                                          <p:spTgt spid="21"/>
                                        </p:tgtEl>
                                      </p:cBhvr>
                                    </p:animEffect>
                                    <p:anim calcmode="lin" valueType="num">
                                      <p:cBhvr>
                                        <p:cTn id="69" dur="1000" fill="hold"/>
                                        <p:tgtEl>
                                          <p:spTgt spid="21"/>
                                        </p:tgtEl>
                                        <p:attrNameLst>
                                          <p:attrName>ppt_x</p:attrName>
                                        </p:attrNameLst>
                                      </p:cBhvr>
                                      <p:tavLst>
                                        <p:tav tm="0">
                                          <p:val>
                                            <p:strVal val="#ppt_x"/>
                                          </p:val>
                                        </p:tav>
                                        <p:tav tm="100000">
                                          <p:val>
                                            <p:strVal val="#ppt_x"/>
                                          </p:val>
                                        </p:tav>
                                      </p:tavLst>
                                    </p:anim>
                                    <p:anim calcmode="lin" valueType="num">
                                      <p:cBhvr>
                                        <p:cTn id="70" dur="1000" fill="hold"/>
                                        <p:tgtEl>
                                          <p:spTgt spid="21"/>
                                        </p:tgtEl>
                                        <p:attrNameLst>
                                          <p:attrName>ppt_y</p:attrName>
                                        </p:attrNameLst>
                                      </p:cBhvr>
                                      <p:tavLst>
                                        <p:tav tm="0">
                                          <p:val>
                                            <p:strVal val="#ppt_y+.1"/>
                                          </p:val>
                                        </p:tav>
                                        <p:tav tm="100000">
                                          <p:val>
                                            <p:strVal val="#ppt_y"/>
                                          </p:val>
                                        </p:tav>
                                      </p:tavLst>
                                    </p:anim>
                                  </p:childTnLst>
                                </p:cTn>
                              </p:par>
                              <p:par>
                                <p:cTn id="71" presetID="42" presetClass="entr" presetSubtype="0" fill="hold" grpId="0" nodeType="withEffect">
                                  <p:stCondLst>
                                    <p:cond delay="0"/>
                                  </p:stCondLst>
                                  <p:childTnLst>
                                    <p:set>
                                      <p:cBhvr>
                                        <p:cTn id="72" dur="1" fill="hold">
                                          <p:stCondLst>
                                            <p:cond delay="0"/>
                                          </p:stCondLst>
                                        </p:cTn>
                                        <p:tgtEl>
                                          <p:spTgt spid="22"/>
                                        </p:tgtEl>
                                        <p:attrNameLst>
                                          <p:attrName>style.visibility</p:attrName>
                                        </p:attrNameLst>
                                      </p:cBhvr>
                                      <p:to>
                                        <p:strVal val="visible"/>
                                      </p:to>
                                    </p:set>
                                    <p:animEffect transition="in" filter="fade">
                                      <p:cBhvr>
                                        <p:cTn id="73" dur="1000"/>
                                        <p:tgtEl>
                                          <p:spTgt spid="22"/>
                                        </p:tgtEl>
                                      </p:cBhvr>
                                    </p:animEffect>
                                    <p:anim calcmode="lin" valueType="num">
                                      <p:cBhvr>
                                        <p:cTn id="74" dur="1000" fill="hold"/>
                                        <p:tgtEl>
                                          <p:spTgt spid="22"/>
                                        </p:tgtEl>
                                        <p:attrNameLst>
                                          <p:attrName>ppt_x</p:attrName>
                                        </p:attrNameLst>
                                      </p:cBhvr>
                                      <p:tavLst>
                                        <p:tav tm="0">
                                          <p:val>
                                            <p:strVal val="#ppt_x"/>
                                          </p:val>
                                        </p:tav>
                                        <p:tav tm="100000">
                                          <p:val>
                                            <p:strVal val="#ppt_x"/>
                                          </p:val>
                                        </p:tav>
                                      </p:tavLst>
                                    </p:anim>
                                    <p:anim calcmode="lin" valueType="num">
                                      <p:cBhvr>
                                        <p:cTn id="75"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76" fill="hold">
                      <p:stCondLst>
                        <p:cond delay="indefinite"/>
                      </p:stCondLst>
                      <p:childTnLst>
                        <p:par>
                          <p:cTn id="77" fill="hold">
                            <p:stCondLst>
                              <p:cond delay="0"/>
                            </p:stCondLst>
                            <p:childTnLst>
                              <p:par>
                                <p:cTn id="78" presetID="16" presetClass="entr" presetSubtype="21" fill="hold" nodeType="clickEffect">
                                  <p:stCondLst>
                                    <p:cond delay="0"/>
                                  </p:stCondLst>
                                  <p:childTnLst>
                                    <p:set>
                                      <p:cBhvr>
                                        <p:cTn id="79" dur="1" fill="hold">
                                          <p:stCondLst>
                                            <p:cond delay="0"/>
                                          </p:stCondLst>
                                        </p:cTn>
                                        <p:tgtEl>
                                          <p:spTgt spid="2"/>
                                        </p:tgtEl>
                                        <p:attrNameLst>
                                          <p:attrName>style.visibility</p:attrName>
                                        </p:attrNameLst>
                                      </p:cBhvr>
                                      <p:to>
                                        <p:strVal val="visible"/>
                                      </p:to>
                                    </p:set>
                                    <p:animEffect transition="in" filter="barn(inVertical)">
                                      <p:cBhvr>
                                        <p:cTn id="8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6150" grpId="0"/>
      <p:bldP spid="11" grpId="0" animBg="1"/>
      <p:bldP spid="12" grpId="0"/>
      <p:bldP spid="16" grpId="0" animBg="1"/>
      <p:bldP spid="17" grpId="0"/>
      <p:bldP spid="21" grpId="0" animBg="1"/>
      <p:bldP spid="22"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5058" name="MH_PageTitle"/>
          <p:cNvSpPr>
            <a:spLocks noGrp="1"/>
          </p:cNvSpPr>
          <p:nvPr>
            <p:ph type="title"/>
            <p:custDataLst>
              <p:tags r:id="rId2"/>
            </p:custDataLst>
          </p:nvPr>
        </p:nvSpPr>
        <p:spPr/>
        <p:txBody>
          <a:bodyPr/>
          <a:lstStyle/>
          <a:p>
            <a:pPr eaLnBrk="1" hangingPunct="1"/>
            <a:r>
              <a:rPr lang="zh-CN" altLang="en-US" smtClean="0">
                <a:latin typeface="+mn-lt"/>
                <a:ea typeface="+mn-ea"/>
                <a:cs typeface="+mn-ea"/>
                <a:sym typeface="+mn-lt"/>
              </a:rPr>
              <a:t>安全用电与预防措施</a:t>
            </a:r>
          </a:p>
        </p:txBody>
      </p:sp>
      <p:sp>
        <p:nvSpPr>
          <p:cNvPr id="28" name="MH_Other_1"/>
          <p:cNvSpPr>
            <a:spLocks/>
          </p:cNvSpPr>
          <p:nvPr>
            <p:custDataLst>
              <p:tags r:id="rId3"/>
            </p:custDataLst>
          </p:nvPr>
        </p:nvSpPr>
        <p:spPr bwMode="auto">
          <a:xfrm>
            <a:off x="4505326" y="3038475"/>
            <a:ext cx="1514475" cy="946150"/>
          </a:xfrm>
          <a:custGeom>
            <a:avLst/>
            <a:gdLst>
              <a:gd name="T0" fmla="*/ 0 w 888"/>
              <a:gd name="T1" fmla="*/ 0 h 555"/>
              <a:gd name="T2" fmla="*/ 245 w 888"/>
              <a:gd name="T3" fmla="*/ 555 h 555"/>
              <a:gd name="T4" fmla="*/ 888 w 888"/>
              <a:gd name="T5" fmla="*/ 555 h 555"/>
              <a:gd name="T6" fmla="*/ 336 w 888"/>
              <a:gd name="T7" fmla="*/ 0 h 555"/>
              <a:gd name="T8" fmla="*/ 0 w 888"/>
              <a:gd name="T9" fmla="*/ 0 h 555"/>
            </a:gdLst>
            <a:ahLst/>
            <a:cxnLst>
              <a:cxn ang="0">
                <a:pos x="T0" y="T1"/>
              </a:cxn>
              <a:cxn ang="0">
                <a:pos x="T2" y="T3"/>
              </a:cxn>
              <a:cxn ang="0">
                <a:pos x="T4" y="T5"/>
              </a:cxn>
              <a:cxn ang="0">
                <a:pos x="T6" y="T7"/>
              </a:cxn>
              <a:cxn ang="0">
                <a:pos x="T8" y="T9"/>
              </a:cxn>
            </a:cxnLst>
            <a:rect l="0" t="0" r="r" b="b"/>
            <a:pathLst>
              <a:path w="888" h="555">
                <a:moveTo>
                  <a:pt x="0" y="0"/>
                </a:moveTo>
                <a:lnTo>
                  <a:pt x="245" y="555"/>
                </a:lnTo>
                <a:lnTo>
                  <a:pt x="888" y="555"/>
                </a:lnTo>
                <a:lnTo>
                  <a:pt x="336" y="0"/>
                </a:lnTo>
                <a:lnTo>
                  <a:pt x="0" y="0"/>
                </a:lnTo>
                <a:close/>
              </a:path>
            </a:pathLst>
          </a:custGeom>
          <a:solidFill>
            <a:schemeClr val="accent4">
              <a:lumMod val="60000"/>
              <a:lumOff val="40000"/>
            </a:schemeClr>
          </a:solidFill>
          <a:ln>
            <a:noFill/>
          </a:ln>
          <a:extLst/>
        </p:spPr>
        <p:txBody>
          <a:bodyPr lIns="68580" tIns="34290" rIns="68580" bIns="34290"/>
          <a:lstStyle/>
          <a:p>
            <a:pPr>
              <a:defRPr/>
            </a:pPr>
            <a:endParaRPr lang="zh-CN" altLang="en-US" kern="0">
              <a:solidFill>
                <a:prstClr val="black"/>
              </a:solidFill>
              <a:cs typeface="+mn-ea"/>
              <a:sym typeface="+mn-lt"/>
            </a:endParaRPr>
          </a:p>
        </p:txBody>
      </p:sp>
      <p:sp>
        <p:nvSpPr>
          <p:cNvPr id="29" name="MH_Other_2"/>
          <p:cNvSpPr>
            <a:spLocks/>
          </p:cNvSpPr>
          <p:nvPr>
            <p:custDataLst>
              <p:tags r:id="rId4"/>
            </p:custDataLst>
          </p:nvPr>
        </p:nvSpPr>
        <p:spPr bwMode="auto">
          <a:xfrm>
            <a:off x="4505326" y="3984626"/>
            <a:ext cx="1514475" cy="942975"/>
          </a:xfrm>
          <a:custGeom>
            <a:avLst/>
            <a:gdLst>
              <a:gd name="T0" fmla="*/ 0 w 888"/>
              <a:gd name="T1" fmla="*/ 552 h 552"/>
              <a:gd name="T2" fmla="*/ 245 w 888"/>
              <a:gd name="T3" fmla="*/ 0 h 552"/>
              <a:gd name="T4" fmla="*/ 888 w 888"/>
              <a:gd name="T5" fmla="*/ 0 h 552"/>
              <a:gd name="T6" fmla="*/ 336 w 888"/>
              <a:gd name="T7" fmla="*/ 552 h 552"/>
              <a:gd name="T8" fmla="*/ 0 w 888"/>
              <a:gd name="T9" fmla="*/ 552 h 552"/>
            </a:gdLst>
            <a:ahLst/>
            <a:cxnLst>
              <a:cxn ang="0">
                <a:pos x="T0" y="T1"/>
              </a:cxn>
              <a:cxn ang="0">
                <a:pos x="T2" y="T3"/>
              </a:cxn>
              <a:cxn ang="0">
                <a:pos x="T4" y="T5"/>
              </a:cxn>
              <a:cxn ang="0">
                <a:pos x="T6" y="T7"/>
              </a:cxn>
              <a:cxn ang="0">
                <a:pos x="T8" y="T9"/>
              </a:cxn>
            </a:cxnLst>
            <a:rect l="0" t="0" r="r" b="b"/>
            <a:pathLst>
              <a:path w="888" h="552">
                <a:moveTo>
                  <a:pt x="0" y="552"/>
                </a:moveTo>
                <a:lnTo>
                  <a:pt x="245" y="0"/>
                </a:lnTo>
                <a:lnTo>
                  <a:pt x="888" y="0"/>
                </a:lnTo>
                <a:lnTo>
                  <a:pt x="336" y="552"/>
                </a:lnTo>
                <a:lnTo>
                  <a:pt x="0" y="552"/>
                </a:lnTo>
                <a:close/>
              </a:path>
            </a:pathLst>
          </a:custGeom>
          <a:solidFill>
            <a:schemeClr val="accent4"/>
          </a:solidFill>
          <a:ln>
            <a:noFill/>
          </a:ln>
          <a:extLst/>
        </p:spPr>
        <p:txBody>
          <a:bodyPr lIns="68580" tIns="34290" rIns="68580" bIns="34290"/>
          <a:lstStyle/>
          <a:p>
            <a:pPr>
              <a:defRPr/>
            </a:pPr>
            <a:endParaRPr lang="zh-CN" altLang="en-US" kern="0">
              <a:solidFill>
                <a:prstClr val="black"/>
              </a:solidFill>
              <a:cs typeface="+mn-ea"/>
              <a:sym typeface="+mn-lt"/>
            </a:endParaRPr>
          </a:p>
        </p:txBody>
      </p:sp>
      <p:sp>
        <p:nvSpPr>
          <p:cNvPr id="31" name="MH_Other_3"/>
          <p:cNvSpPr>
            <a:spLocks/>
          </p:cNvSpPr>
          <p:nvPr>
            <p:custDataLst>
              <p:tags r:id="rId5"/>
            </p:custDataLst>
          </p:nvPr>
        </p:nvSpPr>
        <p:spPr bwMode="auto">
          <a:xfrm>
            <a:off x="6076951" y="2378075"/>
            <a:ext cx="942975" cy="1519238"/>
          </a:xfrm>
          <a:custGeom>
            <a:avLst/>
            <a:gdLst>
              <a:gd name="T0" fmla="*/ 552 w 552"/>
              <a:gd name="T1" fmla="*/ 0 h 891"/>
              <a:gd name="T2" fmla="*/ 0 w 552"/>
              <a:gd name="T3" fmla="*/ 248 h 891"/>
              <a:gd name="T4" fmla="*/ 0 w 552"/>
              <a:gd name="T5" fmla="*/ 891 h 891"/>
              <a:gd name="T6" fmla="*/ 552 w 552"/>
              <a:gd name="T7" fmla="*/ 339 h 891"/>
              <a:gd name="T8" fmla="*/ 552 w 552"/>
              <a:gd name="T9" fmla="*/ 0 h 891"/>
            </a:gdLst>
            <a:ahLst/>
            <a:cxnLst>
              <a:cxn ang="0">
                <a:pos x="T0" y="T1"/>
              </a:cxn>
              <a:cxn ang="0">
                <a:pos x="T2" y="T3"/>
              </a:cxn>
              <a:cxn ang="0">
                <a:pos x="T4" y="T5"/>
              </a:cxn>
              <a:cxn ang="0">
                <a:pos x="T6" y="T7"/>
              </a:cxn>
              <a:cxn ang="0">
                <a:pos x="T8" y="T9"/>
              </a:cxn>
            </a:cxnLst>
            <a:rect l="0" t="0" r="r" b="b"/>
            <a:pathLst>
              <a:path w="552" h="891">
                <a:moveTo>
                  <a:pt x="552" y="0"/>
                </a:moveTo>
                <a:lnTo>
                  <a:pt x="0" y="248"/>
                </a:lnTo>
                <a:lnTo>
                  <a:pt x="0" y="891"/>
                </a:lnTo>
                <a:lnTo>
                  <a:pt x="552" y="339"/>
                </a:lnTo>
                <a:lnTo>
                  <a:pt x="552" y="0"/>
                </a:lnTo>
                <a:close/>
              </a:path>
            </a:pathLst>
          </a:custGeom>
          <a:solidFill>
            <a:schemeClr val="accent1"/>
          </a:solidFill>
          <a:ln>
            <a:noFill/>
          </a:ln>
        </p:spPr>
        <p:txBody>
          <a:bodyPr lIns="68580" tIns="34290" rIns="68580" bIns="34290"/>
          <a:lstStyle/>
          <a:p>
            <a:pPr>
              <a:defRPr/>
            </a:pPr>
            <a:endParaRPr lang="zh-CN" altLang="en-US" kern="0">
              <a:solidFill>
                <a:prstClr val="black"/>
              </a:solidFill>
              <a:cs typeface="+mn-ea"/>
              <a:sym typeface="+mn-lt"/>
            </a:endParaRPr>
          </a:p>
        </p:txBody>
      </p:sp>
      <p:sp>
        <p:nvSpPr>
          <p:cNvPr id="32" name="MH_Other_4"/>
          <p:cNvSpPr>
            <a:spLocks/>
          </p:cNvSpPr>
          <p:nvPr>
            <p:custDataLst>
              <p:tags r:id="rId6"/>
            </p:custDataLst>
          </p:nvPr>
        </p:nvSpPr>
        <p:spPr bwMode="auto">
          <a:xfrm>
            <a:off x="5135564" y="2378075"/>
            <a:ext cx="941387" cy="1519238"/>
          </a:xfrm>
          <a:custGeom>
            <a:avLst/>
            <a:gdLst>
              <a:gd name="T0" fmla="*/ 0 w 552"/>
              <a:gd name="T1" fmla="*/ 0 h 891"/>
              <a:gd name="T2" fmla="*/ 552 w 552"/>
              <a:gd name="T3" fmla="*/ 248 h 891"/>
              <a:gd name="T4" fmla="*/ 552 w 552"/>
              <a:gd name="T5" fmla="*/ 891 h 891"/>
              <a:gd name="T6" fmla="*/ 0 w 552"/>
              <a:gd name="T7" fmla="*/ 339 h 891"/>
              <a:gd name="T8" fmla="*/ 0 w 552"/>
              <a:gd name="T9" fmla="*/ 0 h 891"/>
            </a:gdLst>
            <a:ahLst/>
            <a:cxnLst>
              <a:cxn ang="0">
                <a:pos x="T0" y="T1"/>
              </a:cxn>
              <a:cxn ang="0">
                <a:pos x="T2" y="T3"/>
              </a:cxn>
              <a:cxn ang="0">
                <a:pos x="T4" y="T5"/>
              </a:cxn>
              <a:cxn ang="0">
                <a:pos x="T6" y="T7"/>
              </a:cxn>
              <a:cxn ang="0">
                <a:pos x="T8" y="T9"/>
              </a:cxn>
            </a:cxnLst>
            <a:rect l="0" t="0" r="r" b="b"/>
            <a:pathLst>
              <a:path w="552" h="891">
                <a:moveTo>
                  <a:pt x="0" y="0"/>
                </a:moveTo>
                <a:lnTo>
                  <a:pt x="552" y="248"/>
                </a:lnTo>
                <a:lnTo>
                  <a:pt x="552" y="891"/>
                </a:lnTo>
                <a:lnTo>
                  <a:pt x="0" y="339"/>
                </a:lnTo>
                <a:lnTo>
                  <a:pt x="0" y="0"/>
                </a:lnTo>
                <a:close/>
              </a:path>
            </a:pathLst>
          </a:custGeom>
          <a:solidFill>
            <a:schemeClr val="accent1">
              <a:lumMod val="60000"/>
              <a:lumOff val="40000"/>
            </a:schemeClr>
          </a:solidFill>
          <a:ln>
            <a:noFill/>
          </a:ln>
        </p:spPr>
        <p:txBody>
          <a:bodyPr lIns="68580" tIns="34290" rIns="68580" bIns="34290"/>
          <a:lstStyle/>
          <a:p>
            <a:pPr>
              <a:defRPr/>
            </a:pPr>
            <a:endParaRPr lang="zh-CN" altLang="en-US" kern="0">
              <a:solidFill>
                <a:prstClr val="black"/>
              </a:solidFill>
              <a:cs typeface="+mn-ea"/>
              <a:sym typeface="+mn-lt"/>
            </a:endParaRPr>
          </a:p>
        </p:txBody>
      </p:sp>
      <p:sp>
        <p:nvSpPr>
          <p:cNvPr id="34" name="MH_Other_5"/>
          <p:cNvSpPr>
            <a:spLocks/>
          </p:cNvSpPr>
          <p:nvPr>
            <p:custDataLst>
              <p:tags r:id="rId7"/>
            </p:custDataLst>
          </p:nvPr>
        </p:nvSpPr>
        <p:spPr bwMode="auto">
          <a:xfrm>
            <a:off x="6154738" y="3983039"/>
            <a:ext cx="1516062" cy="941387"/>
          </a:xfrm>
          <a:custGeom>
            <a:avLst/>
            <a:gdLst>
              <a:gd name="T0" fmla="*/ 888 w 888"/>
              <a:gd name="T1" fmla="*/ 552 h 552"/>
              <a:gd name="T2" fmla="*/ 643 w 888"/>
              <a:gd name="T3" fmla="*/ 0 h 552"/>
              <a:gd name="T4" fmla="*/ 0 w 888"/>
              <a:gd name="T5" fmla="*/ 0 h 552"/>
              <a:gd name="T6" fmla="*/ 552 w 888"/>
              <a:gd name="T7" fmla="*/ 552 h 552"/>
              <a:gd name="T8" fmla="*/ 888 w 888"/>
              <a:gd name="T9" fmla="*/ 552 h 552"/>
            </a:gdLst>
            <a:ahLst/>
            <a:cxnLst>
              <a:cxn ang="0">
                <a:pos x="T0" y="T1"/>
              </a:cxn>
              <a:cxn ang="0">
                <a:pos x="T2" y="T3"/>
              </a:cxn>
              <a:cxn ang="0">
                <a:pos x="T4" y="T5"/>
              </a:cxn>
              <a:cxn ang="0">
                <a:pos x="T6" y="T7"/>
              </a:cxn>
              <a:cxn ang="0">
                <a:pos x="T8" y="T9"/>
              </a:cxn>
            </a:cxnLst>
            <a:rect l="0" t="0" r="r" b="b"/>
            <a:pathLst>
              <a:path w="888" h="552">
                <a:moveTo>
                  <a:pt x="888" y="552"/>
                </a:moveTo>
                <a:lnTo>
                  <a:pt x="643" y="0"/>
                </a:lnTo>
                <a:lnTo>
                  <a:pt x="0" y="0"/>
                </a:lnTo>
                <a:lnTo>
                  <a:pt x="552" y="552"/>
                </a:lnTo>
                <a:lnTo>
                  <a:pt x="888" y="552"/>
                </a:lnTo>
                <a:close/>
              </a:path>
            </a:pathLst>
          </a:custGeom>
          <a:solidFill>
            <a:schemeClr val="accent2"/>
          </a:solidFill>
          <a:ln>
            <a:noFill/>
          </a:ln>
        </p:spPr>
        <p:txBody>
          <a:bodyPr lIns="68580" tIns="34290" rIns="68580" bIns="34290"/>
          <a:lstStyle/>
          <a:p>
            <a:pPr>
              <a:defRPr/>
            </a:pPr>
            <a:endParaRPr lang="zh-CN" altLang="en-US" kern="0">
              <a:solidFill>
                <a:prstClr val="black"/>
              </a:solidFill>
              <a:cs typeface="+mn-ea"/>
              <a:sym typeface="+mn-lt"/>
            </a:endParaRPr>
          </a:p>
        </p:txBody>
      </p:sp>
      <p:sp>
        <p:nvSpPr>
          <p:cNvPr id="35" name="MH_Other_6"/>
          <p:cNvSpPr>
            <a:spLocks/>
          </p:cNvSpPr>
          <p:nvPr>
            <p:custDataLst>
              <p:tags r:id="rId8"/>
            </p:custDataLst>
          </p:nvPr>
        </p:nvSpPr>
        <p:spPr bwMode="auto">
          <a:xfrm>
            <a:off x="6154738" y="3038476"/>
            <a:ext cx="1516062" cy="944563"/>
          </a:xfrm>
          <a:custGeom>
            <a:avLst/>
            <a:gdLst>
              <a:gd name="T0" fmla="*/ 888 w 888"/>
              <a:gd name="T1" fmla="*/ 0 h 554"/>
              <a:gd name="T2" fmla="*/ 643 w 888"/>
              <a:gd name="T3" fmla="*/ 554 h 554"/>
              <a:gd name="T4" fmla="*/ 0 w 888"/>
              <a:gd name="T5" fmla="*/ 554 h 554"/>
              <a:gd name="T6" fmla="*/ 552 w 888"/>
              <a:gd name="T7" fmla="*/ 0 h 554"/>
              <a:gd name="T8" fmla="*/ 888 w 888"/>
              <a:gd name="T9" fmla="*/ 0 h 554"/>
            </a:gdLst>
            <a:ahLst/>
            <a:cxnLst>
              <a:cxn ang="0">
                <a:pos x="T0" y="T1"/>
              </a:cxn>
              <a:cxn ang="0">
                <a:pos x="T2" y="T3"/>
              </a:cxn>
              <a:cxn ang="0">
                <a:pos x="T4" y="T5"/>
              </a:cxn>
              <a:cxn ang="0">
                <a:pos x="T6" y="T7"/>
              </a:cxn>
              <a:cxn ang="0">
                <a:pos x="T8" y="T9"/>
              </a:cxn>
            </a:cxnLst>
            <a:rect l="0" t="0" r="r" b="b"/>
            <a:pathLst>
              <a:path w="888" h="554">
                <a:moveTo>
                  <a:pt x="888" y="0"/>
                </a:moveTo>
                <a:lnTo>
                  <a:pt x="643" y="554"/>
                </a:lnTo>
                <a:lnTo>
                  <a:pt x="0" y="554"/>
                </a:lnTo>
                <a:lnTo>
                  <a:pt x="552" y="0"/>
                </a:lnTo>
                <a:lnTo>
                  <a:pt x="888" y="0"/>
                </a:lnTo>
                <a:close/>
              </a:path>
            </a:pathLst>
          </a:custGeom>
          <a:solidFill>
            <a:schemeClr val="accent2">
              <a:lumMod val="60000"/>
              <a:lumOff val="40000"/>
            </a:schemeClr>
          </a:solidFill>
          <a:ln>
            <a:noFill/>
          </a:ln>
        </p:spPr>
        <p:txBody>
          <a:bodyPr lIns="68580" tIns="34290" rIns="68580" bIns="34290"/>
          <a:lstStyle/>
          <a:p>
            <a:pPr>
              <a:defRPr/>
            </a:pPr>
            <a:endParaRPr lang="zh-CN" altLang="en-US" kern="0">
              <a:solidFill>
                <a:prstClr val="black"/>
              </a:solidFill>
              <a:cs typeface="+mn-ea"/>
              <a:sym typeface="+mn-lt"/>
            </a:endParaRPr>
          </a:p>
        </p:txBody>
      </p:sp>
      <p:sp>
        <p:nvSpPr>
          <p:cNvPr id="37" name="MH_Other_7"/>
          <p:cNvSpPr>
            <a:spLocks/>
          </p:cNvSpPr>
          <p:nvPr>
            <p:custDataLst>
              <p:tags r:id="rId9"/>
            </p:custDataLst>
          </p:nvPr>
        </p:nvSpPr>
        <p:spPr bwMode="auto">
          <a:xfrm>
            <a:off x="5146675" y="4067175"/>
            <a:ext cx="941388" cy="1519238"/>
          </a:xfrm>
          <a:custGeom>
            <a:avLst/>
            <a:gdLst>
              <a:gd name="T0" fmla="*/ 0 w 552"/>
              <a:gd name="T1" fmla="*/ 890 h 890"/>
              <a:gd name="T2" fmla="*/ 552 w 552"/>
              <a:gd name="T3" fmla="*/ 643 h 890"/>
              <a:gd name="T4" fmla="*/ 552 w 552"/>
              <a:gd name="T5" fmla="*/ 0 h 890"/>
              <a:gd name="T6" fmla="*/ 0 w 552"/>
              <a:gd name="T7" fmla="*/ 555 h 890"/>
              <a:gd name="T8" fmla="*/ 0 w 552"/>
              <a:gd name="T9" fmla="*/ 890 h 890"/>
            </a:gdLst>
            <a:ahLst/>
            <a:cxnLst>
              <a:cxn ang="0">
                <a:pos x="T0" y="T1"/>
              </a:cxn>
              <a:cxn ang="0">
                <a:pos x="T2" y="T3"/>
              </a:cxn>
              <a:cxn ang="0">
                <a:pos x="T4" y="T5"/>
              </a:cxn>
              <a:cxn ang="0">
                <a:pos x="T6" y="T7"/>
              </a:cxn>
              <a:cxn ang="0">
                <a:pos x="T8" y="T9"/>
              </a:cxn>
            </a:cxnLst>
            <a:rect l="0" t="0" r="r" b="b"/>
            <a:pathLst>
              <a:path w="552" h="890">
                <a:moveTo>
                  <a:pt x="0" y="890"/>
                </a:moveTo>
                <a:lnTo>
                  <a:pt x="552" y="643"/>
                </a:lnTo>
                <a:lnTo>
                  <a:pt x="552" y="0"/>
                </a:lnTo>
                <a:lnTo>
                  <a:pt x="0" y="555"/>
                </a:lnTo>
                <a:lnTo>
                  <a:pt x="0" y="890"/>
                </a:lnTo>
                <a:close/>
              </a:path>
            </a:pathLst>
          </a:custGeom>
          <a:solidFill>
            <a:schemeClr val="accent3">
              <a:lumMod val="60000"/>
              <a:lumOff val="40000"/>
            </a:schemeClr>
          </a:solidFill>
          <a:ln>
            <a:noFill/>
          </a:ln>
        </p:spPr>
        <p:txBody>
          <a:bodyPr lIns="68580" tIns="34290" rIns="68580" bIns="34290"/>
          <a:lstStyle/>
          <a:p>
            <a:pPr>
              <a:defRPr/>
            </a:pPr>
            <a:endParaRPr lang="zh-CN" altLang="en-US" kern="0">
              <a:solidFill>
                <a:prstClr val="black"/>
              </a:solidFill>
              <a:cs typeface="+mn-ea"/>
              <a:sym typeface="+mn-lt"/>
            </a:endParaRPr>
          </a:p>
        </p:txBody>
      </p:sp>
      <p:sp>
        <p:nvSpPr>
          <p:cNvPr id="38" name="MH_Other_8"/>
          <p:cNvSpPr>
            <a:spLocks/>
          </p:cNvSpPr>
          <p:nvPr>
            <p:custDataLst>
              <p:tags r:id="rId10"/>
            </p:custDataLst>
          </p:nvPr>
        </p:nvSpPr>
        <p:spPr bwMode="auto">
          <a:xfrm>
            <a:off x="6088063" y="4067175"/>
            <a:ext cx="939800" cy="1519238"/>
          </a:xfrm>
          <a:custGeom>
            <a:avLst/>
            <a:gdLst>
              <a:gd name="T0" fmla="*/ 551 w 551"/>
              <a:gd name="T1" fmla="*/ 890 h 890"/>
              <a:gd name="T2" fmla="*/ 0 w 551"/>
              <a:gd name="T3" fmla="*/ 643 h 890"/>
              <a:gd name="T4" fmla="*/ 0 w 551"/>
              <a:gd name="T5" fmla="*/ 0 h 890"/>
              <a:gd name="T6" fmla="*/ 551 w 551"/>
              <a:gd name="T7" fmla="*/ 555 h 890"/>
              <a:gd name="T8" fmla="*/ 551 w 551"/>
              <a:gd name="T9" fmla="*/ 890 h 890"/>
            </a:gdLst>
            <a:ahLst/>
            <a:cxnLst>
              <a:cxn ang="0">
                <a:pos x="T0" y="T1"/>
              </a:cxn>
              <a:cxn ang="0">
                <a:pos x="T2" y="T3"/>
              </a:cxn>
              <a:cxn ang="0">
                <a:pos x="T4" y="T5"/>
              </a:cxn>
              <a:cxn ang="0">
                <a:pos x="T6" y="T7"/>
              </a:cxn>
              <a:cxn ang="0">
                <a:pos x="T8" y="T9"/>
              </a:cxn>
            </a:cxnLst>
            <a:rect l="0" t="0" r="r" b="b"/>
            <a:pathLst>
              <a:path w="551" h="890">
                <a:moveTo>
                  <a:pt x="551" y="890"/>
                </a:moveTo>
                <a:lnTo>
                  <a:pt x="0" y="643"/>
                </a:lnTo>
                <a:lnTo>
                  <a:pt x="0" y="0"/>
                </a:lnTo>
                <a:lnTo>
                  <a:pt x="551" y="555"/>
                </a:lnTo>
                <a:lnTo>
                  <a:pt x="551" y="890"/>
                </a:lnTo>
                <a:close/>
              </a:path>
            </a:pathLst>
          </a:custGeom>
          <a:solidFill>
            <a:schemeClr val="accent3"/>
          </a:solidFill>
          <a:ln>
            <a:noFill/>
          </a:ln>
        </p:spPr>
        <p:txBody>
          <a:bodyPr lIns="68580" tIns="34290" rIns="68580" bIns="34290"/>
          <a:lstStyle/>
          <a:p>
            <a:pPr>
              <a:defRPr/>
            </a:pPr>
            <a:endParaRPr lang="zh-CN" altLang="en-US" kern="0">
              <a:solidFill>
                <a:prstClr val="black"/>
              </a:solidFill>
              <a:cs typeface="+mn-ea"/>
              <a:sym typeface="+mn-lt"/>
            </a:endParaRPr>
          </a:p>
        </p:txBody>
      </p:sp>
      <p:sp>
        <p:nvSpPr>
          <p:cNvPr id="39" name="MH_Other_9"/>
          <p:cNvSpPr>
            <a:spLocks noChangeAspect="1" noEditPoints="1"/>
          </p:cNvSpPr>
          <p:nvPr>
            <p:custDataLst>
              <p:tags r:id="rId11"/>
            </p:custDataLst>
          </p:nvPr>
        </p:nvSpPr>
        <p:spPr bwMode="auto">
          <a:xfrm>
            <a:off x="5135563" y="3797301"/>
            <a:ext cx="423862" cy="428625"/>
          </a:xfrm>
          <a:custGeom>
            <a:avLst/>
            <a:gdLst>
              <a:gd name="T0" fmla="*/ 763241303 w 104"/>
              <a:gd name="T1" fmla="*/ 595884000 h 105"/>
              <a:gd name="T2" fmla="*/ 763241303 w 104"/>
              <a:gd name="T3" fmla="*/ 297942000 h 105"/>
              <a:gd name="T4" fmla="*/ 595066682 w 104"/>
              <a:gd name="T5" fmla="*/ 297942000 h 105"/>
              <a:gd name="T6" fmla="*/ 595066682 w 104"/>
              <a:gd name="T7" fmla="*/ 595884000 h 105"/>
              <a:gd name="T8" fmla="*/ 310469573 w 104"/>
              <a:gd name="T9" fmla="*/ 595884000 h 105"/>
              <a:gd name="T10" fmla="*/ 310469573 w 104"/>
              <a:gd name="T11" fmla="*/ 764286000 h 105"/>
              <a:gd name="T12" fmla="*/ 595066682 w 104"/>
              <a:gd name="T13" fmla="*/ 764286000 h 105"/>
              <a:gd name="T14" fmla="*/ 595066682 w 104"/>
              <a:gd name="T15" fmla="*/ 1062228000 h 105"/>
              <a:gd name="T16" fmla="*/ 763241303 w 104"/>
              <a:gd name="T17" fmla="*/ 1062228000 h 105"/>
              <a:gd name="T18" fmla="*/ 763241303 w 104"/>
              <a:gd name="T19" fmla="*/ 764286000 h 105"/>
              <a:gd name="T20" fmla="*/ 1047838412 w 104"/>
              <a:gd name="T21" fmla="*/ 764286000 h 105"/>
              <a:gd name="T22" fmla="*/ 1047838412 w 104"/>
              <a:gd name="T23" fmla="*/ 595884000 h 105"/>
              <a:gd name="T24" fmla="*/ 763241303 w 104"/>
              <a:gd name="T25" fmla="*/ 595884000 h 105"/>
              <a:gd name="T26" fmla="*/ 672687677 w 104"/>
              <a:gd name="T27" fmla="*/ 0 h 105"/>
              <a:gd name="T28" fmla="*/ 0 w 104"/>
              <a:gd name="T29" fmla="*/ 686562000 h 105"/>
              <a:gd name="T30" fmla="*/ 672687677 w 104"/>
              <a:gd name="T31" fmla="*/ 1360170000 h 105"/>
              <a:gd name="T32" fmla="*/ 1345371752 w 104"/>
              <a:gd name="T33" fmla="*/ 686562000 h 105"/>
              <a:gd name="T34" fmla="*/ 672687677 w 104"/>
              <a:gd name="T35" fmla="*/ 0 h 105"/>
              <a:gd name="T36" fmla="*/ 672687677 w 104"/>
              <a:gd name="T37" fmla="*/ 1204722000 h 105"/>
              <a:gd name="T38" fmla="*/ 155234787 w 104"/>
              <a:gd name="T39" fmla="*/ 686562000 h 105"/>
              <a:gd name="T40" fmla="*/ 672687677 w 104"/>
              <a:gd name="T41" fmla="*/ 155448000 h 105"/>
              <a:gd name="T42" fmla="*/ 1203073198 w 104"/>
              <a:gd name="T43" fmla="*/ 686562000 h 105"/>
              <a:gd name="T44" fmla="*/ 672687677 w 104"/>
              <a:gd name="T45" fmla="*/ 1204722000 h 105"/>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104" h="105">
                <a:moveTo>
                  <a:pt x="59" y="46"/>
                </a:moveTo>
                <a:cubicBezTo>
                  <a:pt x="59" y="23"/>
                  <a:pt x="59" y="23"/>
                  <a:pt x="59" y="23"/>
                </a:cubicBezTo>
                <a:cubicBezTo>
                  <a:pt x="46" y="23"/>
                  <a:pt x="46" y="23"/>
                  <a:pt x="46" y="23"/>
                </a:cubicBezTo>
                <a:cubicBezTo>
                  <a:pt x="46" y="46"/>
                  <a:pt x="46" y="46"/>
                  <a:pt x="46" y="46"/>
                </a:cubicBezTo>
                <a:cubicBezTo>
                  <a:pt x="24" y="46"/>
                  <a:pt x="24" y="46"/>
                  <a:pt x="24" y="46"/>
                </a:cubicBezTo>
                <a:cubicBezTo>
                  <a:pt x="24" y="59"/>
                  <a:pt x="24" y="59"/>
                  <a:pt x="24" y="59"/>
                </a:cubicBezTo>
                <a:cubicBezTo>
                  <a:pt x="46" y="59"/>
                  <a:pt x="46" y="59"/>
                  <a:pt x="46" y="59"/>
                </a:cubicBezTo>
                <a:cubicBezTo>
                  <a:pt x="46" y="82"/>
                  <a:pt x="46" y="82"/>
                  <a:pt x="46" y="82"/>
                </a:cubicBezTo>
                <a:cubicBezTo>
                  <a:pt x="59" y="82"/>
                  <a:pt x="59" y="82"/>
                  <a:pt x="59" y="82"/>
                </a:cubicBezTo>
                <a:cubicBezTo>
                  <a:pt x="59" y="59"/>
                  <a:pt x="59" y="59"/>
                  <a:pt x="59" y="59"/>
                </a:cubicBezTo>
                <a:cubicBezTo>
                  <a:pt x="81" y="59"/>
                  <a:pt x="81" y="59"/>
                  <a:pt x="81" y="59"/>
                </a:cubicBezTo>
                <a:cubicBezTo>
                  <a:pt x="81" y="46"/>
                  <a:pt x="81" y="46"/>
                  <a:pt x="81" y="46"/>
                </a:cubicBezTo>
                <a:lnTo>
                  <a:pt x="59" y="46"/>
                </a:lnTo>
                <a:close/>
                <a:moveTo>
                  <a:pt x="52" y="0"/>
                </a:moveTo>
                <a:cubicBezTo>
                  <a:pt x="23" y="0"/>
                  <a:pt x="0" y="24"/>
                  <a:pt x="0" y="53"/>
                </a:cubicBezTo>
                <a:cubicBezTo>
                  <a:pt x="0" y="81"/>
                  <a:pt x="23" y="105"/>
                  <a:pt x="52" y="105"/>
                </a:cubicBezTo>
                <a:cubicBezTo>
                  <a:pt x="81" y="105"/>
                  <a:pt x="104" y="81"/>
                  <a:pt x="104" y="53"/>
                </a:cubicBezTo>
                <a:cubicBezTo>
                  <a:pt x="104" y="24"/>
                  <a:pt x="81" y="0"/>
                  <a:pt x="52" y="0"/>
                </a:cubicBezTo>
                <a:close/>
                <a:moveTo>
                  <a:pt x="52" y="93"/>
                </a:moveTo>
                <a:cubicBezTo>
                  <a:pt x="30" y="93"/>
                  <a:pt x="12" y="75"/>
                  <a:pt x="12" y="53"/>
                </a:cubicBezTo>
                <a:cubicBezTo>
                  <a:pt x="12" y="30"/>
                  <a:pt x="30" y="12"/>
                  <a:pt x="52" y="12"/>
                </a:cubicBezTo>
                <a:cubicBezTo>
                  <a:pt x="74" y="12"/>
                  <a:pt x="93" y="30"/>
                  <a:pt x="93" y="53"/>
                </a:cubicBezTo>
                <a:cubicBezTo>
                  <a:pt x="93" y="75"/>
                  <a:pt x="74" y="93"/>
                  <a:pt x="52" y="93"/>
                </a:cubicBezTo>
                <a:close/>
              </a:path>
            </a:pathLst>
          </a:custGeom>
          <a:solidFill>
            <a:sysClr val="window" lastClr="FFFFFF">
              <a:alpha val="87842"/>
            </a:sysClr>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zh-CN" altLang="en-US" kern="0">
              <a:solidFill>
                <a:prstClr val="black"/>
              </a:solidFill>
              <a:cs typeface="+mn-ea"/>
              <a:sym typeface="+mn-lt"/>
            </a:endParaRPr>
          </a:p>
        </p:txBody>
      </p:sp>
      <p:sp>
        <p:nvSpPr>
          <p:cNvPr id="40" name="MH_Other_10"/>
          <p:cNvSpPr>
            <a:spLocks noChangeAspect="1" noEditPoints="1"/>
          </p:cNvSpPr>
          <p:nvPr>
            <p:custDataLst>
              <p:tags r:id="rId12"/>
            </p:custDataLst>
          </p:nvPr>
        </p:nvSpPr>
        <p:spPr bwMode="auto">
          <a:xfrm>
            <a:off x="5862639" y="4564064"/>
            <a:ext cx="473075" cy="428625"/>
          </a:xfrm>
          <a:custGeom>
            <a:avLst/>
            <a:gdLst>
              <a:gd name="T0" fmla="*/ 809090990 w 106"/>
              <a:gd name="T1" fmla="*/ 965307081 h 95"/>
              <a:gd name="T2" fmla="*/ 575701782 w 106"/>
              <a:gd name="T3" fmla="*/ 1139377024 h 95"/>
              <a:gd name="T4" fmla="*/ 575701782 w 106"/>
              <a:gd name="T5" fmla="*/ 886182572 h 95"/>
              <a:gd name="T6" fmla="*/ 311188237 w 106"/>
              <a:gd name="T7" fmla="*/ 490564003 h 95"/>
              <a:gd name="T8" fmla="*/ 0 w 106"/>
              <a:gd name="T9" fmla="*/ 870357670 h 95"/>
              <a:gd name="T10" fmla="*/ 622376473 w 106"/>
              <a:gd name="T11" fmla="*/ 1297626043 h 95"/>
              <a:gd name="T12" fmla="*/ 824653159 w 106"/>
              <a:gd name="T13" fmla="*/ 1281801141 h 95"/>
              <a:gd name="T14" fmla="*/ 1042484137 w 106"/>
              <a:gd name="T15" fmla="*/ 1503345789 h 95"/>
              <a:gd name="T16" fmla="*/ 980247278 w 106"/>
              <a:gd name="T17" fmla="*/ 1234326435 h 95"/>
              <a:gd name="T18" fmla="*/ 1244756885 w 106"/>
              <a:gd name="T19" fmla="*/ 949482179 h 95"/>
              <a:gd name="T20" fmla="*/ 995805508 w 106"/>
              <a:gd name="T21" fmla="*/ 981131983 h 95"/>
              <a:gd name="T22" fmla="*/ 809090990 w 106"/>
              <a:gd name="T23" fmla="*/ 965307081 h 95"/>
              <a:gd name="T24" fmla="*/ 1026925907 w 106"/>
              <a:gd name="T25" fmla="*/ 0 h 95"/>
              <a:gd name="T26" fmla="*/ 404545495 w 106"/>
              <a:gd name="T27" fmla="*/ 427268373 h 95"/>
              <a:gd name="T28" fmla="*/ 669055102 w 106"/>
              <a:gd name="T29" fmla="*/ 791233161 h 95"/>
              <a:gd name="T30" fmla="*/ 669055102 w 106"/>
              <a:gd name="T31" fmla="*/ 965307081 h 95"/>
              <a:gd name="T32" fmla="*/ 840211390 w 106"/>
              <a:gd name="T33" fmla="*/ 838707866 h 95"/>
              <a:gd name="T34" fmla="*/ 1026925907 w 106"/>
              <a:gd name="T35" fmla="*/ 870357670 h 95"/>
              <a:gd name="T36" fmla="*/ 1649302380 w 106"/>
              <a:gd name="T37" fmla="*/ 427268373 h 95"/>
              <a:gd name="T38" fmla="*/ 1026925907 w 106"/>
              <a:gd name="T39" fmla="*/ 0 h 9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106" h="95">
                <a:moveTo>
                  <a:pt x="52" y="61"/>
                </a:moveTo>
                <a:cubicBezTo>
                  <a:pt x="50" y="62"/>
                  <a:pt x="37" y="72"/>
                  <a:pt x="37" y="72"/>
                </a:cubicBezTo>
                <a:cubicBezTo>
                  <a:pt x="37" y="72"/>
                  <a:pt x="37" y="59"/>
                  <a:pt x="37" y="56"/>
                </a:cubicBezTo>
                <a:cubicBezTo>
                  <a:pt x="26" y="50"/>
                  <a:pt x="20" y="41"/>
                  <a:pt x="20" y="31"/>
                </a:cubicBezTo>
                <a:cubicBezTo>
                  <a:pt x="8" y="36"/>
                  <a:pt x="0" y="45"/>
                  <a:pt x="0" y="55"/>
                </a:cubicBezTo>
                <a:cubicBezTo>
                  <a:pt x="0" y="70"/>
                  <a:pt x="18" y="82"/>
                  <a:pt x="40" y="82"/>
                </a:cubicBezTo>
                <a:cubicBezTo>
                  <a:pt x="45" y="82"/>
                  <a:pt x="49" y="82"/>
                  <a:pt x="53" y="81"/>
                </a:cubicBezTo>
                <a:cubicBezTo>
                  <a:pt x="67" y="95"/>
                  <a:pt x="67" y="95"/>
                  <a:pt x="67" y="95"/>
                </a:cubicBezTo>
                <a:cubicBezTo>
                  <a:pt x="63" y="78"/>
                  <a:pt x="63" y="78"/>
                  <a:pt x="63" y="78"/>
                </a:cubicBezTo>
                <a:cubicBezTo>
                  <a:pt x="72" y="74"/>
                  <a:pt x="78" y="67"/>
                  <a:pt x="80" y="60"/>
                </a:cubicBezTo>
                <a:cubicBezTo>
                  <a:pt x="75" y="61"/>
                  <a:pt x="69" y="62"/>
                  <a:pt x="64" y="62"/>
                </a:cubicBezTo>
                <a:cubicBezTo>
                  <a:pt x="60" y="62"/>
                  <a:pt x="56" y="62"/>
                  <a:pt x="52" y="61"/>
                </a:cubicBezTo>
                <a:close/>
                <a:moveTo>
                  <a:pt x="66" y="0"/>
                </a:moveTo>
                <a:cubicBezTo>
                  <a:pt x="44" y="0"/>
                  <a:pt x="26" y="12"/>
                  <a:pt x="26" y="27"/>
                </a:cubicBezTo>
                <a:cubicBezTo>
                  <a:pt x="26" y="36"/>
                  <a:pt x="33" y="45"/>
                  <a:pt x="43" y="50"/>
                </a:cubicBezTo>
                <a:cubicBezTo>
                  <a:pt x="43" y="61"/>
                  <a:pt x="43" y="61"/>
                  <a:pt x="43" y="61"/>
                </a:cubicBezTo>
                <a:cubicBezTo>
                  <a:pt x="54" y="53"/>
                  <a:pt x="54" y="53"/>
                  <a:pt x="54" y="53"/>
                </a:cubicBezTo>
                <a:cubicBezTo>
                  <a:pt x="57" y="54"/>
                  <a:pt x="62" y="55"/>
                  <a:pt x="66" y="55"/>
                </a:cubicBezTo>
                <a:cubicBezTo>
                  <a:pt x="88" y="55"/>
                  <a:pt x="106" y="42"/>
                  <a:pt x="106" y="27"/>
                </a:cubicBezTo>
                <a:cubicBezTo>
                  <a:pt x="106" y="12"/>
                  <a:pt x="88" y="0"/>
                  <a:pt x="66" y="0"/>
                </a:cubicBezTo>
                <a:close/>
              </a:path>
            </a:pathLst>
          </a:custGeom>
          <a:solidFill>
            <a:sysClr val="window" lastClr="FFFFFF">
              <a:alpha val="89018"/>
            </a:sysClr>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zh-CN" altLang="en-US" kern="0">
              <a:solidFill>
                <a:prstClr val="black"/>
              </a:solidFill>
              <a:cs typeface="+mn-ea"/>
              <a:sym typeface="+mn-lt"/>
            </a:endParaRPr>
          </a:p>
        </p:txBody>
      </p:sp>
      <p:sp>
        <p:nvSpPr>
          <p:cNvPr id="41" name="MH_Other_11"/>
          <p:cNvSpPr>
            <a:spLocks noChangeAspect="1" noEditPoints="1"/>
          </p:cNvSpPr>
          <p:nvPr>
            <p:custDataLst>
              <p:tags r:id="rId13"/>
            </p:custDataLst>
          </p:nvPr>
        </p:nvSpPr>
        <p:spPr bwMode="auto">
          <a:xfrm>
            <a:off x="6402389" y="3805238"/>
            <a:ext cx="708025" cy="411162"/>
          </a:xfrm>
          <a:custGeom>
            <a:avLst/>
            <a:gdLst>
              <a:gd name="T0" fmla="*/ 2147483646 w 132"/>
              <a:gd name="T1" fmla="*/ 764995792 h 67"/>
              <a:gd name="T2" fmla="*/ 2147483646 w 132"/>
              <a:gd name="T3" fmla="*/ 941533700 h 67"/>
              <a:gd name="T4" fmla="*/ 2147483646 w 132"/>
              <a:gd name="T5" fmla="*/ 1088646815 h 67"/>
              <a:gd name="T6" fmla="*/ 2147483646 w 132"/>
              <a:gd name="T7" fmla="*/ 1618255113 h 67"/>
              <a:gd name="T8" fmla="*/ 2147483646 w 132"/>
              <a:gd name="T9" fmla="*/ 1618255113 h 67"/>
              <a:gd name="T10" fmla="*/ 2147483646 w 132"/>
              <a:gd name="T11" fmla="*/ 1441717205 h 67"/>
              <a:gd name="T12" fmla="*/ 2147483646 w 132"/>
              <a:gd name="T13" fmla="*/ 1971330929 h 67"/>
              <a:gd name="T14" fmla="*/ 2147483646 w 132"/>
              <a:gd name="T15" fmla="*/ 1971330929 h 67"/>
              <a:gd name="T16" fmla="*/ 2147483646 w 132"/>
              <a:gd name="T17" fmla="*/ 1765373653 h 67"/>
              <a:gd name="T18" fmla="*/ 2147483646 w 132"/>
              <a:gd name="T19" fmla="*/ 1971330929 h 67"/>
              <a:gd name="T20" fmla="*/ 2147483646 w 132"/>
              <a:gd name="T21" fmla="*/ 1971330929 h 67"/>
              <a:gd name="T22" fmla="*/ 2147483646 w 132"/>
              <a:gd name="T23" fmla="*/ 1441717205 h 67"/>
              <a:gd name="T24" fmla="*/ 2147483646 w 132"/>
              <a:gd name="T25" fmla="*/ 1618255113 h 67"/>
              <a:gd name="T26" fmla="*/ 2147483646 w 132"/>
              <a:gd name="T27" fmla="*/ 1618255113 h 67"/>
              <a:gd name="T28" fmla="*/ 2147483646 w 132"/>
              <a:gd name="T29" fmla="*/ 1088646815 h 67"/>
              <a:gd name="T30" fmla="*/ 2147483646 w 132"/>
              <a:gd name="T31" fmla="*/ 941533700 h 67"/>
              <a:gd name="T32" fmla="*/ 2147483646 w 132"/>
              <a:gd name="T33" fmla="*/ 764995792 h 67"/>
              <a:gd name="T34" fmla="*/ 404748663 w 132"/>
              <a:gd name="T35" fmla="*/ 764995792 h 67"/>
              <a:gd name="T36" fmla="*/ 247346932 w 132"/>
              <a:gd name="T37" fmla="*/ 941533700 h 67"/>
              <a:gd name="T38" fmla="*/ 292319532 w 132"/>
              <a:gd name="T39" fmla="*/ 1088646815 h 67"/>
              <a:gd name="T40" fmla="*/ 44972600 w 132"/>
              <a:gd name="T41" fmla="*/ 1618255113 h 67"/>
              <a:gd name="T42" fmla="*/ 67456531 w 132"/>
              <a:gd name="T43" fmla="*/ 1618255113 h 67"/>
              <a:gd name="T44" fmla="*/ 247346932 w 132"/>
              <a:gd name="T45" fmla="*/ 1441717205 h 67"/>
              <a:gd name="T46" fmla="*/ 157401731 w 132"/>
              <a:gd name="T47" fmla="*/ 1971330929 h 67"/>
              <a:gd name="T48" fmla="*/ 292319532 w 132"/>
              <a:gd name="T49" fmla="*/ 1971330929 h 67"/>
              <a:gd name="T50" fmla="*/ 404748663 w 132"/>
              <a:gd name="T51" fmla="*/ 1765373653 h 67"/>
              <a:gd name="T52" fmla="*/ 494693864 w 132"/>
              <a:gd name="T53" fmla="*/ 1971330929 h 67"/>
              <a:gd name="T54" fmla="*/ 629611664 w 132"/>
              <a:gd name="T55" fmla="*/ 1971330929 h 67"/>
              <a:gd name="T56" fmla="*/ 539666464 w 132"/>
              <a:gd name="T57" fmla="*/ 1441717205 h 67"/>
              <a:gd name="T58" fmla="*/ 719552126 w 132"/>
              <a:gd name="T59" fmla="*/ 1618255113 h 67"/>
              <a:gd name="T60" fmla="*/ 742040795 w 132"/>
              <a:gd name="T61" fmla="*/ 1618255113 h 67"/>
              <a:gd name="T62" fmla="*/ 494693864 w 132"/>
              <a:gd name="T63" fmla="*/ 1088646815 h 67"/>
              <a:gd name="T64" fmla="*/ 539666464 w 132"/>
              <a:gd name="T65" fmla="*/ 941533700 h 67"/>
              <a:gd name="T66" fmla="*/ 404748663 w 132"/>
              <a:gd name="T67" fmla="*/ 764995792 h 67"/>
              <a:gd name="T68" fmla="*/ 1506565522 w 132"/>
              <a:gd name="T69" fmla="*/ 0 h 67"/>
              <a:gd name="T70" fmla="*/ 1281702521 w 132"/>
              <a:gd name="T71" fmla="*/ 294226229 h 67"/>
              <a:gd name="T72" fmla="*/ 1349163790 w 132"/>
              <a:gd name="T73" fmla="*/ 529613724 h 67"/>
              <a:gd name="T74" fmla="*/ 944415127 w 132"/>
              <a:gd name="T75" fmla="*/ 1382873044 h 67"/>
              <a:gd name="T76" fmla="*/ 989387727 w 132"/>
              <a:gd name="T77" fmla="*/ 1412297838 h 67"/>
              <a:gd name="T78" fmla="*/ 1259218590 w 132"/>
              <a:gd name="T79" fmla="*/ 1118066182 h 67"/>
              <a:gd name="T80" fmla="*/ 1124300789 w 132"/>
              <a:gd name="T81" fmla="*/ 1971330929 h 67"/>
              <a:gd name="T82" fmla="*/ 1349163790 w 132"/>
              <a:gd name="T83" fmla="*/ 1971330929 h 67"/>
              <a:gd name="T84" fmla="*/ 1506565522 w 132"/>
              <a:gd name="T85" fmla="*/ 1618255113 h 67"/>
              <a:gd name="T86" fmla="*/ 1663967253 w 132"/>
              <a:gd name="T87" fmla="*/ 1971330929 h 67"/>
              <a:gd name="T88" fmla="*/ 1888830254 w 132"/>
              <a:gd name="T89" fmla="*/ 1971330929 h 67"/>
              <a:gd name="T90" fmla="*/ 1753912454 w 132"/>
              <a:gd name="T91" fmla="*/ 1118066182 h 67"/>
              <a:gd name="T92" fmla="*/ 2023743316 w 132"/>
              <a:gd name="T93" fmla="*/ 1412297838 h 67"/>
              <a:gd name="T94" fmla="*/ 2068715916 w 132"/>
              <a:gd name="T95" fmla="*/ 1382873044 h 67"/>
              <a:gd name="T96" fmla="*/ 1663967253 w 132"/>
              <a:gd name="T97" fmla="*/ 529613724 h 67"/>
              <a:gd name="T98" fmla="*/ 1731423784 w 132"/>
              <a:gd name="T99" fmla="*/ 294226229 h 67"/>
              <a:gd name="T100" fmla="*/ 1506565522 w 132"/>
              <a:gd name="T101" fmla="*/ 0 h 67"/>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132" h="67">
                <a:moveTo>
                  <a:pt x="114" y="26"/>
                </a:moveTo>
                <a:cubicBezTo>
                  <a:pt x="111" y="26"/>
                  <a:pt x="108" y="29"/>
                  <a:pt x="108" y="32"/>
                </a:cubicBezTo>
                <a:cubicBezTo>
                  <a:pt x="108" y="34"/>
                  <a:pt x="109" y="36"/>
                  <a:pt x="110" y="37"/>
                </a:cubicBezTo>
                <a:cubicBezTo>
                  <a:pt x="104" y="40"/>
                  <a:pt x="96" y="53"/>
                  <a:pt x="99" y="55"/>
                </a:cubicBezTo>
                <a:cubicBezTo>
                  <a:pt x="99" y="55"/>
                  <a:pt x="100" y="55"/>
                  <a:pt x="100" y="55"/>
                </a:cubicBezTo>
                <a:cubicBezTo>
                  <a:pt x="102" y="55"/>
                  <a:pt x="105" y="52"/>
                  <a:pt x="107" y="49"/>
                </a:cubicBezTo>
                <a:cubicBezTo>
                  <a:pt x="106" y="55"/>
                  <a:pt x="105" y="62"/>
                  <a:pt x="104" y="67"/>
                </a:cubicBezTo>
                <a:cubicBezTo>
                  <a:pt x="110" y="67"/>
                  <a:pt x="110" y="67"/>
                  <a:pt x="110" y="67"/>
                </a:cubicBezTo>
                <a:cubicBezTo>
                  <a:pt x="110" y="64"/>
                  <a:pt x="112" y="60"/>
                  <a:pt x="114" y="60"/>
                </a:cubicBezTo>
                <a:cubicBezTo>
                  <a:pt x="116" y="60"/>
                  <a:pt x="119" y="64"/>
                  <a:pt x="119" y="67"/>
                </a:cubicBezTo>
                <a:cubicBezTo>
                  <a:pt x="124" y="67"/>
                  <a:pt x="124" y="67"/>
                  <a:pt x="124" y="67"/>
                </a:cubicBezTo>
                <a:cubicBezTo>
                  <a:pt x="124" y="62"/>
                  <a:pt x="123" y="55"/>
                  <a:pt x="121" y="49"/>
                </a:cubicBezTo>
                <a:cubicBezTo>
                  <a:pt x="123" y="52"/>
                  <a:pt x="126" y="55"/>
                  <a:pt x="128" y="55"/>
                </a:cubicBezTo>
                <a:cubicBezTo>
                  <a:pt x="129" y="55"/>
                  <a:pt x="129" y="55"/>
                  <a:pt x="130" y="55"/>
                </a:cubicBezTo>
                <a:cubicBezTo>
                  <a:pt x="132" y="53"/>
                  <a:pt x="125" y="40"/>
                  <a:pt x="118" y="37"/>
                </a:cubicBezTo>
                <a:cubicBezTo>
                  <a:pt x="120" y="36"/>
                  <a:pt x="121" y="34"/>
                  <a:pt x="121" y="32"/>
                </a:cubicBezTo>
                <a:cubicBezTo>
                  <a:pt x="121" y="29"/>
                  <a:pt x="118" y="26"/>
                  <a:pt x="114" y="26"/>
                </a:cubicBezTo>
                <a:moveTo>
                  <a:pt x="18" y="26"/>
                </a:moveTo>
                <a:cubicBezTo>
                  <a:pt x="14" y="26"/>
                  <a:pt x="11" y="29"/>
                  <a:pt x="11" y="32"/>
                </a:cubicBezTo>
                <a:cubicBezTo>
                  <a:pt x="11" y="34"/>
                  <a:pt x="12" y="36"/>
                  <a:pt x="13" y="37"/>
                </a:cubicBezTo>
                <a:cubicBezTo>
                  <a:pt x="7" y="40"/>
                  <a:pt x="0" y="53"/>
                  <a:pt x="2" y="55"/>
                </a:cubicBezTo>
                <a:cubicBezTo>
                  <a:pt x="3" y="55"/>
                  <a:pt x="3" y="55"/>
                  <a:pt x="3" y="55"/>
                </a:cubicBezTo>
                <a:cubicBezTo>
                  <a:pt x="6" y="55"/>
                  <a:pt x="8" y="52"/>
                  <a:pt x="11" y="49"/>
                </a:cubicBezTo>
                <a:cubicBezTo>
                  <a:pt x="9" y="55"/>
                  <a:pt x="8" y="62"/>
                  <a:pt x="7" y="67"/>
                </a:cubicBezTo>
                <a:cubicBezTo>
                  <a:pt x="13" y="67"/>
                  <a:pt x="13" y="67"/>
                  <a:pt x="13" y="67"/>
                </a:cubicBezTo>
                <a:cubicBezTo>
                  <a:pt x="13" y="64"/>
                  <a:pt x="15" y="60"/>
                  <a:pt x="18" y="60"/>
                </a:cubicBezTo>
                <a:cubicBezTo>
                  <a:pt x="20" y="60"/>
                  <a:pt x="22" y="64"/>
                  <a:pt x="22" y="67"/>
                </a:cubicBezTo>
                <a:cubicBezTo>
                  <a:pt x="28" y="67"/>
                  <a:pt x="28" y="67"/>
                  <a:pt x="28" y="67"/>
                </a:cubicBezTo>
                <a:cubicBezTo>
                  <a:pt x="27" y="62"/>
                  <a:pt x="26" y="55"/>
                  <a:pt x="24" y="49"/>
                </a:cubicBezTo>
                <a:cubicBezTo>
                  <a:pt x="27" y="52"/>
                  <a:pt x="29" y="55"/>
                  <a:pt x="32" y="55"/>
                </a:cubicBezTo>
                <a:cubicBezTo>
                  <a:pt x="32" y="55"/>
                  <a:pt x="33" y="55"/>
                  <a:pt x="33" y="55"/>
                </a:cubicBezTo>
                <a:cubicBezTo>
                  <a:pt x="35" y="53"/>
                  <a:pt x="28" y="40"/>
                  <a:pt x="22" y="37"/>
                </a:cubicBezTo>
                <a:cubicBezTo>
                  <a:pt x="23" y="36"/>
                  <a:pt x="24" y="34"/>
                  <a:pt x="24" y="32"/>
                </a:cubicBezTo>
                <a:cubicBezTo>
                  <a:pt x="24" y="29"/>
                  <a:pt x="21" y="26"/>
                  <a:pt x="18" y="26"/>
                </a:cubicBezTo>
                <a:moveTo>
                  <a:pt x="67" y="0"/>
                </a:moveTo>
                <a:cubicBezTo>
                  <a:pt x="61" y="0"/>
                  <a:pt x="57" y="5"/>
                  <a:pt x="57" y="10"/>
                </a:cubicBezTo>
                <a:cubicBezTo>
                  <a:pt x="57" y="14"/>
                  <a:pt x="58" y="17"/>
                  <a:pt x="60" y="18"/>
                </a:cubicBezTo>
                <a:cubicBezTo>
                  <a:pt x="50" y="22"/>
                  <a:pt x="38" y="43"/>
                  <a:pt x="42" y="47"/>
                </a:cubicBezTo>
                <a:cubicBezTo>
                  <a:pt x="43" y="48"/>
                  <a:pt x="43" y="48"/>
                  <a:pt x="44" y="48"/>
                </a:cubicBezTo>
                <a:cubicBezTo>
                  <a:pt x="48" y="48"/>
                  <a:pt x="52" y="43"/>
                  <a:pt x="56" y="38"/>
                </a:cubicBezTo>
                <a:cubicBezTo>
                  <a:pt x="53" y="47"/>
                  <a:pt x="51" y="58"/>
                  <a:pt x="50" y="67"/>
                </a:cubicBezTo>
                <a:cubicBezTo>
                  <a:pt x="60" y="67"/>
                  <a:pt x="60" y="67"/>
                  <a:pt x="60" y="67"/>
                </a:cubicBezTo>
                <a:cubicBezTo>
                  <a:pt x="60" y="62"/>
                  <a:pt x="63" y="55"/>
                  <a:pt x="67" y="55"/>
                </a:cubicBezTo>
                <a:cubicBezTo>
                  <a:pt x="71" y="55"/>
                  <a:pt x="74" y="62"/>
                  <a:pt x="74" y="67"/>
                </a:cubicBezTo>
                <a:cubicBezTo>
                  <a:pt x="84" y="67"/>
                  <a:pt x="84" y="67"/>
                  <a:pt x="84" y="67"/>
                </a:cubicBezTo>
                <a:cubicBezTo>
                  <a:pt x="83" y="58"/>
                  <a:pt x="81" y="47"/>
                  <a:pt x="78" y="38"/>
                </a:cubicBezTo>
                <a:cubicBezTo>
                  <a:pt x="82" y="43"/>
                  <a:pt x="87" y="48"/>
                  <a:pt x="90" y="48"/>
                </a:cubicBezTo>
                <a:cubicBezTo>
                  <a:pt x="91" y="48"/>
                  <a:pt x="91" y="48"/>
                  <a:pt x="92" y="47"/>
                </a:cubicBezTo>
                <a:cubicBezTo>
                  <a:pt x="96" y="43"/>
                  <a:pt x="84" y="22"/>
                  <a:pt x="74" y="18"/>
                </a:cubicBezTo>
                <a:cubicBezTo>
                  <a:pt x="76" y="17"/>
                  <a:pt x="77" y="14"/>
                  <a:pt x="77" y="10"/>
                </a:cubicBezTo>
                <a:cubicBezTo>
                  <a:pt x="77" y="5"/>
                  <a:pt x="73" y="0"/>
                  <a:pt x="67" y="0"/>
                </a:cubicBezTo>
              </a:path>
            </a:pathLst>
          </a:custGeom>
          <a:solidFill>
            <a:sysClr val="window" lastClr="FFFFFF">
              <a:alpha val="87842"/>
            </a:sysClr>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zh-CN" altLang="en-US" kern="0">
              <a:solidFill>
                <a:prstClr val="black"/>
              </a:solidFill>
              <a:cs typeface="+mn-ea"/>
              <a:sym typeface="+mn-lt"/>
            </a:endParaRPr>
          </a:p>
        </p:txBody>
      </p:sp>
      <p:sp>
        <p:nvSpPr>
          <p:cNvPr id="42" name="MH_Other_12"/>
          <p:cNvSpPr>
            <a:spLocks noChangeAspect="1" noEditPoints="1"/>
          </p:cNvSpPr>
          <p:nvPr>
            <p:custDataLst>
              <p:tags r:id="rId14"/>
            </p:custDataLst>
          </p:nvPr>
        </p:nvSpPr>
        <p:spPr bwMode="auto">
          <a:xfrm>
            <a:off x="5861050" y="3014664"/>
            <a:ext cx="476250" cy="427037"/>
          </a:xfrm>
          <a:custGeom>
            <a:avLst/>
            <a:gdLst>
              <a:gd name="T0" fmla="*/ 340490623 w 254"/>
              <a:gd name="T1" fmla="*/ 445069564 h 228"/>
              <a:gd name="T2" fmla="*/ 288318686 w 254"/>
              <a:gd name="T3" fmla="*/ 445069564 h 228"/>
              <a:gd name="T4" fmla="*/ 288318686 w 254"/>
              <a:gd name="T5" fmla="*/ 489026520 h 228"/>
              <a:gd name="T6" fmla="*/ 340490623 w 254"/>
              <a:gd name="T7" fmla="*/ 489026520 h 228"/>
              <a:gd name="T8" fmla="*/ 340490623 w 254"/>
              <a:gd name="T9" fmla="*/ 445069564 h 228"/>
              <a:gd name="T10" fmla="*/ 118072547 w 254"/>
              <a:gd name="T11" fmla="*/ 299461112 h 228"/>
              <a:gd name="T12" fmla="*/ 354219296 w 254"/>
              <a:gd name="T13" fmla="*/ 71430468 h 228"/>
              <a:gd name="T14" fmla="*/ 582127848 w 254"/>
              <a:gd name="T15" fmla="*/ 299461112 h 228"/>
              <a:gd name="T16" fmla="*/ 151023679 w 254"/>
              <a:gd name="T17" fmla="*/ 299461112 h 228"/>
              <a:gd name="T18" fmla="*/ 118072547 w 254"/>
              <a:gd name="T19" fmla="*/ 299461112 h 228"/>
              <a:gd name="T20" fmla="*/ 354219296 w 254"/>
              <a:gd name="T21" fmla="*/ 0 h 228"/>
              <a:gd name="T22" fmla="*/ 332252426 w 254"/>
              <a:gd name="T23" fmla="*/ 19230961 h 228"/>
              <a:gd name="T24" fmla="*/ 41187674 w 254"/>
              <a:gd name="T25" fmla="*/ 307702006 h 228"/>
              <a:gd name="T26" fmla="*/ 0 w 254"/>
              <a:gd name="T27" fmla="*/ 351660619 h 228"/>
              <a:gd name="T28" fmla="*/ 145531548 w 254"/>
              <a:gd name="T29" fmla="*/ 351660619 h 228"/>
              <a:gd name="T30" fmla="*/ 145531548 w 254"/>
              <a:gd name="T31" fmla="*/ 626394079 h 228"/>
              <a:gd name="T32" fmla="*/ 189466944 w 254"/>
              <a:gd name="T33" fmla="*/ 626394079 h 228"/>
              <a:gd name="T34" fmla="*/ 189466944 w 254"/>
              <a:gd name="T35" fmla="*/ 351660619 h 228"/>
              <a:gd name="T36" fmla="*/ 497006434 w 254"/>
              <a:gd name="T37" fmla="*/ 351660619 h 228"/>
              <a:gd name="T38" fmla="*/ 497006434 w 254"/>
              <a:gd name="T39" fmla="*/ 626394079 h 228"/>
              <a:gd name="T40" fmla="*/ 540940174 w 254"/>
              <a:gd name="T41" fmla="*/ 626394079 h 228"/>
              <a:gd name="T42" fmla="*/ 540940174 w 254"/>
              <a:gd name="T43" fmla="*/ 351660619 h 228"/>
              <a:gd name="T44" fmla="*/ 697455985 w 254"/>
              <a:gd name="T45" fmla="*/ 351660619 h 228"/>
              <a:gd name="T46" fmla="*/ 659012721 w 254"/>
              <a:gd name="T47" fmla="*/ 307702006 h 228"/>
              <a:gd name="T48" fmla="*/ 664504852 w 254"/>
              <a:gd name="T49" fmla="*/ 299461112 h 228"/>
              <a:gd name="T50" fmla="*/ 659012721 w 254"/>
              <a:gd name="T51" fmla="*/ 307702006 h 228"/>
              <a:gd name="T52" fmla="*/ 365203559 w 254"/>
              <a:gd name="T53" fmla="*/ 19230961 h 228"/>
              <a:gd name="T54" fmla="*/ 354219296 w 254"/>
              <a:gd name="T55" fmla="*/ 0 h 22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254" h="228">
                <a:moveTo>
                  <a:pt x="124" y="162"/>
                </a:moveTo>
                <a:lnTo>
                  <a:pt x="105" y="162"/>
                </a:lnTo>
                <a:lnTo>
                  <a:pt x="105" y="178"/>
                </a:lnTo>
                <a:lnTo>
                  <a:pt x="124" y="178"/>
                </a:lnTo>
                <a:lnTo>
                  <a:pt x="124" y="162"/>
                </a:lnTo>
                <a:close/>
                <a:moveTo>
                  <a:pt x="43" y="109"/>
                </a:moveTo>
                <a:lnTo>
                  <a:pt x="129" y="26"/>
                </a:lnTo>
                <a:lnTo>
                  <a:pt x="212" y="109"/>
                </a:lnTo>
                <a:lnTo>
                  <a:pt x="55" y="109"/>
                </a:lnTo>
                <a:lnTo>
                  <a:pt x="43" y="109"/>
                </a:lnTo>
                <a:close/>
                <a:moveTo>
                  <a:pt x="129" y="0"/>
                </a:moveTo>
                <a:lnTo>
                  <a:pt x="121" y="7"/>
                </a:lnTo>
                <a:lnTo>
                  <a:pt x="15" y="112"/>
                </a:lnTo>
                <a:lnTo>
                  <a:pt x="0" y="128"/>
                </a:lnTo>
                <a:lnTo>
                  <a:pt x="53" y="128"/>
                </a:lnTo>
                <a:lnTo>
                  <a:pt x="53" y="228"/>
                </a:lnTo>
                <a:lnTo>
                  <a:pt x="69" y="228"/>
                </a:lnTo>
                <a:lnTo>
                  <a:pt x="69" y="128"/>
                </a:lnTo>
                <a:lnTo>
                  <a:pt x="181" y="128"/>
                </a:lnTo>
                <a:lnTo>
                  <a:pt x="181" y="228"/>
                </a:lnTo>
                <a:lnTo>
                  <a:pt x="197" y="228"/>
                </a:lnTo>
                <a:lnTo>
                  <a:pt x="197" y="128"/>
                </a:lnTo>
                <a:lnTo>
                  <a:pt x="254" y="128"/>
                </a:lnTo>
                <a:lnTo>
                  <a:pt x="240" y="112"/>
                </a:lnTo>
                <a:lnTo>
                  <a:pt x="242" y="109"/>
                </a:lnTo>
                <a:lnTo>
                  <a:pt x="240" y="112"/>
                </a:lnTo>
                <a:lnTo>
                  <a:pt x="133" y="7"/>
                </a:lnTo>
                <a:lnTo>
                  <a:pt x="129" y="0"/>
                </a:lnTo>
                <a:close/>
              </a:path>
            </a:pathLst>
          </a:custGeom>
          <a:solidFill>
            <a:sysClr val="window" lastClr="FFFFFF"/>
          </a:solidFill>
          <a:ln w="12700">
            <a:solidFill>
              <a:sysClr val="window" lastClr="FFFFFF"/>
            </a:solidFill>
            <a:round/>
            <a:headEnd/>
            <a:tailEnd/>
          </a:ln>
        </p:spPr>
        <p:txBody>
          <a:bodyPr lIns="68580" tIns="34290" rIns="68580" bIns="34290"/>
          <a:lstStyle/>
          <a:p>
            <a:pPr>
              <a:defRPr/>
            </a:pPr>
            <a:endParaRPr lang="zh-CN" altLang="en-US" kern="0">
              <a:solidFill>
                <a:prstClr val="black"/>
              </a:solidFill>
              <a:cs typeface="+mn-ea"/>
              <a:sym typeface="+mn-lt"/>
            </a:endParaRPr>
          </a:p>
        </p:txBody>
      </p:sp>
      <p:sp>
        <p:nvSpPr>
          <p:cNvPr id="45071" name="MH_SubTitle_1"/>
          <p:cNvSpPr txBox="1">
            <a:spLocks noChangeArrowheads="1"/>
          </p:cNvSpPr>
          <p:nvPr>
            <p:custDataLst>
              <p:tags r:id="rId15"/>
            </p:custDataLst>
          </p:nvPr>
        </p:nvSpPr>
        <p:spPr bwMode="auto">
          <a:xfrm>
            <a:off x="4821239" y="1425575"/>
            <a:ext cx="3351211" cy="896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algn="ctr" eaLnBrk="1" hangingPunct="1">
              <a:lnSpc>
                <a:spcPct val="120000"/>
              </a:lnSpc>
            </a:pPr>
            <a:r>
              <a:rPr lang="en-US" altLang="zh-CN" sz="1600" dirty="0" smtClean="0">
                <a:solidFill>
                  <a:schemeClr val="tx1">
                    <a:lumMod val="85000"/>
                  </a:schemeClr>
                </a:solidFill>
                <a:latin typeface="+mn-lt"/>
                <a:ea typeface="+mn-ea"/>
                <a:cs typeface="+mn-ea"/>
                <a:sym typeface="+mn-lt"/>
              </a:rPr>
              <a:t>10</a:t>
            </a:r>
            <a:r>
              <a:rPr lang="zh-CN" altLang="en-US" sz="1600" dirty="0" smtClean="0">
                <a:solidFill>
                  <a:schemeClr val="tx1">
                    <a:lumMod val="85000"/>
                  </a:schemeClr>
                </a:solidFill>
                <a:latin typeface="+mn-lt"/>
                <a:ea typeface="+mn-ea"/>
                <a:cs typeface="+mn-ea"/>
                <a:sym typeface="+mn-lt"/>
              </a:rPr>
              <a:t>、操作者在电工维修设备的时侯，不能擅自离开，要进行监护，等待维修完毕后的试车。</a:t>
            </a:r>
            <a:endParaRPr lang="zh-CN" altLang="en-US" sz="1600" dirty="0">
              <a:solidFill>
                <a:schemeClr val="tx1">
                  <a:lumMod val="85000"/>
                </a:schemeClr>
              </a:solidFill>
              <a:latin typeface="+mn-lt"/>
              <a:ea typeface="+mn-ea"/>
              <a:cs typeface="+mn-ea"/>
              <a:sym typeface="+mn-lt"/>
            </a:endParaRPr>
          </a:p>
        </p:txBody>
      </p:sp>
      <p:sp>
        <p:nvSpPr>
          <p:cNvPr id="45072" name="MH_Other_13"/>
          <p:cNvSpPr txBox="1">
            <a:spLocks noChangeArrowheads="1"/>
          </p:cNvSpPr>
          <p:nvPr>
            <p:custDataLst>
              <p:tags r:id="rId16"/>
            </p:custDataLst>
          </p:nvPr>
        </p:nvSpPr>
        <p:spPr bwMode="auto">
          <a:xfrm>
            <a:off x="5830889" y="2198688"/>
            <a:ext cx="611065"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eaLnBrk="1" hangingPunct="1"/>
            <a:r>
              <a:rPr lang="en-US" altLang="zh-CN" sz="3000">
                <a:solidFill>
                  <a:schemeClr val="accent1"/>
                </a:solidFill>
                <a:latin typeface="+mn-lt"/>
                <a:ea typeface="+mn-ea"/>
                <a:cs typeface="+mn-ea"/>
                <a:sym typeface="+mn-lt"/>
              </a:rPr>
              <a:t>01</a:t>
            </a:r>
            <a:endParaRPr lang="zh-CN" altLang="en-US" sz="3000">
              <a:solidFill>
                <a:schemeClr val="accent1"/>
              </a:solidFill>
              <a:latin typeface="+mn-lt"/>
              <a:ea typeface="+mn-ea"/>
              <a:cs typeface="+mn-ea"/>
              <a:sym typeface="+mn-lt"/>
            </a:endParaRPr>
          </a:p>
        </p:txBody>
      </p:sp>
      <p:sp>
        <p:nvSpPr>
          <p:cNvPr id="45073" name="MH_SubTitle_3"/>
          <p:cNvSpPr txBox="1">
            <a:spLocks noChangeArrowheads="1"/>
          </p:cNvSpPr>
          <p:nvPr>
            <p:custDataLst>
              <p:tags r:id="rId17"/>
            </p:custDataLst>
          </p:nvPr>
        </p:nvSpPr>
        <p:spPr bwMode="auto">
          <a:xfrm>
            <a:off x="3715385" y="5771792"/>
            <a:ext cx="4291329" cy="827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algn="ctr" eaLnBrk="1" hangingPunct="1">
              <a:lnSpc>
                <a:spcPct val="120000"/>
              </a:lnSpc>
            </a:pPr>
            <a:r>
              <a:rPr lang="en-US" altLang="zh-CN" sz="1600" dirty="0" smtClean="0">
                <a:solidFill>
                  <a:schemeClr val="tx1">
                    <a:lumMod val="85000"/>
                  </a:schemeClr>
                </a:solidFill>
                <a:latin typeface="+mn-lt"/>
                <a:ea typeface="+mn-ea"/>
                <a:cs typeface="+mn-ea"/>
                <a:sym typeface="+mn-lt"/>
              </a:rPr>
              <a:t>12</a:t>
            </a:r>
            <a:r>
              <a:rPr lang="zh-CN" altLang="en-US" sz="1600" dirty="0" smtClean="0">
                <a:solidFill>
                  <a:schemeClr val="tx1">
                    <a:lumMod val="85000"/>
                  </a:schemeClr>
                </a:solidFill>
                <a:latin typeface="+mn-lt"/>
                <a:ea typeface="+mn-ea"/>
                <a:cs typeface="+mn-ea"/>
                <a:sym typeface="+mn-lt"/>
              </a:rPr>
              <a:t>、珍惜电力资源，养成安全用电和节约用电的良好习惯，当要长时间离开或不使用时，要确定切断电源的情况下才能离开。</a:t>
            </a:r>
            <a:endParaRPr lang="zh-CN" altLang="en-US" sz="1600" dirty="0">
              <a:solidFill>
                <a:schemeClr val="tx1">
                  <a:lumMod val="85000"/>
                </a:schemeClr>
              </a:solidFill>
              <a:latin typeface="+mn-lt"/>
              <a:ea typeface="+mn-ea"/>
              <a:cs typeface="+mn-ea"/>
              <a:sym typeface="+mn-lt"/>
            </a:endParaRPr>
          </a:p>
        </p:txBody>
      </p:sp>
      <p:sp>
        <p:nvSpPr>
          <p:cNvPr id="45074" name="MH_Other_14"/>
          <p:cNvSpPr txBox="1">
            <a:spLocks noChangeArrowheads="1"/>
          </p:cNvSpPr>
          <p:nvPr>
            <p:custDataLst>
              <p:tags r:id="rId18"/>
            </p:custDataLst>
          </p:nvPr>
        </p:nvSpPr>
        <p:spPr bwMode="auto">
          <a:xfrm>
            <a:off x="5830889" y="5175250"/>
            <a:ext cx="611065"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eaLnBrk="1" hangingPunct="1"/>
            <a:r>
              <a:rPr lang="en-US" altLang="zh-CN" sz="3000">
                <a:solidFill>
                  <a:schemeClr val="accent3"/>
                </a:solidFill>
                <a:latin typeface="+mn-lt"/>
                <a:ea typeface="+mn-ea"/>
                <a:cs typeface="+mn-ea"/>
                <a:sym typeface="+mn-lt"/>
              </a:rPr>
              <a:t>03</a:t>
            </a:r>
            <a:endParaRPr lang="zh-CN" altLang="en-US" sz="3000">
              <a:solidFill>
                <a:schemeClr val="accent3"/>
              </a:solidFill>
              <a:latin typeface="+mn-lt"/>
              <a:ea typeface="+mn-ea"/>
              <a:cs typeface="+mn-ea"/>
              <a:sym typeface="+mn-lt"/>
            </a:endParaRPr>
          </a:p>
        </p:txBody>
      </p:sp>
      <p:sp>
        <p:nvSpPr>
          <p:cNvPr id="45075" name="MH_SubTitle_2"/>
          <p:cNvSpPr txBox="1">
            <a:spLocks noChangeArrowheads="1"/>
          </p:cNvSpPr>
          <p:nvPr>
            <p:custDataLst>
              <p:tags r:id="rId19"/>
            </p:custDataLst>
          </p:nvPr>
        </p:nvSpPr>
        <p:spPr bwMode="auto">
          <a:xfrm>
            <a:off x="7891464" y="3441700"/>
            <a:ext cx="2147887" cy="1163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algn="ctr" eaLnBrk="1" hangingPunct="1">
              <a:lnSpc>
                <a:spcPct val="120000"/>
              </a:lnSpc>
            </a:pPr>
            <a:r>
              <a:rPr lang="en-US" altLang="zh-CN" sz="1600" dirty="0" smtClean="0">
                <a:solidFill>
                  <a:schemeClr val="tx1">
                    <a:lumMod val="85000"/>
                  </a:schemeClr>
                </a:solidFill>
                <a:latin typeface="+mn-lt"/>
                <a:ea typeface="+mn-ea"/>
                <a:cs typeface="+mn-ea"/>
                <a:sym typeface="+mn-lt"/>
              </a:rPr>
              <a:t>11</a:t>
            </a:r>
            <a:r>
              <a:rPr lang="zh-CN" altLang="en-US" sz="1600" dirty="0" smtClean="0">
                <a:solidFill>
                  <a:schemeClr val="tx1">
                    <a:lumMod val="85000"/>
                  </a:schemeClr>
                </a:solidFill>
                <a:latin typeface="+mn-lt"/>
                <a:ea typeface="+mn-ea"/>
                <a:cs typeface="+mn-ea"/>
                <a:sym typeface="+mn-lt"/>
              </a:rPr>
              <a:t>、熟悉自己生产现场或宿舍主空气断路器（俗称总闸）位置（如车间、施工现场、办公室、宿舍等）</a:t>
            </a:r>
            <a:endParaRPr lang="zh-CN" altLang="en-US" sz="1600" dirty="0">
              <a:solidFill>
                <a:schemeClr val="tx1">
                  <a:lumMod val="85000"/>
                </a:schemeClr>
              </a:solidFill>
              <a:latin typeface="+mn-lt"/>
              <a:ea typeface="+mn-ea"/>
              <a:cs typeface="+mn-ea"/>
              <a:sym typeface="+mn-lt"/>
            </a:endParaRPr>
          </a:p>
        </p:txBody>
      </p:sp>
      <p:sp>
        <p:nvSpPr>
          <p:cNvPr id="45076" name="MH_Other_15"/>
          <p:cNvSpPr txBox="1">
            <a:spLocks noChangeArrowheads="1"/>
          </p:cNvSpPr>
          <p:nvPr>
            <p:custDataLst>
              <p:tags r:id="rId20"/>
            </p:custDataLst>
          </p:nvPr>
        </p:nvSpPr>
        <p:spPr bwMode="auto">
          <a:xfrm>
            <a:off x="7332664" y="3711575"/>
            <a:ext cx="611065"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eaLnBrk="1" hangingPunct="1"/>
            <a:r>
              <a:rPr lang="en-US" altLang="zh-CN" sz="3000">
                <a:solidFill>
                  <a:schemeClr val="accent2"/>
                </a:solidFill>
                <a:latin typeface="+mn-lt"/>
                <a:ea typeface="+mn-ea"/>
                <a:cs typeface="+mn-ea"/>
                <a:sym typeface="+mn-lt"/>
              </a:rPr>
              <a:t>02</a:t>
            </a:r>
            <a:endParaRPr lang="zh-CN" altLang="en-US" sz="3000">
              <a:solidFill>
                <a:schemeClr val="accent2"/>
              </a:solidFill>
              <a:latin typeface="+mn-lt"/>
              <a:ea typeface="+mn-ea"/>
              <a:cs typeface="+mn-ea"/>
              <a:sym typeface="+mn-lt"/>
            </a:endParaRPr>
          </a:p>
        </p:txBody>
      </p:sp>
      <p:sp>
        <p:nvSpPr>
          <p:cNvPr id="45077" name="MH_SubTitle_4"/>
          <p:cNvSpPr txBox="1">
            <a:spLocks noChangeArrowheads="1"/>
          </p:cNvSpPr>
          <p:nvPr>
            <p:custDataLst>
              <p:tags r:id="rId21"/>
            </p:custDataLst>
          </p:nvPr>
        </p:nvSpPr>
        <p:spPr bwMode="auto">
          <a:xfrm>
            <a:off x="2152651" y="3441700"/>
            <a:ext cx="2092325" cy="1163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algn="ctr" eaLnBrk="1" hangingPunct="1">
              <a:lnSpc>
                <a:spcPct val="120000"/>
              </a:lnSpc>
            </a:pPr>
            <a:r>
              <a:rPr lang="zh-CN" altLang="en-US" sz="1600">
                <a:solidFill>
                  <a:schemeClr val="tx1">
                    <a:lumMod val="85000"/>
                  </a:schemeClr>
                </a:solidFill>
                <a:latin typeface="+mn-lt"/>
                <a:ea typeface="+mn-ea"/>
                <a:cs typeface="+mn-ea"/>
                <a:sym typeface="+mn-lt"/>
              </a:rPr>
              <a:t>点击添加标题文字</a:t>
            </a:r>
            <a:endParaRPr lang="en-US" altLang="zh-CN" sz="1600">
              <a:solidFill>
                <a:schemeClr val="tx1">
                  <a:lumMod val="85000"/>
                </a:schemeClr>
              </a:solidFill>
              <a:latin typeface="+mn-lt"/>
              <a:ea typeface="+mn-ea"/>
              <a:cs typeface="+mn-ea"/>
              <a:sym typeface="+mn-lt"/>
            </a:endParaRPr>
          </a:p>
          <a:p>
            <a:pPr algn="ctr" eaLnBrk="1" hangingPunct="1">
              <a:lnSpc>
                <a:spcPct val="120000"/>
              </a:lnSpc>
            </a:pPr>
            <a:r>
              <a:rPr lang="zh-CN" altLang="en-US" sz="1600">
                <a:solidFill>
                  <a:schemeClr val="tx1">
                    <a:lumMod val="85000"/>
                  </a:schemeClr>
                </a:solidFill>
                <a:latin typeface="+mn-lt"/>
                <a:ea typeface="+mn-ea"/>
                <a:cs typeface="+mn-ea"/>
                <a:sym typeface="+mn-lt"/>
              </a:rPr>
              <a:t>点击添加标题文字</a:t>
            </a:r>
          </a:p>
        </p:txBody>
      </p:sp>
      <p:sp>
        <p:nvSpPr>
          <p:cNvPr id="45078" name="MH_Other_16"/>
          <p:cNvSpPr txBox="1">
            <a:spLocks noChangeArrowheads="1"/>
          </p:cNvSpPr>
          <p:nvPr>
            <p:custDataLst>
              <p:tags r:id="rId22"/>
            </p:custDataLst>
          </p:nvPr>
        </p:nvSpPr>
        <p:spPr bwMode="auto">
          <a:xfrm>
            <a:off x="4318001" y="3711575"/>
            <a:ext cx="611065"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eaLnBrk="1" hangingPunct="1"/>
            <a:r>
              <a:rPr lang="en-US" altLang="zh-CN" sz="3000">
                <a:solidFill>
                  <a:schemeClr val="accent4"/>
                </a:solidFill>
                <a:latin typeface="+mn-lt"/>
                <a:ea typeface="+mn-ea"/>
                <a:cs typeface="+mn-ea"/>
                <a:sym typeface="+mn-lt"/>
              </a:rPr>
              <a:t>04</a:t>
            </a:r>
            <a:endParaRPr lang="zh-CN" altLang="en-US" sz="3000">
              <a:solidFill>
                <a:schemeClr val="accent4"/>
              </a:solidFill>
              <a:latin typeface="+mn-lt"/>
              <a:ea typeface="+mn-ea"/>
              <a:cs typeface="+mn-ea"/>
              <a:sym typeface="+mn-lt"/>
            </a:endParaRPr>
          </a:p>
        </p:txBody>
      </p:sp>
    </p:spTree>
    <p:custDataLst>
      <p:tags r:id="rId1"/>
    </p:custDataLst>
    <p:extLst>
      <p:ext uri="{BB962C8B-B14F-4D97-AF65-F5344CB8AC3E}">
        <p14:creationId xmlns:p14="http://schemas.microsoft.com/office/powerpoint/2010/main" val="3712597769"/>
      </p:ext>
    </p:extLst>
  </p:cSld>
  <p:clrMapOvr>
    <a:masterClrMapping/>
  </p:clrMapOvr>
  <mc:AlternateContent xmlns:mc="http://schemas.openxmlformats.org/markup-compatibility/2006" xmlns:p14="http://schemas.microsoft.com/office/powerpoint/2010/main">
    <mc:Choice Requires="p14">
      <p:transition spd="slow" p14:dur="1500" advTm="5000">
        <p:random/>
      </p:transition>
    </mc:Choice>
    <mc:Fallback xmlns="">
      <p:transition spd="slow"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1000"/>
                                        <p:tgtEl>
                                          <p:spTgt spid="28"/>
                                        </p:tgtEl>
                                      </p:cBhvr>
                                    </p:animEffect>
                                    <p:anim calcmode="lin" valueType="num">
                                      <p:cBhvr>
                                        <p:cTn id="8" dur="1000" fill="hold"/>
                                        <p:tgtEl>
                                          <p:spTgt spid="28"/>
                                        </p:tgtEl>
                                        <p:attrNameLst>
                                          <p:attrName>ppt_x</p:attrName>
                                        </p:attrNameLst>
                                      </p:cBhvr>
                                      <p:tavLst>
                                        <p:tav tm="0">
                                          <p:val>
                                            <p:strVal val="#ppt_x"/>
                                          </p:val>
                                        </p:tav>
                                        <p:tav tm="100000">
                                          <p:val>
                                            <p:strVal val="#ppt_x"/>
                                          </p:val>
                                        </p:tav>
                                      </p:tavLst>
                                    </p:anim>
                                    <p:anim calcmode="lin" valueType="num">
                                      <p:cBhvr>
                                        <p:cTn id="9" dur="1000" fill="hold"/>
                                        <p:tgtEl>
                                          <p:spTgt spid="28"/>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fade">
                                      <p:cBhvr>
                                        <p:cTn id="12" dur="1000"/>
                                        <p:tgtEl>
                                          <p:spTgt spid="29"/>
                                        </p:tgtEl>
                                      </p:cBhvr>
                                    </p:animEffect>
                                    <p:anim calcmode="lin" valueType="num">
                                      <p:cBhvr>
                                        <p:cTn id="13" dur="1000" fill="hold"/>
                                        <p:tgtEl>
                                          <p:spTgt spid="29"/>
                                        </p:tgtEl>
                                        <p:attrNameLst>
                                          <p:attrName>ppt_x</p:attrName>
                                        </p:attrNameLst>
                                      </p:cBhvr>
                                      <p:tavLst>
                                        <p:tav tm="0">
                                          <p:val>
                                            <p:strVal val="#ppt_x"/>
                                          </p:val>
                                        </p:tav>
                                        <p:tav tm="100000">
                                          <p:val>
                                            <p:strVal val="#ppt_x"/>
                                          </p:val>
                                        </p:tav>
                                      </p:tavLst>
                                    </p:anim>
                                    <p:anim calcmode="lin" valueType="num">
                                      <p:cBhvr>
                                        <p:cTn id="14" dur="1000" fill="hold"/>
                                        <p:tgtEl>
                                          <p:spTgt spid="29"/>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1"/>
                                        </p:tgtEl>
                                        <p:attrNameLst>
                                          <p:attrName>style.visibility</p:attrName>
                                        </p:attrNameLst>
                                      </p:cBhvr>
                                      <p:to>
                                        <p:strVal val="visible"/>
                                      </p:to>
                                    </p:set>
                                    <p:animEffect transition="in" filter="fade">
                                      <p:cBhvr>
                                        <p:cTn id="17" dur="1000"/>
                                        <p:tgtEl>
                                          <p:spTgt spid="31"/>
                                        </p:tgtEl>
                                      </p:cBhvr>
                                    </p:animEffect>
                                    <p:anim calcmode="lin" valueType="num">
                                      <p:cBhvr>
                                        <p:cTn id="18" dur="1000" fill="hold"/>
                                        <p:tgtEl>
                                          <p:spTgt spid="31"/>
                                        </p:tgtEl>
                                        <p:attrNameLst>
                                          <p:attrName>ppt_x</p:attrName>
                                        </p:attrNameLst>
                                      </p:cBhvr>
                                      <p:tavLst>
                                        <p:tav tm="0">
                                          <p:val>
                                            <p:strVal val="#ppt_x"/>
                                          </p:val>
                                        </p:tav>
                                        <p:tav tm="100000">
                                          <p:val>
                                            <p:strVal val="#ppt_x"/>
                                          </p:val>
                                        </p:tav>
                                      </p:tavLst>
                                    </p:anim>
                                    <p:anim calcmode="lin" valueType="num">
                                      <p:cBhvr>
                                        <p:cTn id="19" dur="1000" fill="hold"/>
                                        <p:tgtEl>
                                          <p:spTgt spid="31"/>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32"/>
                                        </p:tgtEl>
                                        <p:attrNameLst>
                                          <p:attrName>style.visibility</p:attrName>
                                        </p:attrNameLst>
                                      </p:cBhvr>
                                      <p:to>
                                        <p:strVal val="visible"/>
                                      </p:to>
                                    </p:set>
                                    <p:animEffect transition="in" filter="fade">
                                      <p:cBhvr>
                                        <p:cTn id="22" dur="1000"/>
                                        <p:tgtEl>
                                          <p:spTgt spid="32"/>
                                        </p:tgtEl>
                                      </p:cBhvr>
                                    </p:animEffect>
                                    <p:anim calcmode="lin" valueType="num">
                                      <p:cBhvr>
                                        <p:cTn id="23" dur="1000" fill="hold"/>
                                        <p:tgtEl>
                                          <p:spTgt spid="32"/>
                                        </p:tgtEl>
                                        <p:attrNameLst>
                                          <p:attrName>ppt_x</p:attrName>
                                        </p:attrNameLst>
                                      </p:cBhvr>
                                      <p:tavLst>
                                        <p:tav tm="0">
                                          <p:val>
                                            <p:strVal val="#ppt_x"/>
                                          </p:val>
                                        </p:tav>
                                        <p:tav tm="100000">
                                          <p:val>
                                            <p:strVal val="#ppt_x"/>
                                          </p:val>
                                        </p:tav>
                                      </p:tavLst>
                                    </p:anim>
                                    <p:anim calcmode="lin" valueType="num">
                                      <p:cBhvr>
                                        <p:cTn id="24" dur="1000" fill="hold"/>
                                        <p:tgtEl>
                                          <p:spTgt spid="32"/>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34"/>
                                        </p:tgtEl>
                                        <p:attrNameLst>
                                          <p:attrName>style.visibility</p:attrName>
                                        </p:attrNameLst>
                                      </p:cBhvr>
                                      <p:to>
                                        <p:strVal val="visible"/>
                                      </p:to>
                                    </p:set>
                                    <p:animEffect transition="in" filter="fade">
                                      <p:cBhvr>
                                        <p:cTn id="27" dur="1000"/>
                                        <p:tgtEl>
                                          <p:spTgt spid="34"/>
                                        </p:tgtEl>
                                      </p:cBhvr>
                                    </p:animEffect>
                                    <p:anim calcmode="lin" valueType="num">
                                      <p:cBhvr>
                                        <p:cTn id="28" dur="1000" fill="hold"/>
                                        <p:tgtEl>
                                          <p:spTgt spid="34"/>
                                        </p:tgtEl>
                                        <p:attrNameLst>
                                          <p:attrName>ppt_x</p:attrName>
                                        </p:attrNameLst>
                                      </p:cBhvr>
                                      <p:tavLst>
                                        <p:tav tm="0">
                                          <p:val>
                                            <p:strVal val="#ppt_x"/>
                                          </p:val>
                                        </p:tav>
                                        <p:tav tm="100000">
                                          <p:val>
                                            <p:strVal val="#ppt_x"/>
                                          </p:val>
                                        </p:tav>
                                      </p:tavLst>
                                    </p:anim>
                                    <p:anim calcmode="lin" valueType="num">
                                      <p:cBhvr>
                                        <p:cTn id="29" dur="1000" fill="hold"/>
                                        <p:tgtEl>
                                          <p:spTgt spid="34"/>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35"/>
                                        </p:tgtEl>
                                        <p:attrNameLst>
                                          <p:attrName>style.visibility</p:attrName>
                                        </p:attrNameLst>
                                      </p:cBhvr>
                                      <p:to>
                                        <p:strVal val="visible"/>
                                      </p:to>
                                    </p:set>
                                    <p:animEffect transition="in" filter="fade">
                                      <p:cBhvr>
                                        <p:cTn id="32" dur="1000"/>
                                        <p:tgtEl>
                                          <p:spTgt spid="35"/>
                                        </p:tgtEl>
                                      </p:cBhvr>
                                    </p:animEffect>
                                    <p:anim calcmode="lin" valueType="num">
                                      <p:cBhvr>
                                        <p:cTn id="33" dur="1000" fill="hold"/>
                                        <p:tgtEl>
                                          <p:spTgt spid="35"/>
                                        </p:tgtEl>
                                        <p:attrNameLst>
                                          <p:attrName>ppt_x</p:attrName>
                                        </p:attrNameLst>
                                      </p:cBhvr>
                                      <p:tavLst>
                                        <p:tav tm="0">
                                          <p:val>
                                            <p:strVal val="#ppt_x"/>
                                          </p:val>
                                        </p:tav>
                                        <p:tav tm="100000">
                                          <p:val>
                                            <p:strVal val="#ppt_x"/>
                                          </p:val>
                                        </p:tav>
                                      </p:tavLst>
                                    </p:anim>
                                    <p:anim calcmode="lin" valueType="num">
                                      <p:cBhvr>
                                        <p:cTn id="34" dur="1000" fill="hold"/>
                                        <p:tgtEl>
                                          <p:spTgt spid="35"/>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37"/>
                                        </p:tgtEl>
                                        <p:attrNameLst>
                                          <p:attrName>style.visibility</p:attrName>
                                        </p:attrNameLst>
                                      </p:cBhvr>
                                      <p:to>
                                        <p:strVal val="visible"/>
                                      </p:to>
                                    </p:set>
                                    <p:animEffect transition="in" filter="fade">
                                      <p:cBhvr>
                                        <p:cTn id="37" dur="1000"/>
                                        <p:tgtEl>
                                          <p:spTgt spid="37"/>
                                        </p:tgtEl>
                                      </p:cBhvr>
                                    </p:animEffect>
                                    <p:anim calcmode="lin" valueType="num">
                                      <p:cBhvr>
                                        <p:cTn id="38" dur="1000" fill="hold"/>
                                        <p:tgtEl>
                                          <p:spTgt spid="37"/>
                                        </p:tgtEl>
                                        <p:attrNameLst>
                                          <p:attrName>ppt_x</p:attrName>
                                        </p:attrNameLst>
                                      </p:cBhvr>
                                      <p:tavLst>
                                        <p:tav tm="0">
                                          <p:val>
                                            <p:strVal val="#ppt_x"/>
                                          </p:val>
                                        </p:tav>
                                        <p:tav tm="100000">
                                          <p:val>
                                            <p:strVal val="#ppt_x"/>
                                          </p:val>
                                        </p:tav>
                                      </p:tavLst>
                                    </p:anim>
                                    <p:anim calcmode="lin" valueType="num">
                                      <p:cBhvr>
                                        <p:cTn id="39" dur="1000" fill="hold"/>
                                        <p:tgtEl>
                                          <p:spTgt spid="37"/>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38"/>
                                        </p:tgtEl>
                                        <p:attrNameLst>
                                          <p:attrName>style.visibility</p:attrName>
                                        </p:attrNameLst>
                                      </p:cBhvr>
                                      <p:to>
                                        <p:strVal val="visible"/>
                                      </p:to>
                                    </p:set>
                                    <p:animEffect transition="in" filter="fade">
                                      <p:cBhvr>
                                        <p:cTn id="42" dur="1000"/>
                                        <p:tgtEl>
                                          <p:spTgt spid="38"/>
                                        </p:tgtEl>
                                      </p:cBhvr>
                                    </p:animEffect>
                                    <p:anim calcmode="lin" valueType="num">
                                      <p:cBhvr>
                                        <p:cTn id="43" dur="1000" fill="hold"/>
                                        <p:tgtEl>
                                          <p:spTgt spid="38"/>
                                        </p:tgtEl>
                                        <p:attrNameLst>
                                          <p:attrName>ppt_x</p:attrName>
                                        </p:attrNameLst>
                                      </p:cBhvr>
                                      <p:tavLst>
                                        <p:tav tm="0">
                                          <p:val>
                                            <p:strVal val="#ppt_x"/>
                                          </p:val>
                                        </p:tav>
                                        <p:tav tm="100000">
                                          <p:val>
                                            <p:strVal val="#ppt_x"/>
                                          </p:val>
                                        </p:tav>
                                      </p:tavLst>
                                    </p:anim>
                                    <p:anim calcmode="lin" valueType="num">
                                      <p:cBhvr>
                                        <p:cTn id="44" dur="1000" fill="hold"/>
                                        <p:tgtEl>
                                          <p:spTgt spid="38"/>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39"/>
                                        </p:tgtEl>
                                        <p:attrNameLst>
                                          <p:attrName>style.visibility</p:attrName>
                                        </p:attrNameLst>
                                      </p:cBhvr>
                                      <p:to>
                                        <p:strVal val="visible"/>
                                      </p:to>
                                    </p:set>
                                    <p:animEffect transition="in" filter="fade">
                                      <p:cBhvr>
                                        <p:cTn id="47" dur="1000"/>
                                        <p:tgtEl>
                                          <p:spTgt spid="39"/>
                                        </p:tgtEl>
                                      </p:cBhvr>
                                    </p:animEffect>
                                    <p:anim calcmode="lin" valueType="num">
                                      <p:cBhvr>
                                        <p:cTn id="48" dur="1000" fill="hold"/>
                                        <p:tgtEl>
                                          <p:spTgt spid="39"/>
                                        </p:tgtEl>
                                        <p:attrNameLst>
                                          <p:attrName>ppt_x</p:attrName>
                                        </p:attrNameLst>
                                      </p:cBhvr>
                                      <p:tavLst>
                                        <p:tav tm="0">
                                          <p:val>
                                            <p:strVal val="#ppt_x"/>
                                          </p:val>
                                        </p:tav>
                                        <p:tav tm="100000">
                                          <p:val>
                                            <p:strVal val="#ppt_x"/>
                                          </p:val>
                                        </p:tav>
                                      </p:tavLst>
                                    </p:anim>
                                    <p:anim calcmode="lin" valueType="num">
                                      <p:cBhvr>
                                        <p:cTn id="49" dur="1000" fill="hold"/>
                                        <p:tgtEl>
                                          <p:spTgt spid="39"/>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40"/>
                                        </p:tgtEl>
                                        <p:attrNameLst>
                                          <p:attrName>style.visibility</p:attrName>
                                        </p:attrNameLst>
                                      </p:cBhvr>
                                      <p:to>
                                        <p:strVal val="visible"/>
                                      </p:to>
                                    </p:set>
                                    <p:animEffect transition="in" filter="fade">
                                      <p:cBhvr>
                                        <p:cTn id="52" dur="1000"/>
                                        <p:tgtEl>
                                          <p:spTgt spid="40"/>
                                        </p:tgtEl>
                                      </p:cBhvr>
                                    </p:animEffect>
                                    <p:anim calcmode="lin" valueType="num">
                                      <p:cBhvr>
                                        <p:cTn id="53" dur="1000" fill="hold"/>
                                        <p:tgtEl>
                                          <p:spTgt spid="40"/>
                                        </p:tgtEl>
                                        <p:attrNameLst>
                                          <p:attrName>ppt_x</p:attrName>
                                        </p:attrNameLst>
                                      </p:cBhvr>
                                      <p:tavLst>
                                        <p:tav tm="0">
                                          <p:val>
                                            <p:strVal val="#ppt_x"/>
                                          </p:val>
                                        </p:tav>
                                        <p:tav tm="100000">
                                          <p:val>
                                            <p:strVal val="#ppt_x"/>
                                          </p:val>
                                        </p:tav>
                                      </p:tavLst>
                                    </p:anim>
                                    <p:anim calcmode="lin" valueType="num">
                                      <p:cBhvr>
                                        <p:cTn id="54" dur="1000" fill="hold"/>
                                        <p:tgtEl>
                                          <p:spTgt spid="40"/>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41"/>
                                        </p:tgtEl>
                                        <p:attrNameLst>
                                          <p:attrName>style.visibility</p:attrName>
                                        </p:attrNameLst>
                                      </p:cBhvr>
                                      <p:to>
                                        <p:strVal val="visible"/>
                                      </p:to>
                                    </p:set>
                                    <p:animEffect transition="in" filter="fade">
                                      <p:cBhvr>
                                        <p:cTn id="57" dur="1000"/>
                                        <p:tgtEl>
                                          <p:spTgt spid="41"/>
                                        </p:tgtEl>
                                      </p:cBhvr>
                                    </p:animEffect>
                                    <p:anim calcmode="lin" valueType="num">
                                      <p:cBhvr>
                                        <p:cTn id="58" dur="1000" fill="hold"/>
                                        <p:tgtEl>
                                          <p:spTgt spid="41"/>
                                        </p:tgtEl>
                                        <p:attrNameLst>
                                          <p:attrName>ppt_x</p:attrName>
                                        </p:attrNameLst>
                                      </p:cBhvr>
                                      <p:tavLst>
                                        <p:tav tm="0">
                                          <p:val>
                                            <p:strVal val="#ppt_x"/>
                                          </p:val>
                                        </p:tav>
                                        <p:tav tm="100000">
                                          <p:val>
                                            <p:strVal val="#ppt_x"/>
                                          </p:val>
                                        </p:tav>
                                      </p:tavLst>
                                    </p:anim>
                                    <p:anim calcmode="lin" valueType="num">
                                      <p:cBhvr>
                                        <p:cTn id="59" dur="1000" fill="hold"/>
                                        <p:tgtEl>
                                          <p:spTgt spid="41"/>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42"/>
                                        </p:tgtEl>
                                        <p:attrNameLst>
                                          <p:attrName>style.visibility</p:attrName>
                                        </p:attrNameLst>
                                      </p:cBhvr>
                                      <p:to>
                                        <p:strVal val="visible"/>
                                      </p:to>
                                    </p:set>
                                    <p:animEffect transition="in" filter="fade">
                                      <p:cBhvr>
                                        <p:cTn id="62" dur="1000"/>
                                        <p:tgtEl>
                                          <p:spTgt spid="42"/>
                                        </p:tgtEl>
                                      </p:cBhvr>
                                    </p:animEffect>
                                    <p:anim calcmode="lin" valueType="num">
                                      <p:cBhvr>
                                        <p:cTn id="63" dur="1000" fill="hold"/>
                                        <p:tgtEl>
                                          <p:spTgt spid="42"/>
                                        </p:tgtEl>
                                        <p:attrNameLst>
                                          <p:attrName>ppt_x</p:attrName>
                                        </p:attrNameLst>
                                      </p:cBhvr>
                                      <p:tavLst>
                                        <p:tav tm="0">
                                          <p:val>
                                            <p:strVal val="#ppt_x"/>
                                          </p:val>
                                        </p:tav>
                                        <p:tav tm="100000">
                                          <p:val>
                                            <p:strVal val="#ppt_x"/>
                                          </p:val>
                                        </p:tav>
                                      </p:tavLst>
                                    </p:anim>
                                    <p:anim calcmode="lin" valueType="num">
                                      <p:cBhvr>
                                        <p:cTn id="64" dur="1000" fill="hold"/>
                                        <p:tgtEl>
                                          <p:spTgt spid="42"/>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45071"/>
                                        </p:tgtEl>
                                        <p:attrNameLst>
                                          <p:attrName>style.visibility</p:attrName>
                                        </p:attrNameLst>
                                      </p:cBhvr>
                                      <p:to>
                                        <p:strVal val="visible"/>
                                      </p:to>
                                    </p:set>
                                    <p:animEffect transition="in" filter="fade">
                                      <p:cBhvr>
                                        <p:cTn id="67" dur="1000"/>
                                        <p:tgtEl>
                                          <p:spTgt spid="45071"/>
                                        </p:tgtEl>
                                      </p:cBhvr>
                                    </p:animEffect>
                                    <p:anim calcmode="lin" valueType="num">
                                      <p:cBhvr>
                                        <p:cTn id="68" dur="1000" fill="hold"/>
                                        <p:tgtEl>
                                          <p:spTgt spid="45071"/>
                                        </p:tgtEl>
                                        <p:attrNameLst>
                                          <p:attrName>ppt_x</p:attrName>
                                        </p:attrNameLst>
                                      </p:cBhvr>
                                      <p:tavLst>
                                        <p:tav tm="0">
                                          <p:val>
                                            <p:strVal val="#ppt_x"/>
                                          </p:val>
                                        </p:tav>
                                        <p:tav tm="100000">
                                          <p:val>
                                            <p:strVal val="#ppt_x"/>
                                          </p:val>
                                        </p:tav>
                                      </p:tavLst>
                                    </p:anim>
                                    <p:anim calcmode="lin" valueType="num">
                                      <p:cBhvr>
                                        <p:cTn id="69" dur="1000" fill="hold"/>
                                        <p:tgtEl>
                                          <p:spTgt spid="45071"/>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45072"/>
                                        </p:tgtEl>
                                        <p:attrNameLst>
                                          <p:attrName>style.visibility</p:attrName>
                                        </p:attrNameLst>
                                      </p:cBhvr>
                                      <p:to>
                                        <p:strVal val="visible"/>
                                      </p:to>
                                    </p:set>
                                    <p:animEffect transition="in" filter="fade">
                                      <p:cBhvr>
                                        <p:cTn id="72" dur="1000"/>
                                        <p:tgtEl>
                                          <p:spTgt spid="45072"/>
                                        </p:tgtEl>
                                      </p:cBhvr>
                                    </p:animEffect>
                                    <p:anim calcmode="lin" valueType="num">
                                      <p:cBhvr>
                                        <p:cTn id="73" dur="1000" fill="hold"/>
                                        <p:tgtEl>
                                          <p:spTgt spid="45072"/>
                                        </p:tgtEl>
                                        <p:attrNameLst>
                                          <p:attrName>ppt_x</p:attrName>
                                        </p:attrNameLst>
                                      </p:cBhvr>
                                      <p:tavLst>
                                        <p:tav tm="0">
                                          <p:val>
                                            <p:strVal val="#ppt_x"/>
                                          </p:val>
                                        </p:tav>
                                        <p:tav tm="100000">
                                          <p:val>
                                            <p:strVal val="#ppt_x"/>
                                          </p:val>
                                        </p:tav>
                                      </p:tavLst>
                                    </p:anim>
                                    <p:anim calcmode="lin" valueType="num">
                                      <p:cBhvr>
                                        <p:cTn id="74" dur="1000" fill="hold"/>
                                        <p:tgtEl>
                                          <p:spTgt spid="45072"/>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0"/>
                                  </p:stCondLst>
                                  <p:childTnLst>
                                    <p:set>
                                      <p:cBhvr>
                                        <p:cTn id="76" dur="1" fill="hold">
                                          <p:stCondLst>
                                            <p:cond delay="0"/>
                                          </p:stCondLst>
                                        </p:cTn>
                                        <p:tgtEl>
                                          <p:spTgt spid="45073"/>
                                        </p:tgtEl>
                                        <p:attrNameLst>
                                          <p:attrName>style.visibility</p:attrName>
                                        </p:attrNameLst>
                                      </p:cBhvr>
                                      <p:to>
                                        <p:strVal val="visible"/>
                                      </p:to>
                                    </p:set>
                                    <p:animEffect transition="in" filter="fade">
                                      <p:cBhvr>
                                        <p:cTn id="77" dur="1000"/>
                                        <p:tgtEl>
                                          <p:spTgt spid="45073"/>
                                        </p:tgtEl>
                                      </p:cBhvr>
                                    </p:animEffect>
                                    <p:anim calcmode="lin" valueType="num">
                                      <p:cBhvr>
                                        <p:cTn id="78" dur="1000" fill="hold"/>
                                        <p:tgtEl>
                                          <p:spTgt spid="45073"/>
                                        </p:tgtEl>
                                        <p:attrNameLst>
                                          <p:attrName>ppt_x</p:attrName>
                                        </p:attrNameLst>
                                      </p:cBhvr>
                                      <p:tavLst>
                                        <p:tav tm="0">
                                          <p:val>
                                            <p:strVal val="#ppt_x"/>
                                          </p:val>
                                        </p:tav>
                                        <p:tav tm="100000">
                                          <p:val>
                                            <p:strVal val="#ppt_x"/>
                                          </p:val>
                                        </p:tav>
                                      </p:tavLst>
                                    </p:anim>
                                    <p:anim calcmode="lin" valueType="num">
                                      <p:cBhvr>
                                        <p:cTn id="79" dur="1000" fill="hold"/>
                                        <p:tgtEl>
                                          <p:spTgt spid="45073"/>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0"/>
                                  </p:stCondLst>
                                  <p:childTnLst>
                                    <p:set>
                                      <p:cBhvr>
                                        <p:cTn id="81" dur="1" fill="hold">
                                          <p:stCondLst>
                                            <p:cond delay="0"/>
                                          </p:stCondLst>
                                        </p:cTn>
                                        <p:tgtEl>
                                          <p:spTgt spid="45074"/>
                                        </p:tgtEl>
                                        <p:attrNameLst>
                                          <p:attrName>style.visibility</p:attrName>
                                        </p:attrNameLst>
                                      </p:cBhvr>
                                      <p:to>
                                        <p:strVal val="visible"/>
                                      </p:to>
                                    </p:set>
                                    <p:animEffect transition="in" filter="fade">
                                      <p:cBhvr>
                                        <p:cTn id="82" dur="1000"/>
                                        <p:tgtEl>
                                          <p:spTgt spid="45074"/>
                                        </p:tgtEl>
                                      </p:cBhvr>
                                    </p:animEffect>
                                    <p:anim calcmode="lin" valueType="num">
                                      <p:cBhvr>
                                        <p:cTn id="83" dur="1000" fill="hold"/>
                                        <p:tgtEl>
                                          <p:spTgt spid="45074"/>
                                        </p:tgtEl>
                                        <p:attrNameLst>
                                          <p:attrName>ppt_x</p:attrName>
                                        </p:attrNameLst>
                                      </p:cBhvr>
                                      <p:tavLst>
                                        <p:tav tm="0">
                                          <p:val>
                                            <p:strVal val="#ppt_x"/>
                                          </p:val>
                                        </p:tav>
                                        <p:tav tm="100000">
                                          <p:val>
                                            <p:strVal val="#ppt_x"/>
                                          </p:val>
                                        </p:tav>
                                      </p:tavLst>
                                    </p:anim>
                                    <p:anim calcmode="lin" valueType="num">
                                      <p:cBhvr>
                                        <p:cTn id="84" dur="1000" fill="hold"/>
                                        <p:tgtEl>
                                          <p:spTgt spid="45074"/>
                                        </p:tgtEl>
                                        <p:attrNameLst>
                                          <p:attrName>ppt_y</p:attrName>
                                        </p:attrNameLst>
                                      </p:cBhvr>
                                      <p:tavLst>
                                        <p:tav tm="0">
                                          <p:val>
                                            <p:strVal val="#ppt_y+.1"/>
                                          </p:val>
                                        </p:tav>
                                        <p:tav tm="100000">
                                          <p:val>
                                            <p:strVal val="#ppt_y"/>
                                          </p:val>
                                        </p:tav>
                                      </p:tavLst>
                                    </p:anim>
                                  </p:childTnLst>
                                </p:cTn>
                              </p:par>
                              <p:par>
                                <p:cTn id="85" presetID="42" presetClass="entr" presetSubtype="0" fill="hold" grpId="0" nodeType="withEffect">
                                  <p:stCondLst>
                                    <p:cond delay="0"/>
                                  </p:stCondLst>
                                  <p:childTnLst>
                                    <p:set>
                                      <p:cBhvr>
                                        <p:cTn id="86" dur="1" fill="hold">
                                          <p:stCondLst>
                                            <p:cond delay="0"/>
                                          </p:stCondLst>
                                        </p:cTn>
                                        <p:tgtEl>
                                          <p:spTgt spid="45075"/>
                                        </p:tgtEl>
                                        <p:attrNameLst>
                                          <p:attrName>style.visibility</p:attrName>
                                        </p:attrNameLst>
                                      </p:cBhvr>
                                      <p:to>
                                        <p:strVal val="visible"/>
                                      </p:to>
                                    </p:set>
                                    <p:animEffect transition="in" filter="fade">
                                      <p:cBhvr>
                                        <p:cTn id="87" dur="1000"/>
                                        <p:tgtEl>
                                          <p:spTgt spid="45075"/>
                                        </p:tgtEl>
                                      </p:cBhvr>
                                    </p:animEffect>
                                    <p:anim calcmode="lin" valueType="num">
                                      <p:cBhvr>
                                        <p:cTn id="88" dur="1000" fill="hold"/>
                                        <p:tgtEl>
                                          <p:spTgt spid="45075"/>
                                        </p:tgtEl>
                                        <p:attrNameLst>
                                          <p:attrName>ppt_x</p:attrName>
                                        </p:attrNameLst>
                                      </p:cBhvr>
                                      <p:tavLst>
                                        <p:tav tm="0">
                                          <p:val>
                                            <p:strVal val="#ppt_x"/>
                                          </p:val>
                                        </p:tav>
                                        <p:tav tm="100000">
                                          <p:val>
                                            <p:strVal val="#ppt_x"/>
                                          </p:val>
                                        </p:tav>
                                      </p:tavLst>
                                    </p:anim>
                                    <p:anim calcmode="lin" valueType="num">
                                      <p:cBhvr>
                                        <p:cTn id="89" dur="1000" fill="hold"/>
                                        <p:tgtEl>
                                          <p:spTgt spid="45075"/>
                                        </p:tgtEl>
                                        <p:attrNameLst>
                                          <p:attrName>ppt_y</p:attrName>
                                        </p:attrNameLst>
                                      </p:cBhvr>
                                      <p:tavLst>
                                        <p:tav tm="0">
                                          <p:val>
                                            <p:strVal val="#ppt_y+.1"/>
                                          </p:val>
                                        </p:tav>
                                        <p:tav tm="100000">
                                          <p:val>
                                            <p:strVal val="#ppt_y"/>
                                          </p:val>
                                        </p:tav>
                                      </p:tavLst>
                                    </p:anim>
                                  </p:childTnLst>
                                </p:cTn>
                              </p:par>
                              <p:par>
                                <p:cTn id="90" presetID="42" presetClass="entr" presetSubtype="0" fill="hold" grpId="0" nodeType="withEffect">
                                  <p:stCondLst>
                                    <p:cond delay="0"/>
                                  </p:stCondLst>
                                  <p:childTnLst>
                                    <p:set>
                                      <p:cBhvr>
                                        <p:cTn id="91" dur="1" fill="hold">
                                          <p:stCondLst>
                                            <p:cond delay="0"/>
                                          </p:stCondLst>
                                        </p:cTn>
                                        <p:tgtEl>
                                          <p:spTgt spid="45076"/>
                                        </p:tgtEl>
                                        <p:attrNameLst>
                                          <p:attrName>style.visibility</p:attrName>
                                        </p:attrNameLst>
                                      </p:cBhvr>
                                      <p:to>
                                        <p:strVal val="visible"/>
                                      </p:to>
                                    </p:set>
                                    <p:animEffect transition="in" filter="fade">
                                      <p:cBhvr>
                                        <p:cTn id="92" dur="1000"/>
                                        <p:tgtEl>
                                          <p:spTgt spid="45076"/>
                                        </p:tgtEl>
                                      </p:cBhvr>
                                    </p:animEffect>
                                    <p:anim calcmode="lin" valueType="num">
                                      <p:cBhvr>
                                        <p:cTn id="93" dur="1000" fill="hold"/>
                                        <p:tgtEl>
                                          <p:spTgt spid="45076"/>
                                        </p:tgtEl>
                                        <p:attrNameLst>
                                          <p:attrName>ppt_x</p:attrName>
                                        </p:attrNameLst>
                                      </p:cBhvr>
                                      <p:tavLst>
                                        <p:tav tm="0">
                                          <p:val>
                                            <p:strVal val="#ppt_x"/>
                                          </p:val>
                                        </p:tav>
                                        <p:tav tm="100000">
                                          <p:val>
                                            <p:strVal val="#ppt_x"/>
                                          </p:val>
                                        </p:tav>
                                      </p:tavLst>
                                    </p:anim>
                                    <p:anim calcmode="lin" valueType="num">
                                      <p:cBhvr>
                                        <p:cTn id="94" dur="1000" fill="hold"/>
                                        <p:tgtEl>
                                          <p:spTgt spid="45076"/>
                                        </p:tgtEl>
                                        <p:attrNameLst>
                                          <p:attrName>ppt_y</p:attrName>
                                        </p:attrNameLst>
                                      </p:cBhvr>
                                      <p:tavLst>
                                        <p:tav tm="0">
                                          <p:val>
                                            <p:strVal val="#ppt_y+.1"/>
                                          </p:val>
                                        </p:tav>
                                        <p:tav tm="100000">
                                          <p:val>
                                            <p:strVal val="#ppt_y"/>
                                          </p:val>
                                        </p:tav>
                                      </p:tavLst>
                                    </p:anim>
                                  </p:childTnLst>
                                </p:cTn>
                              </p:par>
                              <p:par>
                                <p:cTn id="95" presetID="42" presetClass="entr" presetSubtype="0" fill="hold" grpId="0" nodeType="withEffect">
                                  <p:stCondLst>
                                    <p:cond delay="0"/>
                                  </p:stCondLst>
                                  <p:childTnLst>
                                    <p:set>
                                      <p:cBhvr>
                                        <p:cTn id="96" dur="1" fill="hold">
                                          <p:stCondLst>
                                            <p:cond delay="0"/>
                                          </p:stCondLst>
                                        </p:cTn>
                                        <p:tgtEl>
                                          <p:spTgt spid="45077"/>
                                        </p:tgtEl>
                                        <p:attrNameLst>
                                          <p:attrName>style.visibility</p:attrName>
                                        </p:attrNameLst>
                                      </p:cBhvr>
                                      <p:to>
                                        <p:strVal val="visible"/>
                                      </p:to>
                                    </p:set>
                                    <p:animEffect transition="in" filter="fade">
                                      <p:cBhvr>
                                        <p:cTn id="97" dur="1000"/>
                                        <p:tgtEl>
                                          <p:spTgt spid="45077"/>
                                        </p:tgtEl>
                                      </p:cBhvr>
                                    </p:animEffect>
                                    <p:anim calcmode="lin" valueType="num">
                                      <p:cBhvr>
                                        <p:cTn id="98" dur="1000" fill="hold"/>
                                        <p:tgtEl>
                                          <p:spTgt spid="45077"/>
                                        </p:tgtEl>
                                        <p:attrNameLst>
                                          <p:attrName>ppt_x</p:attrName>
                                        </p:attrNameLst>
                                      </p:cBhvr>
                                      <p:tavLst>
                                        <p:tav tm="0">
                                          <p:val>
                                            <p:strVal val="#ppt_x"/>
                                          </p:val>
                                        </p:tav>
                                        <p:tav tm="100000">
                                          <p:val>
                                            <p:strVal val="#ppt_x"/>
                                          </p:val>
                                        </p:tav>
                                      </p:tavLst>
                                    </p:anim>
                                    <p:anim calcmode="lin" valueType="num">
                                      <p:cBhvr>
                                        <p:cTn id="99" dur="1000" fill="hold"/>
                                        <p:tgtEl>
                                          <p:spTgt spid="45077"/>
                                        </p:tgtEl>
                                        <p:attrNameLst>
                                          <p:attrName>ppt_y</p:attrName>
                                        </p:attrNameLst>
                                      </p:cBhvr>
                                      <p:tavLst>
                                        <p:tav tm="0">
                                          <p:val>
                                            <p:strVal val="#ppt_y+.1"/>
                                          </p:val>
                                        </p:tav>
                                        <p:tav tm="100000">
                                          <p:val>
                                            <p:strVal val="#ppt_y"/>
                                          </p:val>
                                        </p:tav>
                                      </p:tavLst>
                                    </p:anim>
                                  </p:childTnLst>
                                </p:cTn>
                              </p:par>
                              <p:par>
                                <p:cTn id="100" presetID="42" presetClass="entr" presetSubtype="0" fill="hold" grpId="0" nodeType="withEffect">
                                  <p:stCondLst>
                                    <p:cond delay="0"/>
                                  </p:stCondLst>
                                  <p:childTnLst>
                                    <p:set>
                                      <p:cBhvr>
                                        <p:cTn id="101" dur="1" fill="hold">
                                          <p:stCondLst>
                                            <p:cond delay="0"/>
                                          </p:stCondLst>
                                        </p:cTn>
                                        <p:tgtEl>
                                          <p:spTgt spid="45078"/>
                                        </p:tgtEl>
                                        <p:attrNameLst>
                                          <p:attrName>style.visibility</p:attrName>
                                        </p:attrNameLst>
                                      </p:cBhvr>
                                      <p:to>
                                        <p:strVal val="visible"/>
                                      </p:to>
                                    </p:set>
                                    <p:animEffect transition="in" filter="fade">
                                      <p:cBhvr>
                                        <p:cTn id="102" dur="1000"/>
                                        <p:tgtEl>
                                          <p:spTgt spid="45078"/>
                                        </p:tgtEl>
                                      </p:cBhvr>
                                    </p:animEffect>
                                    <p:anim calcmode="lin" valueType="num">
                                      <p:cBhvr>
                                        <p:cTn id="103" dur="1000" fill="hold"/>
                                        <p:tgtEl>
                                          <p:spTgt spid="45078"/>
                                        </p:tgtEl>
                                        <p:attrNameLst>
                                          <p:attrName>ppt_x</p:attrName>
                                        </p:attrNameLst>
                                      </p:cBhvr>
                                      <p:tavLst>
                                        <p:tav tm="0">
                                          <p:val>
                                            <p:strVal val="#ppt_x"/>
                                          </p:val>
                                        </p:tav>
                                        <p:tav tm="100000">
                                          <p:val>
                                            <p:strVal val="#ppt_x"/>
                                          </p:val>
                                        </p:tav>
                                      </p:tavLst>
                                    </p:anim>
                                    <p:anim calcmode="lin" valueType="num">
                                      <p:cBhvr>
                                        <p:cTn id="104" dur="1000" fill="hold"/>
                                        <p:tgtEl>
                                          <p:spTgt spid="4507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animBg="1"/>
      <p:bldP spid="31" grpId="0" animBg="1"/>
      <p:bldP spid="32" grpId="0" animBg="1"/>
      <p:bldP spid="34" grpId="0" animBg="1"/>
      <p:bldP spid="35" grpId="0" animBg="1"/>
      <p:bldP spid="37" grpId="0" animBg="1"/>
      <p:bldP spid="38" grpId="0" animBg="1"/>
      <p:bldP spid="39" grpId="0" animBg="1"/>
      <p:bldP spid="40" grpId="0" animBg="1"/>
      <p:bldP spid="41" grpId="0" animBg="1"/>
      <p:bldP spid="42" grpId="0" animBg="1"/>
      <p:bldP spid="45071" grpId="0"/>
      <p:bldP spid="45072" grpId="0"/>
      <p:bldP spid="45073" grpId="0"/>
      <p:bldP spid="45074" grpId="0"/>
      <p:bldP spid="45075" grpId="0"/>
      <p:bldP spid="45076" grpId="0"/>
      <p:bldP spid="45077" grpId="0"/>
      <p:bldP spid="4507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7"/>
          <p:cNvSpPr>
            <a:spLocks noChangeArrowheads="1"/>
          </p:cNvSpPr>
          <p:nvPr/>
        </p:nvSpPr>
        <p:spPr bwMode="auto">
          <a:xfrm>
            <a:off x="2084123" y="-1510022"/>
            <a:ext cx="2523067" cy="2527300"/>
          </a:xfrm>
          <a:prstGeom prst="ellipse">
            <a:avLst/>
          </a:prstGeom>
          <a:solidFill>
            <a:srgbClr val="229EC7"/>
          </a:soli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5" name="Oval 8"/>
          <p:cNvSpPr>
            <a:spLocks noChangeArrowheads="1"/>
          </p:cNvSpPr>
          <p:nvPr/>
        </p:nvSpPr>
        <p:spPr bwMode="auto">
          <a:xfrm>
            <a:off x="4745731" y="62645"/>
            <a:ext cx="389499" cy="389499"/>
          </a:xfrm>
          <a:prstGeom prst="ellipse">
            <a:avLst/>
          </a:prstGeom>
          <a:solidFill>
            <a:srgbClr val="6EAB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6" name="Oval 9"/>
          <p:cNvSpPr>
            <a:spLocks noChangeArrowheads="1"/>
          </p:cNvSpPr>
          <p:nvPr/>
        </p:nvSpPr>
        <p:spPr bwMode="auto">
          <a:xfrm>
            <a:off x="1409500" y="367105"/>
            <a:ext cx="1701800" cy="1708151"/>
          </a:xfrm>
          <a:prstGeom prst="ellipse">
            <a:avLst/>
          </a:prstGeom>
          <a:solidFill>
            <a:srgbClr val="B9DBDD">
              <a:alpha val="80000"/>
            </a:srgbClr>
          </a:soli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7" name="Oval 10"/>
          <p:cNvSpPr>
            <a:spLocks noChangeArrowheads="1"/>
          </p:cNvSpPr>
          <p:nvPr/>
        </p:nvSpPr>
        <p:spPr bwMode="auto">
          <a:xfrm>
            <a:off x="3683177" y="257395"/>
            <a:ext cx="1041400" cy="1041400"/>
          </a:xfrm>
          <a:prstGeom prst="ellipse">
            <a:avLst/>
          </a:prstGeom>
          <a:solidFill>
            <a:srgbClr val="ED9B38">
              <a:alpha val="80000"/>
            </a:srgbClr>
          </a:soli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8" name="Oval 11"/>
          <p:cNvSpPr>
            <a:spLocks noChangeArrowheads="1"/>
          </p:cNvSpPr>
          <p:nvPr/>
        </p:nvSpPr>
        <p:spPr bwMode="auto">
          <a:xfrm>
            <a:off x="5254633" y="-246372"/>
            <a:ext cx="508000" cy="503767"/>
          </a:xfrm>
          <a:prstGeom prst="ellipse">
            <a:avLst/>
          </a:prstGeom>
          <a:solidFill>
            <a:srgbClr val="F5EA9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0" name="Oval 13"/>
          <p:cNvSpPr>
            <a:spLocks noChangeArrowheads="1"/>
          </p:cNvSpPr>
          <p:nvPr/>
        </p:nvSpPr>
        <p:spPr bwMode="auto">
          <a:xfrm>
            <a:off x="4803857" y="338049"/>
            <a:ext cx="1608043" cy="1612321"/>
          </a:xfrm>
          <a:prstGeom prst="ellipse">
            <a:avLst/>
          </a:prstGeom>
          <a:solidFill>
            <a:srgbClr val="D8AEAF">
              <a:alpha val="80000"/>
            </a:srgbClr>
          </a:soli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4" name="Oval 17"/>
          <p:cNvSpPr>
            <a:spLocks noChangeArrowheads="1"/>
          </p:cNvSpPr>
          <p:nvPr/>
        </p:nvSpPr>
        <p:spPr bwMode="auto">
          <a:xfrm>
            <a:off x="2603680" y="2554465"/>
            <a:ext cx="1354667" cy="1356784"/>
          </a:xfrm>
          <a:prstGeom prst="ellipse">
            <a:avLst/>
          </a:prstGeom>
          <a:solidFill>
            <a:srgbClr val="229EC7"/>
          </a:solidFill>
          <a:ln>
            <a:noFill/>
          </a:ln>
          <a:extLst/>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5" name="Oval 18"/>
          <p:cNvSpPr>
            <a:spLocks noChangeArrowheads="1"/>
          </p:cNvSpPr>
          <p:nvPr/>
        </p:nvSpPr>
        <p:spPr bwMode="auto">
          <a:xfrm>
            <a:off x="6055303" y="416496"/>
            <a:ext cx="287867" cy="287867"/>
          </a:xfrm>
          <a:prstGeom prst="ellipse">
            <a:avLst/>
          </a:prstGeom>
          <a:solidFill>
            <a:srgbClr val="BDED63">
              <a:alpha val="80000"/>
            </a:srgbClr>
          </a:soli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6" name="Oval 19"/>
          <p:cNvSpPr>
            <a:spLocks noChangeArrowheads="1"/>
          </p:cNvSpPr>
          <p:nvPr/>
        </p:nvSpPr>
        <p:spPr bwMode="auto">
          <a:xfrm>
            <a:off x="5491745" y="2080912"/>
            <a:ext cx="287867" cy="287867"/>
          </a:xfrm>
          <a:prstGeom prst="ellipse">
            <a:avLst/>
          </a:prstGeom>
          <a:solidFill>
            <a:srgbClr val="BCED61">
              <a:alpha val="80000"/>
            </a:srgbClr>
          </a:soli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7" name="Oval 20"/>
          <p:cNvSpPr>
            <a:spLocks noChangeArrowheads="1"/>
          </p:cNvSpPr>
          <p:nvPr/>
        </p:nvSpPr>
        <p:spPr bwMode="auto">
          <a:xfrm>
            <a:off x="4849461" y="2036962"/>
            <a:ext cx="503767" cy="505884"/>
          </a:xfrm>
          <a:prstGeom prst="ellipse">
            <a:avLst/>
          </a:prstGeom>
          <a:solidFill>
            <a:srgbClr val="CB99CC">
              <a:alpha val="80000"/>
            </a:srgbClr>
          </a:soli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8" name="Oval 21"/>
          <p:cNvSpPr>
            <a:spLocks noChangeArrowheads="1"/>
          </p:cNvSpPr>
          <p:nvPr/>
        </p:nvSpPr>
        <p:spPr bwMode="auto">
          <a:xfrm>
            <a:off x="3834091" y="1762346"/>
            <a:ext cx="1267253" cy="1269247"/>
          </a:xfrm>
          <a:prstGeom prst="ellipse">
            <a:avLst/>
          </a:prstGeom>
          <a:solidFill>
            <a:srgbClr val="FBE22D">
              <a:alpha val="80000"/>
            </a:srgbClr>
          </a:soli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9" name="Oval 22"/>
          <p:cNvSpPr>
            <a:spLocks noChangeArrowheads="1"/>
          </p:cNvSpPr>
          <p:nvPr/>
        </p:nvSpPr>
        <p:spPr bwMode="auto">
          <a:xfrm>
            <a:off x="2829669" y="1332305"/>
            <a:ext cx="740833" cy="742951"/>
          </a:xfrm>
          <a:prstGeom prst="ellipse">
            <a:avLst/>
          </a:prstGeom>
          <a:solidFill>
            <a:srgbClr val="FBE22D">
              <a:alpha val="80000"/>
            </a:srgbClr>
          </a:soli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0" name="Oval 23"/>
          <p:cNvSpPr>
            <a:spLocks noChangeArrowheads="1"/>
          </p:cNvSpPr>
          <p:nvPr/>
        </p:nvSpPr>
        <p:spPr bwMode="auto">
          <a:xfrm>
            <a:off x="2489377" y="2130645"/>
            <a:ext cx="685800" cy="685800"/>
          </a:xfrm>
          <a:prstGeom prst="ellipse">
            <a:avLst/>
          </a:prstGeom>
          <a:solidFill>
            <a:srgbClr val="8CDB27">
              <a:alpha val="80000"/>
            </a:srgbClr>
          </a:soli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1" name="Oval 24"/>
          <p:cNvSpPr>
            <a:spLocks noChangeArrowheads="1"/>
          </p:cNvSpPr>
          <p:nvPr/>
        </p:nvSpPr>
        <p:spPr bwMode="auto">
          <a:xfrm>
            <a:off x="2214211" y="2291512"/>
            <a:ext cx="186267" cy="186267"/>
          </a:xfrm>
          <a:prstGeom prst="ellipse">
            <a:avLst/>
          </a:prstGeom>
          <a:solidFill>
            <a:srgbClr val="E9B915">
              <a:alpha val="80000"/>
            </a:srgbClr>
          </a:soli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2" name="Oval 25"/>
          <p:cNvSpPr>
            <a:spLocks noChangeArrowheads="1"/>
          </p:cNvSpPr>
          <p:nvPr/>
        </p:nvSpPr>
        <p:spPr bwMode="auto">
          <a:xfrm>
            <a:off x="4043011" y="4058928"/>
            <a:ext cx="194733" cy="196851"/>
          </a:xfrm>
          <a:prstGeom prst="ellipse">
            <a:avLst/>
          </a:prstGeom>
          <a:solidFill>
            <a:srgbClr val="BCED60">
              <a:alpha val="80000"/>
            </a:srgbClr>
          </a:soli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3" name="Oval 26"/>
          <p:cNvSpPr>
            <a:spLocks noChangeArrowheads="1"/>
          </p:cNvSpPr>
          <p:nvPr/>
        </p:nvSpPr>
        <p:spPr bwMode="auto">
          <a:xfrm>
            <a:off x="3958347" y="4619846"/>
            <a:ext cx="194733" cy="198967"/>
          </a:xfrm>
          <a:prstGeom prst="ellipse">
            <a:avLst/>
          </a:prstGeom>
          <a:solidFill>
            <a:srgbClr val="B03896">
              <a:alpha val="80000"/>
            </a:srgbClr>
          </a:soli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4" name="Oval 27"/>
          <p:cNvSpPr>
            <a:spLocks noChangeArrowheads="1"/>
          </p:cNvSpPr>
          <p:nvPr/>
        </p:nvSpPr>
        <p:spPr bwMode="auto">
          <a:xfrm>
            <a:off x="4023536" y="4880710"/>
            <a:ext cx="583653" cy="583653"/>
          </a:xfrm>
          <a:prstGeom prst="ellipse">
            <a:avLst/>
          </a:prstGeom>
          <a:solidFill>
            <a:srgbClr val="F0CA6C">
              <a:alpha val="80000"/>
            </a:srgbClr>
          </a:soli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5" name="Oval 28"/>
          <p:cNvSpPr>
            <a:spLocks noChangeArrowheads="1"/>
          </p:cNvSpPr>
          <p:nvPr/>
        </p:nvSpPr>
        <p:spPr bwMode="auto">
          <a:xfrm>
            <a:off x="3660957" y="5495518"/>
            <a:ext cx="422913" cy="429324"/>
          </a:xfrm>
          <a:prstGeom prst="ellipse">
            <a:avLst/>
          </a:prstGeom>
          <a:solidFill>
            <a:srgbClr val="F0CA6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6" name="Oval 29"/>
          <p:cNvSpPr>
            <a:spLocks noChangeArrowheads="1"/>
          </p:cNvSpPr>
          <p:nvPr/>
        </p:nvSpPr>
        <p:spPr bwMode="auto">
          <a:xfrm>
            <a:off x="3904268" y="6541779"/>
            <a:ext cx="353264" cy="353264"/>
          </a:xfrm>
          <a:prstGeom prst="ellipse">
            <a:avLst/>
          </a:prstGeom>
          <a:solidFill>
            <a:srgbClr val="7BBFAA">
              <a:alpha val="80000"/>
            </a:srgbClr>
          </a:soli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7" name="Oval 30"/>
          <p:cNvSpPr>
            <a:spLocks noChangeArrowheads="1"/>
          </p:cNvSpPr>
          <p:nvPr/>
        </p:nvSpPr>
        <p:spPr bwMode="auto">
          <a:xfrm>
            <a:off x="3660956" y="6015651"/>
            <a:ext cx="637411" cy="633572"/>
          </a:xfrm>
          <a:prstGeom prst="ellipse">
            <a:avLst/>
          </a:prstGeom>
          <a:solidFill>
            <a:srgbClr val="EB4544">
              <a:alpha val="80000"/>
            </a:srgbClr>
          </a:soli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8" name="Oval 31"/>
          <p:cNvSpPr>
            <a:spLocks noChangeArrowheads="1"/>
          </p:cNvSpPr>
          <p:nvPr/>
        </p:nvSpPr>
        <p:spPr bwMode="auto">
          <a:xfrm>
            <a:off x="3499027" y="6115668"/>
            <a:ext cx="284309" cy="284309"/>
          </a:xfrm>
          <a:prstGeom prst="ellipse">
            <a:avLst/>
          </a:prstGeom>
          <a:solidFill>
            <a:srgbClr val="8DC65B">
              <a:alpha val="80000"/>
            </a:srgbClr>
          </a:soli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9" name="Oval 32"/>
          <p:cNvSpPr>
            <a:spLocks noChangeArrowheads="1"/>
          </p:cNvSpPr>
          <p:nvPr/>
        </p:nvSpPr>
        <p:spPr bwMode="auto">
          <a:xfrm>
            <a:off x="3095845" y="5061182"/>
            <a:ext cx="806364" cy="806364"/>
          </a:xfrm>
          <a:prstGeom prst="ellipse">
            <a:avLst/>
          </a:prstGeom>
          <a:solidFill>
            <a:srgbClr val="98D2E3">
              <a:alpha val="80000"/>
            </a:srgbClr>
          </a:soli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30" name="Oval 33"/>
          <p:cNvSpPr>
            <a:spLocks noChangeArrowheads="1"/>
          </p:cNvSpPr>
          <p:nvPr/>
        </p:nvSpPr>
        <p:spPr bwMode="auto">
          <a:xfrm>
            <a:off x="3733977" y="1512579"/>
            <a:ext cx="618067" cy="618067"/>
          </a:xfrm>
          <a:prstGeom prst="ellipse">
            <a:avLst/>
          </a:prstGeom>
          <a:solidFill>
            <a:srgbClr val="B9DBDD">
              <a:alpha val="80000"/>
            </a:srgbClr>
          </a:soli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31" name="Oval 34"/>
          <p:cNvSpPr>
            <a:spLocks noChangeArrowheads="1"/>
          </p:cNvSpPr>
          <p:nvPr/>
        </p:nvSpPr>
        <p:spPr bwMode="auto">
          <a:xfrm>
            <a:off x="4301518" y="3947600"/>
            <a:ext cx="829733" cy="831851"/>
          </a:xfrm>
          <a:prstGeom prst="ellipse">
            <a:avLst/>
          </a:prstGeom>
          <a:solidFill>
            <a:srgbClr val="98D2E3">
              <a:alpha val="80000"/>
            </a:srgbClr>
          </a:soli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32" name="Oval 35"/>
          <p:cNvSpPr>
            <a:spLocks noChangeArrowheads="1"/>
          </p:cNvSpPr>
          <p:nvPr/>
        </p:nvSpPr>
        <p:spPr bwMode="auto">
          <a:xfrm>
            <a:off x="3374148" y="3694862"/>
            <a:ext cx="563033" cy="560917"/>
          </a:xfrm>
          <a:prstGeom prst="ellipse">
            <a:avLst/>
          </a:prstGeom>
          <a:solidFill>
            <a:srgbClr val="E27902">
              <a:alpha val="80000"/>
            </a:srgbClr>
          </a:soli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33" name="Oval 36"/>
          <p:cNvSpPr>
            <a:spLocks noChangeArrowheads="1"/>
          </p:cNvSpPr>
          <p:nvPr/>
        </p:nvSpPr>
        <p:spPr bwMode="auto">
          <a:xfrm>
            <a:off x="3165370" y="4103379"/>
            <a:ext cx="766233" cy="762000"/>
          </a:xfrm>
          <a:prstGeom prst="ellipse">
            <a:avLst/>
          </a:prstGeom>
          <a:solidFill>
            <a:srgbClr val="229EC7"/>
          </a:soli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34" name="Oval 37"/>
          <p:cNvSpPr>
            <a:spLocks noChangeArrowheads="1"/>
          </p:cNvSpPr>
          <p:nvPr/>
        </p:nvSpPr>
        <p:spPr bwMode="auto">
          <a:xfrm>
            <a:off x="4110747" y="2689666"/>
            <a:ext cx="1422400" cy="1424517"/>
          </a:xfrm>
          <a:prstGeom prst="ellipse">
            <a:avLst/>
          </a:prstGeom>
          <a:solidFill>
            <a:srgbClr val="229EC7">
              <a:alpha val="80000"/>
            </a:srgbClr>
          </a:soli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35" name="Rectangle 39"/>
          <p:cNvSpPr>
            <a:spLocks noChangeArrowheads="1"/>
          </p:cNvSpPr>
          <p:nvPr/>
        </p:nvSpPr>
        <p:spPr bwMode="auto">
          <a:xfrm>
            <a:off x="4337232" y="2951277"/>
            <a:ext cx="969433" cy="984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pPr algn="ctr" defTabSz="1219170"/>
            <a:r>
              <a:rPr lang="en-US" altLang="zh-CN" sz="6400" dirty="0">
                <a:solidFill>
                  <a:srgbClr val="FFFFFF"/>
                </a:solidFill>
                <a:latin typeface="+mn-lt"/>
                <a:ea typeface="+mn-ea"/>
                <a:cs typeface="+mn-ea"/>
                <a:sym typeface="+mn-lt"/>
              </a:rPr>
              <a:t>01</a:t>
            </a:r>
            <a:endParaRPr lang="zh-CN" altLang="zh-CN" sz="1333" dirty="0">
              <a:latin typeface="+mn-lt"/>
              <a:ea typeface="+mn-ea"/>
              <a:cs typeface="+mn-ea"/>
              <a:sym typeface="+mn-lt"/>
            </a:endParaRPr>
          </a:p>
        </p:txBody>
      </p:sp>
      <p:sp>
        <p:nvSpPr>
          <p:cNvPr id="36" name="Rectangle 39"/>
          <p:cNvSpPr>
            <a:spLocks noChangeArrowheads="1"/>
          </p:cNvSpPr>
          <p:nvPr/>
        </p:nvSpPr>
        <p:spPr bwMode="auto">
          <a:xfrm>
            <a:off x="6673618" y="2690336"/>
            <a:ext cx="3704079"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buFont typeface="Arial" pitchFamily="34" charset="0"/>
              <a:buNone/>
            </a:pPr>
            <a:r>
              <a:rPr lang="zh-CN" altLang="en-US" sz="4800" dirty="0" smtClean="0">
                <a:solidFill>
                  <a:srgbClr val="229EC7"/>
                </a:solidFill>
                <a:cs typeface="+mn-ea"/>
                <a:sym typeface="+mn-lt"/>
              </a:rPr>
              <a:t>第四部分 </a:t>
            </a:r>
            <a:endParaRPr lang="en-US" altLang="zh-CN" sz="4800" dirty="0" smtClean="0">
              <a:solidFill>
                <a:srgbClr val="229EC7"/>
              </a:solidFill>
              <a:cs typeface="+mn-ea"/>
              <a:sym typeface="+mn-lt"/>
            </a:endParaRPr>
          </a:p>
          <a:p>
            <a:pPr algn="ctr">
              <a:buFont typeface="Arial" pitchFamily="34" charset="0"/>
              <a:buNone/>
            </a:pPr>
            <a:r>
              <a:rPr lang="zh-CN" altLang="en-US" sz="4800" dirty="0" smtClean="0">
                <a:solidFill>
                  <a:srgbClr val="229EC7"/>
                </a:solidFill>
                <a:cs typeface="+mn-ea"/>
                <a:sym typeface="+mn-lt"/>
              </a:rPr>
              <a:t>触电急救</a:t>
            </a:r>
            <a:endParaRPr lang="en-US" altLang="zh-CN" sz="4800" dirty="0">
              <a:solidFill>
                <a:srgbClr val="229EC7"/>
              </a:solidFill>
              <a:cs typeface="+mn-ea"/>
              <a:sym typeface="+mn-lt"/>
            </a:endParaRPr>
          </a:p>
        </p:txBody>
      </p:sp>
    </p:spTree>
    <p:extLst>
      <p:ext uri="{BB962C8B-B14F-4D97-AF65-F5344CB8AC3E}">
        <p14:creationId xmlns:p14="http://schemas.microsoft.com/office/powerpoint/2010/main" val="3363900741"/>
      </p:ext>
    </p:extLst>
  </p:cSld>
  <p:clrMapOvr>
    <a:masterClrMapping/>
  </p:clrMapOvr>
  <mc:AlternateContent xmlns:mc="http://schemas.openxmlformats.org/markup-compatibility/2006" xmlns:p14="http://schemas.microsoft.com/office/powerpoint/2010/main">
    <mc:Choice Requires="p14">
      <p:transition spd="slow" p14:dur="1500" advTm="5000">
        <p:random/>
      </p:transition>
    </mc:Choice>
    <mc:Fallback xmlns="">
      <p:transition spd="slow" advTm="500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200"/>
                                      </p:stCondLst>
                                      <p:childTnLst>
                                        <p:set>
                                          <p:cBhvr>
                                            <p:cTn id="6" dur="1" fill="hold">
                                              <p:stCondLst>
                                                <p:cond delay="0"/>
                                              </p:stCondLst>
                                            </p:cTn>
                                            <p:tgtEl>
                                              <p:spTgt spid="4"/>
                                            </p:tgtEl>
                                            <p:attrNameLst>
                                              <p:attrName>style.visibility</p:attrName>
                                            </p:attrNameLst>
                                          </p:cBhvr>
                                          <p:to>
                                            <p:strVal val="visible"/>
                                          </p:to>
                                        </p:set>
                                        <p:anim calcmode="lin" valueType="num">
                                          <p:cBhvr>
                                            <p:cTn id="7" dur="300" fill="hold"/>
                                            <p:tgtEl>
                                              <p:spTgt spid="4"/>
                                            </p:tgtEl>
                                            <p:attrNameLst>
                                              <p:attrName>ppt_w</p:attrName>
                                            </p:attrNameLst>
                                          </p:cBhvr>
                                          <p:tavLst>
                                            <p:tav tm="0">
                                              <p:val>
                                                <p:fltVal val="0"/>
                                              </p:val>
                                            </p:tav>
                                            <p:tav tm="100000">
                                              <p:val>
                                                <p:strVal val="#ppt_w"/>
                                              </p:val>
                                            </p:tav>
                                          </p:tavLst>
                                        </p:anim>
                                        <p:anim calcmode="lin" valueType="num">
                                          <p:cBhvr>
                                            <p:cTn id="8" dur="300" fill="hold"/>
                                            <p:tgtEl>
                                              <p:spTgt spid="4"/>
                                            </p:tgtEl>
                                            <p:attrNameLst>
                                              <p:attrName>ppt_h</p:attrName>
                                            </p:attrNameLst>
                                          </p:cBhvr>
                                          <p:tavLst>
                                            <p:tav tm="0">
                                              <p:val>
                                                <p:fltVal val="0"/>
                                              </p:val>
                                            </p:tav>
                                            <p:tav tm="100000">
                                              <p:val>
                                                <p:strVal val="#ppt_h"/>
                                              </p:val>
                                            </p:tav>
                                          </p:tavLst>
                                        </p:anim>
                                        <p:animEffect transition="in" filter="fade">
                                          <p:cBhvr>
                                            <p:cTn id="9" dur="300"/>
                                            <p:tgtEl>
                                              <p:spTgt spid="4"/>
                                            </p:tgtEl>
                                          </p:cBhvr>
                                        </p:animEffect>
                                      </p:childTnLst>
                                    </p:cTn>
                                  </p:par>
                                  <p:par>
                                    <p:cTn id="10" presetID="6" presetClass="emph" presetSubtype="0" autoRev="1" fill="hold" grpId="1" nodeType="withEffect">
                                      <p:stCondLst>
                                        <p:cond delay="500"/>
                                      </p:stCondLst>
                                      <p:childTnLst>
                                        <p:animScale>
                                          <p:cBhvr>
                                            <p:cTn id="11" dur="150" fill="hold"/>
                                            <p:tgtEl>
                                              <p:spTgt spid="4"/>
                                            </p:tgtEl>
                                          </p:cBhvr>
                                          <p:by x="110000" y="110000"/>
                                        </p:animScale>
                                      </p:childTnLst>
                                    </p:cTn>
                                  </p:par>
                                  <p:par>
                                    <p:cTn id="12" presetID="53" presetClass="entr" presetSubtype="16" fill="hold" grpId="0" nodeType="with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300" fill="hold"/>
                                            <p:tgtEl>
                                              <p:spTgt spid="5"/>
                                            </p:tgtEl>
                                            <p:attrNameLst>
                                              <p:attrName>ppt_w</p:attrName>
                                            </p:attrNameLst>
                                          </p:cBhvr>
                                          <p:tavLst>
                                            <p:tav tm="0">
                                              <p:val>
                                                <p:fltVal val="0"/>
                                              </p:val>
                                            </p:tav>
                                            <p:tav tm="100000">
                                              <p:val>
                                                <p:strVal val="#ppt_w"/>
                                              </p:val>
                                            </p:tav>
                                          </p:tavLst>
                                        </p:anim>
                                        <p:anim calcmode="lin" valueType="num">
                                          <p:cBhvr>
                                            <p:cTn id="15" dur="300" fill="hold"/>
                                            <p:tgtEl>
                                              <p:spTgt spid="5"/>
                                            </p:tgtEl>
                                            <p:attrNameLst>
                                              <p:attrName>ppt_h</p:attrName>
                                            </p:attrNameLst>
                                          </p:cBhvr>
                                          <p:tavLst>
                                            <p:tav tm="0">
                                              <p:val>
                                                <p:fltVal val="0"/>
                                              </p:val>
                                            </p:tav>
                                            <p:tav tm="100000">
                                              <p:val>
                                                <p:strVal val="#ppt_h"/>
                                              </p:val>
                                            </p:tav>
                                          </p:tavLst>
                                        </p:anim>
                                        <p:animEffect transition="in" filter="fade">
                                          <p:cBhvr>
                                            <p:cTn id="16" dur="300"/>
                                            <p:tgtEl>
                                              <p:spTgt spid="5"/>
                                            </p:tgtEl>
                                          </p:cBhvr>
                                        </p:animEffect>
                                      </p:childTnLst>
                                    </p:cTn>
                                  </p:par>
                                  <p:par>
                                    <p:cTn id="17" presetID="6" presetClass="emph" presetSubtype="0" autoRev="1" fill="hold" grpId="1" nodeType="withEffect">
                                      <p:stCondLst>
                                        <p:cond delay="300"/>
                                      </p:stCondLst>
                                      <p:childTnLst>
                                        <p:animScale>
                                          <p:cBhvr>
                                            <p:cTn id="18" dur="150" fill="hold"/>
                                            <p:tgtEl>
                                              <p:spTgt spid="5"/>
                                            </p:tgtEl>
                                          </p:cBhvr>
                                          <p:by x="110000" y="110000"/>
                                        </p:animScale>
                                      </p:childTnLst>
                                    </p:cTn>
                                  </p:par>
                                  <p:par>
                                    <p:cTn id="19" presetID="53" presetClass="entr" presetSubtype="16"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p:cTn id="21" dur="300" fill="hold"/>
                                            <p:tgtEl>
                                              <p:spTgt spid="8"/>
                                            </p:tgtEl>
                                            <p:attrNameLst>
                                              <p:attrName>ppt_w</p:attrName>
                                            </p:attrNameLst>
                                          </p:cBhvr>
                                          <p:tavLst>
                                            <p:tav tm="0">
                                              <p:val>
                                                <p:fltVal val="0"/>
                                              </p:val>
                                            </p:tav>
                                            <p:tav tm="100000">
                                              <p:val>
                                                <p:strVal val="#ppt_w"/>
                                              </p:val>
                                            </p:tav>
                                          </p:tavLst>
                                        </p:anim>
                                        <p:anim calcmode="lin" valueType="num">
                                          <p:cBhvr>
                                            <p:cTn id="22" dur="300" fill="hold"/>
                                            <p:tgtEl>
                                              <p:spTgt spid="8"/>
                                            </p:tgtEl>
                                            <p:attrNameLst>
                                              <p:attrName>ppt_h</p:attrName>
                                            </p:attrNameLst>
                                          </p:cBhvr>
                                          <p:tavLst>
                                            <p:tav tm="0">
                                              <p:val>
                                                <p:fltVal val="0"/>
                                              </p:val>
                                            </p:tav>
                                            <p:tav tm="100000">
                                              <p:val>
                                                <p:strVal val="#ppt_h"/>
                                              </p:val>
                                            </p:tav>
                                          </p:tavLst>
                                        </p:anim>
                                        <p:animEffect transition="in" filter="fade">
                                          <p:cBhvr>
                                            <p:cTn id="23" dur="300"/>
                                            <p:tgtEl>
                                              <p:spTgt spid="8"/>
                                            </p:tgtEl>
                                          </p:cBhvr>
                                        </p:animEffect>
                                      </p:childTnLst>
                                    </p:cTn>
                                  </p:par>
                                  <p:par>
                                    <p:cTn id="24" presetID="6" presetClass="emph" presetSubtype="0" autoRev="1" fill="hold" grpId="1" nodeType="withEffect">
                                      <p:stCondLst>
                                        <p:cond delay="300"/>
                                      </p:stCondLst>
                                      <p:childTnLst>
                                        <p:animScale>
                                          <p:cBhvr>
                                            <p:cTn id="25" dur="150" fill="hold"/>
                                            <p:tgtEl>
                                              <p:spTgt spid="8"/>
                                            </p:tgtEl>
                                          </p:cBhvr>
                                          <p:by x="110000" y="110000"/>
                                        </p:animScale>
                                      </p:childTnLst>
                                    </p:cTn>
                                  </p:par>
                                  <p:par>
                                    <p:cTn id="26" presetID="53" presetClass="entr" presetSubtype="16" fill="hold" grpId="0" nodeType="withEffect">
                                      <p:stCondLst>
                                        <p:cond delay="300"/>
                                      </p:stCondLst>
                                      <p:childTnLst>
                                        <p:set>
                                          <p:cBhvr>
                                            <p:cTn id="27" dur="1" fill="hold">
                                              <p:stCondLst>
                                                <p:cond delay="0"/>
                                              </p:stCondLst>
                                            </p:cTn>
                                            <p:tgtEl>
                                              <p:spTgt spid="10"/>
                                            </p:tgtEl>
                                            <p:attrNameLst>
                                              <p:attrName>style.visibility</p:attrName>
                                            </p:attrNameLst>
                                          </p:cBhvr>
                                          <p:to>
                                            <p:strVal val="visible"/>
                                          </p:to>
                                        </p:set>
                                        <p:anim calcmode="lin" valueType="num">
                                          <p:cBhvr>
                                            <p:cTn id="28" dur="300" fill="hold"/>
                                            <p:tgtEl>
                                              <p:spTgt spid="10"/>
                                            </p:tgtEl>
                                            <p:attrNameLst>
                                              <p:attrName>ppt_w</p:attrName>
                                            </p:attrNameLst>
                                          </p:cBhvr>
                                          <p:tavLst>
                                            <p:tav tm="0">
                                              <p:val>
                                                <p:fltVal val="0"/>
                                              </p:val>
                                            </p:tav>
                                            <p:tav tm="100000">
                                              <p:val>
                                                <p:strVal val="#ppt_w"/>
                                              </p:val>
                                            </p:tav>
                                          </p:tavLst>
                                        </p:anim>
                                        <p:anim calcmode="lin" valueType="num">
                                          <p:cBhvr>
                                            <p:cTn id="29" dur="300" fill="hold"/>
                                            <p:tgtEl>
                                              <p:spTgt spid="10"/>
                                            </p:tgtEl>
                                            <p:attrNameLst>
                                              <p:attrName>ppt_h</p:attrName>
                                            </p:attrNameLst>
                                          </p:cBhvr>
                                          <p:tavLst>
                                            <p:tav tm="0">
                                              <p:val>
                                                <p:fltVal val="0"/>
                                              </p:val>
                                            </p:tav>
                                            <p:tav tm="100000">
                                              <p:val>
                                                <p:strVal val="#ppt_h"/>
                                              </p:val>
                                            </p:tav>
                                          </p:tavLst>
                                        </p:anim>
                                        <p:animEffect transition="in" filter="fade">
                                          <p:cBhvr>
                                            <p:cTn id="30" dur="300"/>
                                            <p:tgtEl>
                                              <p:spTgt spid="10"/>
                                            </p:tgtEl>
                                          </p:cBhvr>
                                        </p:animEffect>
                                      </p:childTnLst>
                                    </p:cTn>
                                  </p:par>
                                  <p:par>
                                    <p:cTn id="31" presetID="6" presetClass="emph" presetSubtype="0" autoRev="1" fill="hold" grpId="1" nodeType="withEffect">
                                      <p:stCondLst>
                                        <p:cond delay="600"/>
                                      </p:stCondLst>
                                      <p:childTnLst>
                                        <p:animScale>
                                          <p:cBhvr>
                                            <p:cTn id="32" dur="150" fill="hold"/>
                                            <p:tgtEl>
                                              <p:spTgt spid="10"/>
                                            </p:tgtEl>
                                          </p:cBhvr>
                                          <p:by x="110000" y="110000"/>
                                        </p:animScale>
                                      </p:childTnLst>
                                    </p:cTn>
                                  </p:par>
                                  <p:par>
                                    <p:cTn id="33" presetID="53" presetClass="entr" presetSubtype="16" fill="hold" grpId="0" nodeType="withEffect">
                                      <p:stCondLst>
                                        <p:cond delay="200"/>
                                      </p:stCondLst>
                                      <p:childTnLst>
                                        <p:set>
                                          <p:cBhvr>
                                            <p:cTn id="34" dur="1" fill="hold">
                                              <p:stCondLst>
                                                <p:cond delay="0"/>
                                              </p:stCondLst>
                                            </p:cTn>
                                            <p:tgtEl>
                                              <p:spTgt spid="7"/>
                                            </p:tgtEl>
                                            <p:attrNameLst>
                                              <p:attrName>style.visibility</p:attrName>
                                            </p:attrNameLst>
                                          </p:cBhvr>
                                          <p:to>
                                            <p:strVal val="visible"/>
                                          </p:to>
                                        </p:set>
                                        <p:anim calcmode="lin" valueType="num">
                                          <p:cBhvr>
                                            <p:cTn id="35" dur="300" fill="hold"/>
                                            <p:tgtEl>
                                              <p:spTgt spid="7"/>
                                            </p:tgtEl>
                                            <p:attrNameLst>
                                              <p:attrName>ppt_w</p:attrName>
                                            </p:attrNameLst>
                                          </p:cBhvr>
                                          <p:tavLst>
                                            <p:tav tm="0">
                                              <p:val>
                                                <p:fltVal val="0"/>
                                              </p:val>
                                            </p:tav>
                                            <p:tav tm="100000">
                                              <p:val>
                                                <p:strVal val="#ppt_w"/>
                                              </p:val>
                                            </p:tav>
                                          </p:tavLst>
                                        </p:anim>
                                        <p:anim calcmode="lin" valueType="num">
                                          <p:cBhvr>
                                            <p:cTn id="36" dur="300" fill="hold"/>
                                            <p:tgtEl>
                                              <p:spTgt spid="7"/>
                                            </p:tgtEl>
                                            <p:attrNameLst>
                                              <p:attrName>ppt_h</p:attrName>
                                            </p:attrNameLst>
                                          </p:cBhvr>
                                          <p:tavLst>
                                            <p:tav tm="0">
                                              <p:val>
                                                <p:fltVal val="0"/>
                                              </p:val>
                                            </p:tav>
                                            <p:tav tm="100000">
                                              <p:val>
                                                <p:strVal val="#ppt_h"/>
                                              </p:val>
                                            </p:tav>
                                          </p:tavLst>
                                        </p:anim>
                                        <p:animEffect transition="in" filter="fade">
                                          <p:cBhvr>
                                            <p:cTn id="37" dur="300"/>
                                            <p:tgtEl>
                                              <p:spTgt spid="7"/>
                                            </p:tgtEl>
                                          </p:cBhvr>
                                        </p:animEffect>
                                      </p:childTnLst>
                                    </p:cTn>
                                  </p:par>
                                  <p:par>
                                    <p:cTn id="38" presetID="6" presetClass="emph" presetSubtype="0" autoRev="1" fill="hold" grpId="1" nodeType="withEffect">
                                      <p:stCondLst>
                                        <p:cond delay="500"/>
                                      </p:stCondLst>
                                      <p:childTnLst>
                                        <p:animScale>
                                          <p:cBhvr>
                                            <p:cTn id="39" dur="150" fill="hold"/>
                                            <p:tgtEl>
                                              <p:spTgt spid="7"/>
                                            </p:tgtEl>
                                          </p:cBhvr>
                                          <p:by x="110000" y="110000"/>
                                        </p:animScale>
                                      </p:childTnLst>
                                    </p:cTn>
                                  </p:par>
                                  <p:par>
                                    <p:cTn id="40" presetID="53" presetClass="entr" presetSubtype="16" fill="hold" grpId="0" nodeType="withEffect">
                                      <p:stCondLst>
                                        <p:cond delay="0"/>
                                      </p:stCondLst>
                                      <p:childTnLst>
                                        <p:set>
                                          <p:cBhvr>
                                            <p:cTn id="41" dur="1" fill="hold">
                                              <p:stCondLst>
                                                <p:cond delay="0"/>
                                              </p:stCondLst>
                                            </p:cTn>
                                            <p:tgtEl>
                                              <p:spTgt spid="6"/>
                                            </p:tgtEl>
                                            <p:attrNameLst>
                                              <p:attrName>style.visibility</p:attrName>
                                            </p:attrNameLst>
                                          </p:cBhvr>
                                          <p:to>
                                            <p:strVal val="visible"/>
                                          </p:to>
                                        </p:set>
                                        <p:anim calcmode="lin" valueType="num">
                                          <p:cBhvr>
                                            <p:cTn id="42" dur="300" fill="hold"/>
                                            <p:tgtEl>
                                              <p:spTgt spid="6"/>
                                            </p:tgtEl>
                                            <p:attrNameLst>
                                              <p:attrName>ppt_w</p:attrName>
                                            </p:attrNameLst>
                                          </p:cBhvr>
                                          <p:tavLst>
                                            <p:tav tm="0">
                                              <p:val>
                                                <p:fltVal val="0"/>
                                              </p:val>
                                            </p:tav>
                                            <p:tav tm="100000">
                                              <p:val>
                                                <p:strVal val="#ppt_w"/>
                                              </p:val>
                                            </p:tav>
                                          </p:tavLst>
                                        </p:anim>
                                        <p:anim calcmode="lin" valueType="num">
                                          <p:cBhvr>
                                            <p:cTn id="43" dur="300" fill="hold"/>
                                            <p:tgtEl>
                                              <p:spTgt spid="6"/>
                                            </p:tgtEl>
                                            <p:attrNameLst>
                                              <p:attrName>ppt_h</p:attrName>
                                            </p:attrNameLst>
                                          </p:cBhvr>
                                          <p:tavLst>
                                            <p:tav tm="0">
                                              <p:val>
                                                <p:fltVal val="0"/>
                                              </p:val>
                                            </p:tav>
                                            <p:tav tm="100000">
                                              <p:val>
                                                <p:strVal val="#ppt_h"/>
                                              </p:val>
                                            </p:tav>
                                          </p:tavLst>
                                        </p:anim>
                                        <p:animEffect transition="in" filter="fade">
                                          <p:cBhvr>
                                            <p:cTn id="44" dur="300"/>
                                            <p:tgtEl>
                                              <p:spTgt spid="6"/>
                                            </p:tgtEl>
                                          </p:cBhvr>
                                        </p:animEffect>
                                      </p:childTnLst>
                                    </p:cTn>
                                  </p:par>
                                  <p:par>
                                    <p:cTn id="45" presetID="6" presetClass="emph" presetSubtype="0" autoRev="1" fill="hold" grpId="1" nodeType="withEffect">
                                      <p:stCondLst>
                                        <p:cond delay="300"/>
                                      </p:stCondLst>
                                      <p:childTnLst>
                                        <p:animScale>
                                          <p:cBhvr>
                                            <p:cTn id="46" dur="150" fill="hold"/>
                                            <p:tgtEl>
                                              <p:spTgt spid="6"/>
                                            </p:tgtEl>
                                          </p:cBhvr>
                                          <p:by x="110000" y="110000"/>
                                        </p:animScale>
                                      </p:childTnLst>
                                    </p:cTn>
                                  </p:par>
                                  <p:par>
                                    <p:cTn id="47" presetID="53" presetClass="entr" presetSubtype="16" fill="hold" grpId="0" nodeType="withEffect">
                                      <p:stCondLst>
                                        <p:cond delay="200"/>
                                      </p:stCondLst>
                                      <p:childTnLst>
                                        <p:set>
                                          <p:cBhvr>
                                            <p:cTn id="48" dur="1" fill="hold">
                                              <p:stCondLst>
                                                <p:cond delay="0"/>
                                              </p:stCondLst>
                                            </p:cTn>
                                            <p:tgtEl>
                                              <p:spTgt spid="19"/>
                                            </p:tgtEl>
                                            <p:attrNameLst>
                                              <p:attrName>style.visibility</p:attrName>
                                            </p:attrNameLst>
                                          </p:cBhvr>
                                          <p:to>
                                            <p:strVal val="visible"/>
                                          </p:to>
                                        </p:set>
                                        <p:anim calcmode="lin" valueType="num">
                                          <p:cBhvr>
                                            <p:cTn id="49" dur="300" fill="hold"/>
                                            <p:tgtEl>
                                              <p:spTgt spid="19"/>
                                            </p:tgtEl>
                                            <p:attrNameLst>
                                              <p:attrName>ppt_w</p:attrName>
                                            </p:attrNameLst>
                                          </p:cBhvr>
                                          <p:tavLst>
                                            <p:tav tm="0">
                                              <p:val>
                                                <p:fltVal val="0"/>
                                              </p:val>
                                            </p:tav>
                                            <p:tav tm="100000">
                                              <p:val>
                                                <p:strVal val="#ppt_w"/>
                                              </p:val>
                                            </p:tav>
                                          </p:tavLst>
                                        </p:anim>
                                        <p:anim calcmode="lin" valueType="num">
                                          <p:cBhvr>
                                            <p:cTn id="50" dur="300" fill="hold"/>
                                            <p:tgtEl>
                                              <p:spTgt spid="19"/>
                                            </p:tgtEl>
                                            <p:attrNameLst>
                                              <p:attrName>ppt_h</p:attrName>
                                            </p:attrNameLst>
                                          </p:cBhvr>
                                          <p:tavLst>
                                            <p:tav tm="0">
                                              <p:val>
                                                <p:fltVal val="0"/>
                                              </p:val>
                                            </p:tav>
                                            <p:tav tm="100000">
                                              <p:val>
                                                <p:strVal val="#ppt_h"/>
                                              </p:val>
                                            </p:tav>
                                          </p:tavLst>
                                        </p:anim>
                                        <p:animEffect transition="in" filter="fade">
                                          <p:cBhvr>
                                            <p:cTn id="51" dur="300"/>
                                            <p:tgtEl>
                                              <p:spTgt spid="19"/>
                                            </p:tgtEl>
                                          </p:cBhvr>
                                        </p:animEffect>
                                      </p:childTnLst>
                                    </p:cTn>
                                  </p:par>
                                  <p:par>
                                    <p:cTn id="52" presetID="6" presetClass="emph" presetSubtype="0" autoRev="1" fill="hold" grpId="1" nodeType="withEffect">
                                      <p:stCondLst>
                                        <p:cond delay="500"/>
                                      </p:stCondLst>
                                      <p:childTnLst>
                                        <p:animScale>
                                          <p:cBhvr>
                                            <p:cTn id="53" dur="150" fill="hold"/>
                                            <p:tgtEl>
                                              <p:spTgt spid="19"/>
                                            </p:tgtEl>
                                          </p:cBhvr>
                                          <p:by x="110000" y="110000"/>
                                        </p:animScale>
                                      </p:childTnLst>
                                    </p:cTn>
                                  </p:par>
                                  <p:par>
                                    <p:cTn id="54" presetID="53" presetClass="entr" presetSubtype="16" fill="hold" grpId="0" nodeType="withEffect">
                                      <p:stCondLst>
                                        <p:cond delay="400"/>
                                      </p:stCondLst>
                                      <p:childTnLst>
                                        <p:set>
                                          <p:cBhvr>
                                            <p:cTn id="55" dur="1" fill="hold">
                                              <p:stCondLst>
                                                <p:cond delay="0"/>
                                              </p:stCondLst>
                                            </p:cTn>
                                            <p:tgtEl>
                                              <p:spTgt spid="30"/>
                                            </p:tgtEl>
                                            <p:attrNameLst>
                                              <p:attrName>style.visibility</p:attrName>
                                            </p:attrNameLst>
                                          </p:cBhvr>
                                          <p:to>
                                            <p:strVal val="visible"/>
                                          </p:to>
                                        </p:set>
                                        <p:anim calcmode="lin" valueType="num">
                                          <p:cBhvr>
                                            <p:cTn id="56" dur="300" fill="hold"/>
                                            <p:tgtEl>
                                              <p:spTgt spid="30"/>
                                            </p:tgtEl>
                                            <p:attrNameLst>
                                              <p:attrName>ppt_w</p:attrName>
                                            </p:attrNameLst>
                                          </p:cBhvr>
                                          <p:tavLst>
                                            <p:tav tm="0">
                                              <p:val>
                                                <p:fltVal val="0"/>
                                              </p:val>
                                            </p:tav>
                                            <p:tav tm="100000">
                                              <p:val>
                                                <p:strVal val="#ppt_w"/>
                                              </p:val>
                                            </p:tav>
                                          </p:tavLst>
                                        </p:anim>
                                        <p:anim calcmode="lin" valueType="num">
                                          <p:cBhvr>
                                            <p:cTn id="57" dur="300" fill="hold"/>
                                            <p:tgtEl>
                                              <p:spTgt spid="30"/>
                                            </p:tgtEl>
                                            <p:attrNameLst>
                                              <p:attrName>ppt_h</p:attrName>
                                            </p:attrNameLst>
                                          </p:cBhvr>
                                          <p:tavLst>
                                            <p:tav tm="0">
                                              <p:val>
                                                <p:fltVal val="0"/>
                                              </p:val>
                                            </p:tav>
                                            <p:tav tm="100000">
                                              <p:val>
                                                <p:strVal val="#ppt_h"/>
                                              </p:val>
                                            </p:tav>
                                          </p:tavLst>
                                        </p:anim>
                                        <p:animEffect transition="in" filter="fade">
                                          <p:cBhvr>
                                            <p:cTn id="58" dur="300"/>
                                            <p:tgtEl>
                                              <p:spTgt spid="30"/>
                                            </p:tgtEl>
                                          </p:cBhvr>
                                        </p:animEffect>
                                      </p:childTnLst>
                                    </p:cTn>
                                  </p:par>
                                  <p:par>
                                    <p:cTn id="59" presetID="6" presetClass="emph" presetSubtype="0" autoRev="1" fill="hold" grpId="1" nodeType="withEffect">
                                      <p:stCondLst>
                                        <p:cond delay="700"/>
                                      </p:stCondLst>
                                      <p:childTnLst>
                                        <p:animScale>
                                          <p:cBhvr>
                                            <p:cTn id="60" dur="150" fill="hold"/>
                                            <p:tgtEl>
                                              <p:spTgt spid="30"/>
                                            </p:tgtEl>
                                          </p:cBhvr>
                                          <p:by x="110000" y="110000"/>
                                        </p:animScale>
                                      </p:childTnLst>
                                    </p:cTn>
                                  </p:par>
                                  <p:par>
                                    <p:cTn id="61" presetID="53" presetClass="entr" presetSubtype="16" fill="hold" grpId="0" nodeType="withEffect">
                                      <p:stCondLst>
                                        <p:cond delay="0"/>
                                      </p:stCondLst>
                                      <p:childTnLst>
                                        <p:set>
                                          <p:cBhvr>
                                            <p:cTn id="62" dur="1" fill="hold">
                                              <p:stCondLst>
                                                <p:cond delay="0"/>
                                              </p:stCondLst>
                                            </p:cTn>
                                            <p:tgtEl>
                                              <p:spTgt spid="16"/>
                                            </p:tgtEl>
                                            <p:attrNameLst>
                                              <p:attrName>style.visibility</p:attrName>
                                            </p:attrNameLst>
                                          </p:cBhvr>
                                          <p:to>
                                            <p:strVal val="visible"/>
                                          </p:to>
                                        </p:set>
                                        <p:anim calcmode="lin" valueType="num">
                                          <p:cBhvr>
                                            <p:cTn id="63" dur="300" fill="hold"/>
                                            <p:tgtEl>
                                              <p:spTgt spid="16"/>
                                            </p:tgtEl>
                                            <p:attrNameLst>
                                              <p:attrName>ppt_w</p:attrName>
                                            </p:attrNameLst>
                                          </p:cBhvr>
                                          <p:tavLst>
                                            <p:tav tm="0">
                                              <p:val>
                                                <p:fltVal val="0"/>
                                              </p:val>
                                            </p:tav>
                                            <p:tav tm="100000">
                                              <p:val>
                                                <p:strVal val="#ppt_w"/>
                                              </p:val>
                                            </p:tav>
                                          </p:tavLst>
                                        </p:anim>
                                        <p:anim calcmode="lin" valueType="num">
                                          <p:cBhvr>
                                            <p:cTn id="64" dur="300" fill="hold"/>
                                            <p:tgtEl>
                                              <p:spTgt spid="16"/>
                                            </p:tgtEl>
                                            <p:attrNameLst>
                                              <p:attrName>ppt_h</p:attrName>
                                            </p:attrNameLst>
                                          </p:cBhvr>
                                          <p:tavLst>
                                            <p:tav tm="0">
                                              <p:val>
                                                <p:fltVal val="0"/>
                                              </p:val>
                                            </p:tav>
                                            <p:tav tm="100000">
                                              <p:val>
                                                <p:strVal val="#ppt_h"/>
                                              </p:val>
                                            </p:tav>
                                          </p:tavLst>
                                        </p:anim>
                                        <p:animEffect transition="in" filter="fade">
                                          <p:cBhvr>
                                            <p:cTn id="65" dur="300"/>
                                            <p:tgtEl>
                                              <p:spTgt spid="16"/>
                                            </p:tgtEl>
                                          </p:cBhvr>
                                        </p:animEffect>
                                      </p:childTnLst>
                                    </p:cTn>
                                  </p:par>
                                  <p:par>
                                    <p:cTn id="66" presetID="6" presetClass="emph" presetSubtype="0" autoRev="1" fill="hold" grpId="1" nodeType="withEffect">
                                      <p:stCondLst>
                                        <p:cond delay="300"/>
                                      </p:stCondLst>
                                      <p:childTnLst>
                                        <p:animScale>
                                          <p:cBhvr>
                                            <p:cTn id="67" dur="150" fill="hold"/>
                                            <p:tgtEl>
                                              <p:spTgt spid="16"/>
                                            </p:tgtEl>
                                          </p:cBhvr>
                                          <p:by x="110000" y="110000"/>
                                        </p:animScale>
                                      </p:childTnLst>
                                    </p:cTn>
                                  </p:par>
                                  <p:par>
                                    <p:cTn id="68" presetID="53" presetClass="entr" presetSubtype="16" fill="hold" grpId="0" nodeType="withEffect">
                                      <p:stCondLst>
                                        <p:cond delay="0"/>
                                      </p:stCondLst>
                                      <p:childTnLst>
                                        <p:set>
                                          <p:cBhvr>
                                            <p:cTn id="69" dur="1" fill="hold">
                                              <p:stCondLst>
                                                <p:cond delay="0"/>
                                              </p:stCondLst>
                                            </p:cTn>
                                            <p:tgtEl>
                                              <p:spTgt spid="17"/>
                                            </p:tgtEl>
                                            <p:attrNameLst>
                                              <p:attrName>style.visibility</p:attrName>
                                            </p:attrNameLst>
                                          </p:cBhvr>
                                          <p:to>
                                            <p:strVal val="visible"/>
                                          </p:to>
                                        </p:set>
                                        <p:anim calcmode="lin" valueType="num">
                                          <p:cBhvr>
                                            <p:cTn id="70" dur="300" fill="hold"/>
                                            <p:tgtEl>
                                              <p:spTgt spid="17"/>
                                            </p:tgtEl>
                                            <p:attrNameLst>
                                              <p:attrName>ppt_w</p:attrName>
                                            </p:attrNameLst>
                                          </p:cBhvr>
                                          <p:tavLst>
                                            <p:tav tm="0">
                                              <p:val>
                                                <p:fltVal val="0"/>
                                              </p:val>
                                            </p:tav>
                                            <p:tav tm="100000">
                                              <p:val>
                                                <p:strVal val="#ppt_w"/>
                                              </p:val>
                                            </p:tav>
                                          </p:tavLst>
                                        </p:anim>
                                        <p:anim calcmode="lin" valueType="num">
                                          <p:cBhvr>
                                            <p:cTn id="71" dur="300" fill="hold"/>
                                            <p:tgtEl>
                                              <p:spTgt spid="17"/>
                                            </p:tgtEl>
                                            <p:attrNameLst>
                                              <p:attrName>ppt_h</p:attrName>
                                            </p:attrNameLst>
                                          </p:cBhvr>
                                          <p:tavLst>
                                            <p:tav tm="0">
                                              <p:val>
                                                <p:fltVal val="0"/>
                                              </p:val>
                                            </p:tav>
                                            <p:tav tm="100000">
                                              <p:val>
                                                <p:strVal val="#ppt_h"/>
                                              </p:val>
                                            </p:tav>
                                          </p:tavLst>
                                        </p:anim>
                                        <p:animEffect transition="in" filter="fade">
                                          <p:cBhvr>
                                            <p:cTn id="72" dur="300"/>
                                            <p:tgtEl>
                                              <p:spTgt spid="17"/>
                                            </p:tgtEl>
                                          </p:cBhvr>
                                        </p:animEffect>
                                      </p:childTnLst>
                                    </p:cTn>
                                  </p:par>
                                  <p:par>
                                    <p:cTn id="73" presetID="6" presetClass="emph" presetSubtype="0" autoRev="1" fill="hold" grpId="1" nodeType="withEffect">
                                      <p:stCondLst>
                                        <p:cond delay="300"/>
                                      </p:stCondLst>
                                      <p:childTnLst>
                                        <p:animScale>
                                          <p:cBhvr>
                                            <p:cTn id="74" dur="150" fill="hold"/>
                                            <p:tgtEl>
                                              <p:spTgt spid="17"/>
                                            </p:tgtEl>
                                          </p:cBhvr>
                                          <p:by x="110000" y="110000"/>
                                        </p:animScale>
                                      </p:childTnLst>
                                    </p:cTn>
                                  </p:par>
                                  <p:par>
                                    <p:cTn id="75" presetID="53" presetClass="entr" presetSubtype="16" fill="hold" grpId="0" nodeType="withEffect">
                                      <p:stCondLst>
                                        <p:cond delay="0"/>
                                      </p:stCondLst>
                                      <p:childTnLst>
                                        <p:set>
                                          <p:cBhvr>
                                            <p:cTn id="76" dur="1" fill="hold">
                                              <p:stCondLst>
                                                <p:cond delay="0"/>
                                              </p:stCondLst>
                                            </p:cTn>
                                            <p:tgtEl>
                                              <p:spTgt spid="15"/>
                                            </p:tgtEl>
                                            <p:attrNameLst>
                                              <p:attrName>style.visibility</p:attrName>
                                            </p:attrNameLst>
                                          </p:cBhvr>
                                          <p:to>
                                            <p:strVal val="visible"/>
                                          </p:to>
                                        </p:set>
                                        <p:anim calcmode="lin" valueType="num">
                                          <p:cBhvr>
                                            <p:cTn id="77" dur="300" fill="hold"/>
                                            <p:tgtEl>
                                              <p:spTgt spid="15"/>
                                            </p:tgtEl>
                                            <p:attrNameLst>
                                              <p:attrName>ppt_w</p:attrName>
                                            </p:attrNameLst>
                                          </p:cBhvr>
                                          <p:tavLst>
                                            <p:tav tm="0">
                                              <p:val>
                                                <p:fltVal val="0"/>
                                              </p:val>
                                            </p:tav>
                                            <p:tav tm="100000">
                                              <p:val>
                                                <p:strVal val="#ppt_w"/>
                                              </p:val>
                                            </p:tav>
                                          </p:tavLst>
                                        </p:anim>
                                        <p:anim calcmode="lin" valueType="num">
                                          <p:cBhvr>
                                            <p:cTn id="78" dur="300" fill="hold"/>
                                            <p:tgtEl>
                                              <p:spTgt spid="15"/>
                                            </p:tgtEl>
                                            <p:attrNameLst>
                                              <p:attrName>ppt_h</p:attrName>
                                            </p:attrNameLst>
                                          </p:cBhvr>
                                          <p:tavLst>
                                            <p:tav tm="0">
                                              <p:val>
                                                <p:fltVal val="0"/>
                                              </p:val>
                                            </p:tav>
                                            <p:tav tm="100000">
                                              <p:val>
                                                <p:strVal val="#ppt_h"/>
                                              </p:val>
                                            </p:tav>
                                          </p:tavLst>
                                        </p:anim>
                                        <p:animEffect transition="in" filter="fade">
                                          <p:cBhvr>
                                            <p:cTn id="79" dur="300"/>
                                            <p:tgtEl>
                                              <p:spTgt spid="15"/>
                                            </p:tgtEl>
                                          </p:cBhvr>
                                        </p:animEffect>
                                      </p:childTnLst>
                                    </p:cTn>
                                  </p:par>
                                  <p:par>
                                    <p:cTn id="80" presetID="6" presetClass="emph" presetSubtype="0" autoRev="1" fill="hold" grpId="1" nodeType="withEffect">
                                      <p:stCondLst>
                                        <p:cond delay="300"/>
                                      </p:stCondLst>
                                      <p:childTnLst>
                                        <p:animScale>
                                          <p:cBhvr>
                                            <p:cTn id="81" dur="150" fill="hold"/>
                                            <p:tgtEl>
                                              <p:spTgt spid="15"/>
                                            </p:tgtEl>
                                          </p:cBhvr>
                                          <p:by x="110000" y="110000"/>
                                        </p:animScale>
                                      </p:childTnLst>
                                    </p:cTn>
                                  </p:par>
                                  <p:par>
                                    <p:cTn id="82" presetID="53" presetClass="entr" presetSubtype="16" fill="hold" grpId="0" nodeType="withEffect">
                                      <p:stCondLst>
                                        <p:cond delay="200"/>
                                      </p:stCondLst>
                                      <p:childTnLst>
                                        <p:set>
                                          <p:cBhvr>
                                            <p:cTn id="83" dur="1" fill="hold">
                                              <p:stCondLst>
                                                <p:cond delay="0"/>
                                              </p:stCondLst>
                                            </p:cTn>
                                            <p:tgtEl>
                                              <p:spTgt spid="18"/>
                                            </p:tgtEl>
                                            <p:attrNameLst>
                                              <p:attrName>style.visibility</p:attrName>
                                            </p:attrNameLst>
                                          </p:cBhvr>
                                          <p:to>
                                            <p:strVal val="visible"/>
                                          </p:to>
                                        </p:set>
                                        <p:anim calcmode="lin" valueType="num">
                                          <p:cBhvr>
                                            <p:cTn id="84" dur="300" fill="hold"/>
                                            <p:tgtEl>
                                              <p:spTgt spid="18"/>
                                            </p:tgtEl>
                                            <p:attrNameLst>
                                              <p:attrName>ppt_w</p:attrName>
                                            </p:attrNameLst>
                                          </p:cBhvr>
                                          <p:tavLst>
                                            <p:tav tm="0">
                                              <p:val>
                                                <p:fltVal val="0"/>
                                              </p:val>
                                            </p:tav>
                                            <p:tav tm="100000">
                                              <p:val>
                                                <p:strVal val="#ppt_w"/>
                                              </p:val>
                                            </p:tav>
                                          </p:tavLst>
                                        </p:anim>
                                        <p:anim calcmode="lin" valueType="num">
                                          <p:cBhvr>
                                            <p:cTn id="85" dur="300" fill="hold"/>
                                            <p:tgtEl>
                                              <p:spTgt spid="18"/>
                                            </p:tgtEl>
                                            <p:attrNameLst>
                                              <p:attrName>ppt_h</p:attrName>
                                            </p:attrNameLst>
                                          </p:cBhvr>
                                          <p:tavLst>
                                            <p:tav tm="0">
                                              <p:val>
                                                <p:fltVal val="0"/>
                                              </p:val>
                                            </p:tav>
                                            <p:tav tm="100000">
                                              <p:val>
                                                <p:strVal val="#ppt_h"/>
                                              </p:val>
                                            </p:tav>
                                          </p:tavLst>
                                        </p:anim>
                                        <p:animEffect transition="in" filter="fade">
                                          <p:cBhvr>
                                            <p:cTn id="86" dur="300"/>
                                            <p:tgtEl>
                                              <p:spTgt spid="18"/>
                                            </p:tgtEl>
                                          </p:cBhvr>
                                        </p:animEffect>
                                      </p:childTnLst>
                                    </p:cTn>
                                  </p:par>
                                  <p:par>
                                    <p:cTn id="87" presetID="6" presetClass="emph" presetSubtype="0" autoRev="1" fill="hold" grpId="1" nodeType="withEffect">
                                      <p:stCondLst>
                                        <p:cond delay="500"/>
                                      </p:stCondLst>
                                      <p:childTnLst>
                                        <p:animScale>
                                          <p:cBhvr>
                                            <p:cTn id="88" dur="150" fill="hold"/>
                                            <p:tgtEl>
                                              <p:spTgt spid="18"/>
                                            </p:tgtEl>
                                          </p:cBhvr>
                                          <p:by x="110000" y="110000"/>
                                        </p:animScale>
                                      </p:childTnLst>
                                    </p:cTn>
                                  </p:par>
                                  <p:par>
                                    <p:cTn id="89" presetID="53" presetClass="entr" presetSubtype="16" fill="hold" grpId="0" nodeType="withEffect">
                                      <p:stCondLst>
                                        <p:cond delay="600"/>
                                      </p:stCondLst>
                                      <p:childTnLst>
                                        <p:set>
                                          <p:cBhvr>
                                            <p:cTn id="90" dur="1" fill="hold">
                                              <p:stCondLst>
                                                <p:cond delay="0"/>
                                              </p:stCondLst>
                                            </p:cTn>
                                            <p:tgtEl>
                                              <p:spTgt spid="20"/>
                                            </p:tgtEl>
                                            <p:attrNameLst>
                                              <p:attrName>style.visibility</p:attrName>
                                            </p:attrNameLst>
                                          </p:cBhvr>
                                          <p:to>
                                            <p:strVal val="visible"/>
                                          </p:to>
                                        </p:set>
                                        <p:anim calcmode="lin" valueType="num">
                                          <p:cBhvr>
                                            <p:cTn id="91" dur="300" fill="hold"/>
                                            <p:tgtEl>
                                              <p:spTgt spid="20"/>
                                            </p:tgtEl>
                                            <p:attrNameLst>
                                              <p:attrName>ppt_w</p:attrName>
                                            </p:attrNameLst>
                                          </p:cBhvr>
                                          <p:tavLst>
                                            <p:tav tm="0">
                                              <p:val>
                                                <p:fltVal val="0"/>
                                              </p:val>
                                            </p:tav>
                                            <p:tav tm="100000">
                                              <p:val>
                                                <p:strVal val="#ppt_w"/>
                                              </p:val>
                                            </p:tav>
                                          </p:tavLst>
                                        </p:anim>
                                        <p:anim calcmode="lin" valueType="num">
                                          <p:cBhvr>
                                            <p:cTn id="92" dur="300" fill="hold"/>
                                            <p:tgtEl>
                                              <p:spTgt spid="20"/>
                                            </p:tgtEl>
                                            <p:attrNameLst>
                                              <p:attrName>ppt_h</p:attrName>
                                            </p:attrNameLst>
                                          </p:cBhvr>
                                          <p:tavLst>
                                            <p:tav tm="0">
                                              <p:val>
                                                <p:fltVal val="0"/>
                                              </p:val>
                                            </p:tav>
                                            <p:tav tm="100000">
                                              <p:val>
                                                <p:strVal val="#ppt_h"/>
                                              </p:val>
                                            </p:tav>
                                          </p:tavLst>
                                        </p:anim>
                                        <p:animEffect transition="in" filter="fade">
                                          <p:cBhvr>
                                            <p:cTn id="93" dur="300"/>
                                            <p:tgtEl>
                                              <p:spTgt spid="20"/>
                                            </p:tgtEl>
                                          </p:cBhvr>
                                        </p:animEffect>
                                      </p:childTnLst>
                                    </p:cTn>
                                  </p:par>
                                  <p:par>
                                    <p:cTn id="94" presetID="6" presetClass="emph" presetSubtype="0" autoRev="1" fill="hold" grpId="1" nodeType="withEffect">
                                      <p:stCondLst>
                                        <p:cond delay="900"/>
                                      </p:stCondLst>
                                      <p:childTnLst>
                                        <p:animScale>
                                          <p:cBhvr>
                                            <p:cTn id="95" dur="150" fill="hold"/>
                                            <p:tgtEl>
                                              <p:spTgt spid="20"/>
                                            </p:tgtEl>
                                          </p:cBhvr>
                                          <p:by x="110000" y="110000"/>
                                        </p:animScale>
                                      </p:childTnLst>
                                    </p:cTn>
                                  </p:par>
                                  <p:par>
                                    <p:cTn id="96" presetID="53" presetClass="entr" presetSubtype="16" fill="hold" grpId="0" nodeType="withEffect">
                                      <p:stCondLst>
                                        <p:cond delay="200"/>
                                      </p:stCondLst>
                                      <p:childTnLst>
                                        <p:set>
                                          <p:cBhvr>
                                            <p:cTn id="97" dur="1" fill="hold">
                                              <p:stCondLst>
                                                <p:cond delay="0"/>
                                              </p:stCondLst>
                                            </p:cTn>
                                            <p:tgtEl>
                                              <p:spTgt spid="34"/>
                                            </p:tgtEl>
                                            <p:attrNameLst>
                                              <p:attrName>style.visibility</p:attrName>
                                            </p:attrNameLst>
                                          </p:cBhvr>
                                          <p:to>
                                            <p:strVal val="visible"/>
                                          </p:to>
                                        </p:set>
                                        <p:anim calcmode="lin" valueType="num">
                                          <p:cBhvr>
                                            <p:cTn id="98" dur="300" fill="hold"/>
                                            <p:tgtEl>
                                              <p:spTgt spid="34"/>
                                            </p:tgtEl>
                                            <p:attrNameLst>
                                              <p:attrName>ppt_w</p:attrName>
                                            </p:attrNameLst>
                                          </p:cBhvr>
                                          <p:tavLst>
                                            <p:tav tm="0">
                                              <p:val>
                                                <p:fltVal val="0"/>
                                              </p:val>
                                            </p:tav>
                                            <p:tav tm="100000">
                                              <p:val>
                                                <p:strVal val="#ppt_w"/>
                                              </p:val>
                                            </p:tav>
                                          </p:tavLst>
                                        </p:anim>
                                        <p:anim calcmode="lin" valueType="num">
                                          <p:cBhvr>
                                            <p:cTn id="99" dur="300" fill="hold"/>
                                            <p:tgtEl>
                                              <p:spTgt spid="34"/>
                                            </p:tgtEl>
                                            <p:attrNameLst>
                                              <p:attrName>ppt_h</p:attrName>
                                            </p:attrNameLst>
                                          </p:cBhvr>
                                          <p:tavLst>
                                            <p:tav tm="0">
                                              <p:val>
                                                <p:fltVal val="0"/>
                                              </p:val>
                                            </p:tav>
                                            <p:tav tm="100000">
                                              <p:val>
                                                <p:strVal val="#ppt_h"/>
                                              </p:val>
                                            </p:tav>
                                          </p:tavLst>
                                        </p:anim>
                                        <p:animEffect transition="in" filter="fade">
                                          <p:cBhvr>
                                            <p:cTn id="100" dur="300"/>
                                            <p:tgtEl>
                                              <p:spTgt spid="34"/>
                                            </p:tgtEl>
                                          </p:cBhvr>
                                        </p:animEffect>
                                      </p:childTnLst>
                                    </p:cTn>
                                  </p:par>
                                  <p:par>
                                    <p:cTn id="101" presetID="6" presetClass="emph" presetSubtype="0" autoRev="1" fill="hold" grpId="1" nodeType="withEffect">
                                      <p:stCondLst>
                                        <p:cond delay="500"/>
                                      </p:stCondLst>
                                      <p:childTnLst>
                                        <p:animScale>
                                          <p:cBhvr>
                                            <p:cTn id="102" dur="150" fill="hold"/>
                                            <p:tgtEl>
                                              <p:spTgt spid="34"/>
                                            </p:tgtEl>
                                          </p:cBhvr>
                                          <p:by x="110000" y="110000"/>
                                        </p:animScale>
                                      </p:childTnLst>
                                    </p:cTn>
                                  </p:par>
                                  <p:par>
                                    <p:cTn id="103" presetID="53" presetClass="entr" presetSubtype="16" fill="hold" grpId="0" nodeType="withEffect">
                                      <p:stCondLst>
                                        <p:cond delay="0"/>
                                      </p:stCondLst>
                                      <p:childTnLst>
                                        <p:set>
                                          <p:cBhvr>
                                            <p:cTn id="104" dur="1" fill="hold">
                                              <p:stCondLst>
                                                <p:cond delay="0"/>
                                              </p:stCondLst>
                                            </p:cTn>
                                            <p:tgtEl>
                                              <p:spTgt spid="14"/>
                                            </p:tgtEl>
                                            <p:attrNameLst>
                                              <p:attrName>style.visibility</p:attrName>
                                            </p:attrNameLst>
                                          </p:cBhvr>
                                          <p:to>
                                            <p:strVal val="visible"/>
                                          </p:to>
                                        </p:set>
                                        <p:anim calcmode="lin" valueType="num">
                                          <p:cBhvr>
                                            <p:cTn id="105" dur="300" fill="hold"/>
                                            <p:tgtEl>
                                              <p:spTgt spid="14"/>
                                            </p:tgtEl>
                                            <p:attrNameLst>
                                              <p:attrName>ppt_w</p:attrName>
                                            </p:attrNameLst>
                                          </p:cBhvr>
                                          <p:tavLst>
                                            <p:tav tm="0">
                                              <p:val>
                                                <p:fltVal val="0"/>
                                              </p:val>
                                            </p:tav>
                                            <p:tav tm="100000">
                                              <p:val>
                                                <p:strVal val="#ppt_w"/>
                                              </p:val>
                                            </p:tav>
                                          </p:tavLst>
                                        </p:anim>
                                        <p:anim calcmode="lin" valueType="num">
                                          <p:cBhvr>
                                            <p:cTn id="106" dur="300" fill="hold"/>
                                            <p:tgtEl>
                                              <p:spTgt spid="14"/>
                                            </p:tgtEl>
                                            <p:attrNameLst>
                                              <p:attrName>ppt_h</p:attrName>
                                            </p:attrNameLst>
                                          </p:cBhvr>
                                          <p:tavLst>
                                            <p:tav tm="0">
                                              <p:val>
                                                <p:fltVal val="0"/>
                                              </p:val>
                                            </p:tav>
                                            <p:tav tm="100000">
                                              <p:val>
                                                <p:strVal val="#ppt_h"/>
                                              </p:val>
                                            </p:tav>
                                          </p:tavLst>
                                        </p:anim>
                                        <p:animEffect transition="in" filter="fade">
                                          <p:cBhvr>
                                            <p:cTn id="107" dur="300"/>
                                            <p:tgtEl>
                                              <p:spTgt spid="14"/>
                                            </p:tgtEl>
                                          </p:cBhvr>
                                        </p:animEffect>
                                      </p:childTnLst>
                                    </p:cTn>
                                  </p:par>
                                  <p:par>
                                    <p:cTn id="108" presetID="6" presetClass="emph" presetSubtype="0" autoRev="1" fill="hold" grpId="1" nodeType="withEffect">
                                      <p:stCondLst>
                                        <p:cond delay="300"/>
                                      </p:stCondLst>
                                      <p:childTnLst>
                                        <p:animScale>
                                          <p:cBhvr>
                                            <p:cTn id="109" dur="150" fill="hold"/>
                                            <p:tgtEl>
                                              <p:spTgt spid="14"/>
                                            </p:tgtEl>
                                          </p:cBhvr>
                                          <p:by x="110000" y="110000"/>
                                        </p:animScale>
                                      </p:childTnLst>
                                    </p:cTn>
                                  </p:par>
                                  <p:par>
                                    <p:cTn id="110" presetID="53" presetClass="entr" presetSubtype="16" fill="hold" grpId="0" nodeType="withEffect">
                                      <p:stCondLst>
                                        <p:cond delay="400"/>
                                      </p:stCondLst>
                                      <p:childTnLst>
                                        <p:set>
                                          <p:cBhvr>
                                            <p:cTn id="111" dur="1" fill="hold">
                                              <p:stCondLst>
                                                <p:cond delay="0"/>
                                              </p:stCondLst>
                                            </p:cTn>
                                            <p:tgtEl>
                                              <p:spTgt spid="31"/>
                                            </p:tgtEl>
                                            <p:attrNameLst>
                                              <p:attrName>style.visibility</p:attrName>
                                            </p:attrNameLst>
                                          </p:cBhvr>
                                          <p:to>
                                            <p:strVal val="visible"/>
                                          </p:to>
                                        </p:set>
                                        <p:anim calcmode="lin" valueType="num">
                                          <p:cBhvr>
                                            <p:cTn id="112" dur="300" fill="hold"/>
                                            <p:tgtEl>
                                              <p:spTgt spid="31"/>
                                            </p:tgtEl>
                                            <p:attrNameLst>
                                              <p:attrName>ppt_w</p:attrName>
                                            </p:attrNameLst>
                                          </p:cBhvr>
                                          <p:tavLst>
                                            <p:tav tm="0">
                                              <p:val>
                                                <p:fltVal val="0"/>
                                              </p:val>
                                            </p:tav>
                                            <p:tav tm="100000">
                                              <p:val>
                                                <p:strVal val="#ppt_w"/>
                                              </p:val>
                                            </p:tav>
                                          </p:tavLst>
                                        </p:anim>
                                        <p:anim calcmode="lin" valueType="num">
                                          <p:cBhvr>
                                            <p:cTn id="113" dur="300" fill="hold"/>
                                            <p:tgtEl>
                                              <p:spTgt spid="31"/>
                                            </p:tgtEl>
                                            <p:attrNameLst>
                                              <p:attrName>ppt_h</p:attrName>
                                            </p:attrNameLst>
                                          </p:cBhvr>
                                          <p:tavLst>
                                            <p:tav tm="0">
                                              <p:val>
                                                <p:fltVal val="0"/>
                                              </p:val>
                                            </p:tav>
                                            <p:tav tm="100000">
                                              <p:val>
                                                <p:strVal val="#ppt_h"/>
                                              </p:val>
                                            </p:tav>
                                          </p:tavLst>
                                        </p:anim>
                                        <p:animEffect transition="in" filter="fade">
                                          <p:cBhvr>
                                            <p:cTn id="114" dur="300"/>
                                            <p:tgtEl>
                                              <p:spTgt spid="31"/>
                                            </p:tgtEl>
                                          </p:cBhvr>
                                        </p:animEffect>
                                      </p:childTnLst>
                                    </p:cTn>
                                  </p:par>
                                  <p:par>
                                    <p:cTn id="115" presetID="6" presetClass="emph" presetSubtype="0" autoRev="1" fill="hold" grpId="1" nodeType="withEffect">
                                      <p:stCondLst>
                                        <p:cond delay="700"/>
                                      </p:stCondLst>
                                      <p:childTnLst>
                                        <p:animScale>
                                          <p:cBhvr>
                                            <p:cTn id="116" dur="150" fill="hold"/>
                                            <p:tgtEl>
                                              <p:spTgt spid="31"/>
                                            </p:tgtEl>
                                          </p:cBhvr>
                                          <p:by x="110000" y="110000"/>
                                        </p:animScale>
                                      </p:childTnLst>
                                    </p:cTn>
                                  </p:par>
                                  <p:par>
                                    <p:cTn id="117" presetID="53" presetClass="entr" presetSubtype="16" fill="hold" grpId="0" nodeType="withEffect">
                                      <p:stCondLst>
                                        <p:cond delay="100"/>
                                      </p:stCondLst>
                                      <p:childTnLst>
                                        <p:set>
                                          <p:cBhvr>
                                            <p:cTn id="118" dur="1" fill="hold">
                                              <p:stCondLst>
                                                <p:cond delay="0"/>
                                              </p:stCondLst>
                                            </p:cTn>
                                            <p:tgtEl>
                                              <p:spTgt spid="32"/>
                                            </p:tgtEl>
                                            <p:attrNameLst>
                                              <p:attrName>style.visibility</p:attrName>
                                            </p:attrNameLst>
                                          </p:cBhvr>
                                          <p:to>
                                            <p:strVal val="visible"/>
                                          </p:to>
                                        </p:set>
                                        <p:anim calcmode="lin" valueType="num">
                                          <p:cBhvr>
                                            <p:cTn id="119" dur="300" fill="hold"/>
                                            <p:tgtEl>
                                              <p:spTgt spid="32"/>
                                            </p:tgtEl>
                                            <p:attrNameLst>
                                              <p:attrName>ppt_w</p:attrName>
                                            </p:attrNameLst>
                                          </p:cBhvr>
                                          <p:tavLst>
                                            <p:tav tm="0">
                                              <p:val>
                                                <p:fltVal val="0"/>
                                              </p:val>
                                            </p:tav>
                                            <p:tav tm="100000">
                                              <p:val>
                                                <p:strVal val="#ppt_w"/>
                                              </p:val>
                                            </p:tav>
                                          </p:tavLst>
                                        </p:anim>
                                        <p:anim calcmode="lin" valueType="num">
                                          <p:cBhvr>
                                            <p:cTn id="120" dur="300" fill="hold"/>
                                            <p:tgtEl>
                                              <p:spTgt spid="32"/>
                                            </p:tgtEl>
                                            <p:attrNameLst>
                                              <p:attrName>ppt_h</p:attrName>
                                            </p:attrNameLst>
                                          </p:cBhvr>
                                          <p:tavLst>
                                            <p:tav tm="0">
                                              <p:val>
                                                <p:fltVal val="0"/>
                                              </p:val>
                                            </p:tav>
                                            <p:tav tm="100000">
                                              <p:val>
                                                <p:strVal val="#ppt_h"/>
                                              </p:val>
                                            </p:tav>
                                          </p:tavLst>
                                        </p:anim>
                                        <p:animEffect transition="in" filter="fade">
                                          <p:cBhvr>
                                            <p:cTn id="121" dur="300"/>
                                            <p:tgtEl>
                                              <p:spTgt spid="32"/>
                                            </p:tgtEl>
                                          </p:cBhvr>
                                        </p:animEffect>
                                      </p:childTnLst>
                                    </p:cTn>
                                  </p:par>
                                  <p:par>
                                    <p:cTn id="122" presetID="6" presetClass="emph" presetSubtype="0" autoRev="1" fill="hold" grpId="1" nodeType="withEffect">
                                      <p:stCondLst>
                                        <p:cond delay="400"/>
                                      </p:stCondLst>
                                      <p:childTnLst>
                                        <p:animScale>
                                          <p:cBhvr>
                                            <p:cTn id="123" dur="150" fill="hold"/>
                                            <p:tgtEl>
                                              <p:spTgt spid="32"/>
                                            </p:tgtEl>
                                          </p:cBhvr>
                                          <p:by x="110000" y="110000"/>
                                        </p:animScale>
                                      </p:childTnLst>
                                    </p:cTn>
                                  </p:par>
                                  <p:par>
                                    <p:cTn id="124" presetID="53" presetClass="entr" presetSubtype="16" fill="hold" grpId="0" nodeType="withEffect">
                                      <p:stCondLst>
                                        <p:cond delay="300"/>
                                      </p:stCondLst>
                                      <p:childTnLst>
                                        <p:set>
                                          <p:cBhvr>
                                            <p:cTn id="125" dur="1" fill="hold">
                                              <p:stCondLst>
                                                <p:cond delay="0"/>
                                              </p:stCondLst>
                                            </p:cTn>
                                            <p:tgtEl>
                                              <p:spTgt spid="22"/>
                                            </p:tgtEl>
                                            <p:attrNameLst>
                                              <p:attrName>style.visibility</p:attrName>
                                            </p:attrNameLst>
                                          </p:cBhvr>
                                          <p:to>
                                            <p:strVal val="visible"/>
                                          </p:to>
                                        </p:set>
                                        <p:anim calcmode="lin" valueType="num">
                                          <p:cBhvr>
                                            <p:cTn id="126" dur="300" fill="hold"/>
                                            <p:tgtEl>
                                              <p:spTgt spid="22"/>
                                            </p:tgtEl>
                                            <p:attrNameLst>
                                              <p:attrName>ppt_w</p:attrName>
                                            </p:attrNameLst>
                                          </p:cBhvr>
                                          <p:tavLst>
                                            <p:tav tm="0">
                                              <p:val>
                                                <p:fltVal val="0"/>
                                              </p:val>
                                            </p:tav>
                                            <p:tav tm="100000">
                                              <p:val>
                                                <p:strVal val="#ppt_w"/>
                                              </p:val>
                                            </p:tav>
                                          </p:tavLst>
                                        </p:anim>
                                        <p:anim calcmode="lin" valueType="num">
                                          <p:cBhvr>
                                            <p:cTn id="127" dur="300" fill="hold"/>
                                            <p:tgtEl>
                                              <p:spTgt spid="22"/>
                                            </p:tgtEl>
                                            <p:attrNameLst>
                                              <p:attrName>ppt_h</p:attrName>
                                            </p:attrNameLst>
                                          </p:cBhvr>
                                          <p:tavLst>
                                            <p:tav tm="0">
                                              <p:val>
                                                <p:fltVal val="0"/>
                                              </p:val>
                                            </p:tav>
                                            <p:tav tm="100000">
                                              <p:val>
                                                <p:strVal val="#ppt_h"/>
                                              </p:val>
                                            </p:tav>
                                          </p:tavLst>
                                        </p:anim>
                                        <p:animEffect transition="in" filter="fade">
                                          <p:cBhvr>
                                            <p:cTn id="128" dur="300"/>
                                            <p:tgtEl>
                                              <p:spTgt spid="22"/>
                                            </p:tgtEl>
                                          </p:cBhvr>
                                        </p:animEffect>
                                      </p:childTnLst>
                                    </p:cTn>
                                  </p:par>
                                  <p:par>
                                    <p:cTn id="129" presetID="6" presetClass="emph" presetSubtype="0" autoRev="1" fill="hold" grpId="1" nodeType="withEffect">
                                      <p:stCondLst>
                                        <p:cond delay="600"/>
                                      </p:stCondLst>
                                      <p:childTnLst>
                                        <p:animScale>
                                          <p:cBhvr>
                                            <p:cTn id="130" dur="150" fill="hold"/>
                                            <p:tgtEl>
                                              <p:spTgt spid="22"/>
                                            </p:tgtEl>
                                          </p:cBhvr>
                                          <p:by x="110000" y="110000"/>
                                        </p:animScale>
                                      </p:childTnLst>
                                    </p:cTn>
                                  </p:par>
                                  <p:par>
                                    <p:cTn id="131" presetID="53" presetClass="entr" presetSubtype="16" fill="hold" grpId="0" nodeType="withEffect">
                                      <p:stCondLst>
                                        <p:cond delay="0"/>
                                      </p:stCondLst>
                                      <p:childTnLst>
                                        <p:set>
                                          <p:cBhvr>
                                            <p:cTn id="132" dur="1" fill="hold">
                                              <p:stCondLst>
                                                <p:cond delay="0"/>
                                              </p:stCondLst>
                                            </p:cTn>
                                            <p:tgtEl>
                                              <p:spTgt spid="33"/>
                                            </p:tgtEl>
                                            <p:attrNameLst>
                                              <p:attrName>style.visibility</p:attrName>
                                            </p:attrNameLst>
                                          </p:cBhvr>
                                          <p:to>
                                            <p:strVal val="visible"/>
                                          </p:to>
                                        </p:set>
                                        <p:anim calcmode="lin" valueType="num">
                                          <p:cBhvr>
                                            <p:cTn id="133" dur="300" fill="hold"/>
                                            <p:tgtEl>
                                              <p:spTgt spid="33"/>
                                            </p:tgtEl>
                                            <p:attrNameLst>
                                              <p:attrName>ppt_w</p:attrName>
                                            </p:attrNameLst>
                                          </p:cBhvr>
                                          <p:tavLst>
                                            <p:tav tm="0">
                                              <p:val>
                                                <p:fltVal val="0"/>
                                              </p:val>
                                            </p:tav>
                                            <p:tav tm="100000">
                                              <p:val>
                                                <p:strVal val="#ppt_w"/>
                                              </p:val>
                                            </p:tav>
                                          </p:tavLst>
                                        </p:anim>
                                        <p:anim calcmode="lin" valueType="num">
                                          <p:cBhvr>
                                            <p:cTn id="134" dur="300" fill="hold"/>
                                            <p:tgtEl>
                                              <p:spTgt spid="33"/>
                                            </p:tgtEl>
                                            <p:attrNameLst>
                                              <p:attrName>ppt_h</p:attrName>
                                            </p:attrNameLst>
                                          </p:cBhvr>
                                          <p:tavLst>
                                            <p:tav tm="0">
                                              <p:val>
                                                <p:fltVal val="0"/>
                                              </p:val>
                                            </p:tav>
                                            <p:tav tm="100000">
                                              <p:val>
                                                <p:strVal val="#ppt_h"/>
                                              </p:val>
                                            </p:tav>
                                          </p:tavLst>
                                        </p:anim>
                                        <p:animEffect transition="in" filter="fade">
                                          <p:cBhvr>
                                            <p:cTn id="135" dur="300"/>
                                            <p:tgtEl>
                                              <p:spTgt spid="33"/>
                                            </p:tgtEl>
                                          </p:cBhvr>
                                        </p:animEffect>
                                      </p:childTnLst>
                                    </p:cTn>
                                  </p:par>
                                  <p:par>
                                    <p:cTn id="136" presetID="6" presetClass="emph" presetSubtype="0" autoRev="1" fill="hold" grpId="1" nodeType="withEffect">
                                      <p:stCondLst>
                                        <p:cond delay="300"/>
                                      </p:stCondLst>
                                      <p:childTnLst>
                                        <p:animScale>
                                          <p:cBhvr>
                                            <p:cTn id="137" dur="150" fill="hold"/>
                                            <p:tgtEl>
                                              <p:spTgt spid="33"/>
                                            </p:tgtEl>
                                          </p:cBhvr>
                                          <p:by x="110000" y="110000"/>
                                        </p:animScale>
                                      </p:childTnLst>
                                    </p:cTn>
                                  </p:par>
                                  <p:par>
                                    <p:cTn id="138" presetID="53" presetClass="entr" presetSubtype="16" fill="hold" grpId="0" nodeType="withEffect">
                                      <p:stCondLst>
                                        <p:cond delay="200"/>
                                      </p:stCondLst>
                                      <p:childTnLst>
                                        <p:set>
                                          <p:cBhvr>
                                            <p:cTn id="139" dur="1" fill="hold">
                                              <p:stCondLst>
                                                <p:cond delay="0"/>
                                              </p:stCondLst>
                                            </p:cTn>
                                            <p:tgtEl>
                                              <p:spTgt spid="23"/>
                                            </p:tgtEl>
                                            <p:attrNameLst>
                                              <p:attrName>style.visibility</p:attrName>
                                            </p:attrNameLst>
                                          </p:cBhvr>
                                          <p:to>
                                            <p:strVal val="visible"/>
                                          </p:to>
                                        </p:set>
                                        <p:anim calcmode="lin" valueType="num">
                                          <p:cBhvr>
                                            <p:cTn id="140" dur="300" fill="hold"/>
                                            <p:tgtEl>
                                              <p:spTgt spid="23"/>
                                            </p:tgtEl>
                                            <p:attrNameLst>
                                              <p:attrName>ppt_w</p:attrName>
                                            </p:attrNameLst>
                                          </p:cBhvr>
                                          <p:tavLst>
                                            <p:tav tm="0">
                                              <p:val>
                                                <p:fltVal val="0"/>
                                              </p:val>
                                            </p:tav>
                                            <p:tav tm="100000">
                                              <p:val>
                                                <p:strVal val="#ppt_w"/>
                                              </p:val>
                                            </p:tav>
                                          </p:tavLst>
                                        </p:anim>
                                        <p:anim calcmode="lin" valueType="num">
                                          <p:cBhvr>
                                            <p:cTn id="141" dur="300" fill="hold"/>
                                            <p:tgtEl>
                                              <p:spTgt spid="23"/>
                                            </p:tgtEl>
                                            <p:attrNameLst>
                                              <p:attrName>ppt_h</p:attrName>
                                            </p:attrNameLst>
                                          </p:cBhvr>
                                          <p:tavLst>
                                            <p:tav tm="0">
                                              <p:val>
                                                <p:fltVal val="0"/>
                                              </p:val>
                                            </p:tav>
                                            <p:tav tm="100000">
                                              <p:val>
                                                <p:strVal val="#ppt_h"/>
                                              </p:val>
                                            </p:tav>
                                          </p:tavLst>
                                        </p:anim>
                                        <p:animEffect transition="in" filter="fade">
                                          <p:cBhvr>
                                            <p:cTn id="142" dur="300"/>
                                            <p:tgtEl>
                                              <p:spTgt spid="23"/>
                                            </p:tgtEl>
                                          </p:cBhvr>
                                        </p:animEffect>
                                      </p:childTnLst>
                                    </p:cTn>
                                  </p:par>
                                  <p:par>
                                    <p:cTn id="143" presetID="6" presetClass="emph" presetSubtype="0" autoRev="1" fill="hold" grpId="1" nodeType="withEffect">
                                      <p:stCondLst>
                                        <p:cond delay="500"/>
                                      </p:stCondLst>
                                      <p:childTnLst>
                                        <p:animScale>
                                          <p:cBhvr>
                                            <p:cTn id="144" dur="150" fill="hold"/>
                                            <p:tgtEl>
                                              <p:spTgt spid="23"/>
                                            </p:tgtEl>
                                          </p:cBhvr>
                                          <p:by x="110000" y="110000"/>
                                        </p:animScale>
                                      </p:childTnLst>
                                    </p:cTn>
                                  </p:par>
                                  <p:par>
                                    <p:cTn id="145" presetID="53" presetClass="entr" presetSubtype="16" fill="hold" grpId="0" nodeType="withEffect">
                                      <p:stCondLst>
                                        <p:cond delay="600"/>
                                      </p:stCondLst>
                                      <p:childTnLst>
                                        <p:set>
                                          <p:cBhvr>
                                            <p:cTn id="146" dur="1" fill="hold">
                                              <p:stCondLst>
                                                <p:cond delay="0"/>
                                              </p:stCondLst>
                                            </p:cTn>
                                            <p:tgtEl>
                                              <p:spTgt spid="24"/>
                                            </p:tgtEl>
                                            <p:attrNameLst>
                                              <p:attrName>style.visibility</p:attrName>
                                            </p:attrNameLst>
                                          </p:cBhvr>
                                          <p:to>
                                            <p:strVal val="visible"/>
                                          </p:to>
                                        </p:set>
                                        <p:anim calcmode="lin" valueType="num">
                                          <p:cBhvr>
                                            <p:cTn id="147" dur="300" fill="hold"/>
                                            <p:tgtEl>
                                              <p:spTgt spid="24"/>
                                            </p:tgtEl>
                                            <p:attrNameLst>
                                              <p:attrName>ppt_w</p:attrName>
                                            </p:attrNameLst>
                                          </p:cBhvr>
                                          <p:tavLst>
                                            <p:tav tm="0">
                                              <p:val>
                                                <p:fltVal val="0"/>
                                              </p:val>
                                            </p:tav>
                                            <p:tav tm="100000">
                                              <p:val>
                                                <p:strVal val="#ppt_w"/>
                                              </p:val>
                                            </p:tav>
                                          </p:tavLst>
                                        </p:anim>
                                        <p:anim calcmode="lin" valueType="num">
                                          <p:cBhvr>
                                            <p:cTn id="148" dur="300" fill="hold"/>
                                            <p:tgtEl>
                                              <p:spTgt spid="24"/>
                                            </p:tgtEl>
                                            <p:attrNameLst>
                                              <p:attrName>ppt_h</p:attrName>
                                            </p:attrNameLst>
                                          </p:cBhvr>
                                          <p:tavLst>
                                            <p:tav tm="0">
                                              <p:val>
                                                <p:fltVal val="0"/>
                                              </p:val>
                                            </p:tav>
                                            <p:tav tm="100000">
                                              <p:val>
                                                <p:strVal val="#ppt_h"/>
                                              </p:val>
                                            </p:tav>
                                          </p:tavLst>
                                        </p:anim>
                                        <p:animEffect transition="in" filter="fade">
                                          <p:cBhvr>
                                            <p:cTn id="149" dur="300"/>
                                            <p:tgtEl>
                                              <p:spTgt spid="24"/>
                                            </p:tgtEl>
                                          </p:cBhvr>
                                        </p:animEffect>
                                      </p:childTnLst>
                                    </p:cTn>
                                  </p:par>
                                  <p:par>
                                    <p:cTn id="150" presetID="6" presetClass="emph" presetSubtype="0" autoRev="1" fill="hold" grpId="1" nodeType="withEffect">
                                      <p:stCondLst>
                                        <p:cond delay="900"/>
                                      </p:stCondLst>
                                      <p:childTnLst>
                                        <p:animScale>
                                          <p:cBhvr>
                                            <p:cTn id="151" dur="150" fill="hold"/>
                                            <p:tgtEl>
                                              <p:spTgt spid="24"/>
                                            </p:tgtEl>
                                          </p:cBhvr>
                                          <p:by x="110000" y="110000"/>
                                        </p:animScale>
                                      </p:childTnLst>
                                    </p:cTn>
                                  </p:par>
                                  <p:par>
                                    <p:cTn id="152" presetID="53" presetClass="entr" presetSubtype="16" fill="hold" grpId="0" nodeType="withEffect">
                                      <p:stCondLst>
                                        <p:cond delay="100"/>
                                      </p:stCondLst>
                                      <p:childTnLst>
                                        <p:set>
                                          <p:cBhvr>
                                            <p:cTn id="153" dur="1" fill="hold">
                                              <p:stCondLst>
                                                <p:cond delay="0"/>
                                              </p:stCondLst>
                                            </p:cTn>
                                            <p:tgtEl>
                                              <p:spTgt spid="29"/>
                                            </p:tgtEl>
                                            <p:attrNameLst>
                                              <p:attrName>style.visibility</p:attrName>
                                            </p:attrNameLst>
                                          </p:cBhvr>
                                          <p:to>
                                            <p:strVal val="visible"/>
                                          </p:to>
                                        </p:set>
                                        <p:anim calcmode="lin" valueType="num">
                                          <p:cBhvr>
                                            <p:cTn id="154" dur="300" fill="hold"/>
                                            <p:tgtEl>
                                              <p:spTgt spid="29"/>
                                            </p:tgtEl>
                                            <p:attrNameLst>
                                              <p:attrName>ppt_w</p:attrName>
                                            </p:attrNameLst>
                                          </p:cBhvr>
                                          <p:tavLst>
                                            <p:tav tm="0">
                                              <p:val>
                                                <p:fltVal val="0"/>
                                              </p:val>
                                            </p:tav>
                                            <p:tav tm="100000">
                                              <p:val>
                                                <p:strVal val="#ppt_w"/>
                                              </p:val>
                                            </p:tav>
                                          </p:tavLst>
                                        </p:anim>
                                        <p:anim calcmode="lin" valueType="num">
                                          <p:cBhvr>
                                            <p:cTn id="155" dur="300" fill="hold"/>
                                            <p:tgtEl>
                                              <p:spTgt spid="29"/>
                                            </p:tgtEl>
                                            <p:attrNameLst>
                                              <p:attrName>ppt_h</p:attrName>
                                            </p:attrNameLst>
                                          </p:cBhvr>
                                          <p:tavLst>
                                            <p:tav tm="0">
                                              <p:val>
                                                <p:fltVal val="0"/>
                                              </p:val>
                                            </p:tav>
                                            <p:tav tm="100000">
                                              <p:val>
                                                <p:strVal val="#ppt_h"/>
                                              </p:val>
                                            </p:tav>
                                          </p:tavLst>
                                        </p:anim>
                                        <p:animEffect transition="in" filter="fade">
                                          <p:cBhvr>
                                            <p:cTn id="156" dur="300"/>
                                            <p:tgtEl>
                                              <p:spTgt spid="29"/>
                                            </p:tgtEl>
                                          </p:cBhvr>
                                        </p:animEffect>
                                      </p:childTnLst>
                                    </p:cTn>
                                  </p:par>
                                  <p:par>
                                    <p:cTn id="157" presetID="6" presetClass="emph" presetSubtype="0" autoRev="1" fill="hold" grpId="1" nodeType="withEffect">
                                      <p:stCondLst>
                                        <p:cond delay="400"/>
                                      </p:stCondLst>
                                      <p:childTnLst>
                                        <p:animScale>
                                          <p:cBhvr>
                                            <p:cTn id="158" dur="150" fill="hold"/>
                                            <p:tgtEl>
                                              <p:spTgt spid="29"/>
                                            </p:tgtEl>
                                          </p:cBhvr>
                                          <p:by x="110000" y="110000"/>
                                        </p:animScale>
                                      </p:childTnLst>
                                    </p:cTn>
                                  </p:par>
                                  <p:par>
                                    <p:cTn id="159" presetID="53" presetClass="entr" presetSubtype="16" fill="hold" grpId="0" nodeType="withEffect">
                                      <p:stCondLst>
                                        <p:cond delay="0"/>
                                      </p:stCondLst>
                                      <p:childTnLst>
                                        <p:set>
                                          <p:cBhvr>
                                            <p:cTn id="160" dur="1" fill="hold">
                                              <p:stCondLst>
                                                <p:cond delay="0"/>
                                              </p:stCondLst>
                                            </p:cTn>
                                            <p:tgtEl>
                                              <p:spTgt spid="25"/>
                                            </p:tgtEl>
                                            <p:attrNameLst>
                                              <p:attrName>style.visibility</p:attrName>
                                            </p:attrNameLst>
                                          </p:cBhvr>
                                          <p:to>
                                            <p:strVal val="visible"/>
                                          </p:to>
                                        </p:set>
                                        <p:anim calcmode="lin" valueType="num">
                                          <p:cBhvr>
                                            <p:cTn id="161" dur="300" fill="hold"/>
                                            <p:tgtEl>
                                              <p:spTgt spid="25"/>
                                            </p:tgtEl>
                                            <p:attrNameLst>
                                              <p:attrName>ppt_w</p:attrName>
                                            </p:attrNameLst>
                                          </p:cBhvr>
                                          <p:tavLst>
                                            <p:tav tm="0">
                                              <p:val>
                                                <p:fltVal val="0"/>
                                              </p:val>
                                            </p:tav>
                                            <p:tav tm="100000">
                                              <p:val>
                                                <p:strVal val="#ppt_w"/>
                                              </p:val>
                                            </p:tav>
                                          </p:tavLst>
                                        </p:anim>
                                        <p:anim calcmode="lin" valueType="num">
                                          <p:cBhvr>
                                            <p:cTn id="162" dur="300" fill="hold"/>
                                            <p:tgtEl>
                                              <p:spTgt spid="25"/>
                                            </p:tgtEl>
                                            <p:attrNameLst>
                                              <p:attrName>ppt_h</p:attrName>
                                            </p:attrNameLst>
                                          </p:cBhvr>
                                          <p:tavLst>
                                            <p:tav tm="0">
                                              <p:val>
                                                <p:fltVal val="0"/>
                                              </p:val>
                                            </p:tav>
                                            <p:tav tm="100000">
                                              <p:val>
                                                <p:strVal val="#ppt_h"/>
                                              </p:val>
                                            </p:tav>
                                          </p:tavLst>
                                        </p:anim>
                                        <p:animEffect transition="in" filter="fade">
                                          <p:cBhvr>
                                            <p:cTn id="163" dur="300"/>
                                            <p:tgtEl>
                                              <p:spTgt spid="25"/>
                                            </p:tgtEl>
                                          </p:cBhvr>
                                        </p:animEffect>
                                      </p:childTnLst>
                                    </p:cTn>
                                  </p:par>
                                  <p:par>
                                    <p:cTn id="164" presetID="6" presetClass="emph" presetSubtype="0" autoRev="1" fill="hold" grpId="1" nodeType="withEffect">
                                      <p:stCondLst>
                                        <p:cond delay="300"/>
                                      </p:stCondLst>
                                      <p:childTnLst>
                                        <p:animScale>
                                          <p:cBhvr>
                                            <p:cTn id="165" dur="150" fill="hold"/>
                                            <p:tgtEl>
                                              <p:spTgt spid="25"/>
                                            </p:tgtEl>
                                          </p:cBhvr>
                                          <p:by x="110000" y="110000"/>
                                        </p:animScale>
                                      </p:childTnLst>
                                    </p:cTn>
                                  </p:par>
                                  <p:par>
                                    <p:cTn id="166" presetID="53" presetClass="entr" presetSubtype="16" fill="hold" grpId="0" nodeType="withEffect">
                                      <p:stCondLst>
                                        <p:cond delay="500"/>
                                      </p:stCondLst>
                                      <p:childTnLst>
                                        <p:set>
                                          <p:cBhvr>
                                            <p:cTn id="167" dur="1" fill="hold">
                                              <p:stCondLst>
                                                <p:cond delay="0"/>
                                              </p:stCondLst>
                                            </p:cTn>
                                            <p:tgtEl>
                                              <p:spTgt spid="27"/>
                                            </p:tgtEl>
                                            <p:attrNameLst>
                                              <p:attrName>style.visibility</p:attrName>
                                            </p:attrNameLst>
                                          </p:cBhvr>
                                          <p:to>
                                            <p:strVal val="visible"/>
                                          </p:to>
                                        </p:set>
                                        <p:anim calcmode="lin" valueType="num">
                                          <p:cBhvr>
                                            <p:cTn id="168" dur="300" fill="hold"/>
                                            <p:tgtEl>
                                              <p:spTgt spid="27"/>
                                            </p:tgtEl>
                                            <p:attrNameLst>
                                              <p:attrName>ppt_w</p:attrName>
                                            </p:attrNameLst>
                                          </p:cBhvr>
                                          <p:tavLst>
                                            <p:tav tm="0">
                                              <p:val>
                                                <p:fltVal val="0"/>
                                              </p:val>
                                            </p:tav>
                                            <p:tav tm="100000">
                                              <p:val>
                                                <p:strVal val="#ppt_w"/>
                                              </p:val>
                                            </p:tav>
                                          </p:tavLst>
                                        </p:anim>
                                        <p:anim calcmode="lin" valueType="num">
                                          <p:cBhvr>
                                            <p:cTn id="169" dur="300" fill="hold"/>
                                            <p:tgtEl>
                                              <p:spTgt spid="27"/>
                                            </p:tgtEl>
                                            <p:attrNameLst>
                                              <p:attrName>ppt_h</p:attrName>
                                            </p:attrNameLst>
                                          </p:cBhvr>
                                          <p:tavLst>
                                            <p:tav tm="0">
                                              <p:val>
                                                <p:fltVal val="0"/>
                                              </p:val>
                                            </p:tav>
                                            <p:tav tm="100000">
                                              <p:val>
                                                <p:strVal val="#ppt_h"/>
                                              </p:val>
                                            </p:tav>
                                          </p:tavLst>
                                        </p:anim>
                                        <p:animEffect transition="in" filter="fade">
                                          <p:cBhvr>
                                            <p:cTn id="170" dur="300"/>
                                            <p:tgtEl>
                                              <p:spTgt spid="27"/>
                                            </p:tgtEl>
                                          </p:cBhvr>
                                        </p:animEffect>
                                      </p:childTnLst>
                                    </p:cTn>
                                  </p:par>
                                  <p:par>
                                    <p:cTn id="171" presetID="6" presetClass="emph" presetSubtype="0" autoRev="1" fill="hold" grpId="1" nodeType="withEffect">
                                      <p:stCondLst>
                                        <p:cond delay="800"/>
                                      </p:stCondLst>
                                      <p:childTnLst>
                                        <p:animScale>
                                          <p:cBhvr>
                                            <p:cTn id="172" dur="150" fill="hold"/>
                                            <p:tgtEl>
                                              <p:spTgt spid="27"/>
                                            </p:tgtEl>
                                          </p:cBhvr>
                                          <p:by x="110000" y="110000"/>
                                        </p:animScale>
                                      </p:childTnLst>
                                    </p:cTn>
                                  </p:par>
                                  <p:par>
                                    <p:cTn id="173" presetID="53" presetClass="entr" presetSubtype="16" fill="hold" grpId="0" nodeType="withEffect">
                                      <p:stCondLst>
                                        <p:cond delay="300"/>
                                      </p:stCondLst>
                                      <p:childTnLst>
                                        <p:set>
                                          <p:cBhvr>
                                            <p:cTn id="174" dur="1" fill="hold">
                                              <p:stCondLst>
                                                <p:cond delay="0"/>
                                              </p:stCondLst>
                                            </p:cTn>
                                            <p:tgtEl>
                                              <p:spTgt spid="28"/>
                                            </p:tgtEl>
                                            <p:attrNameLst>
                                              <p:attrName>style.visibility</p:attrName>
                                            </p:attrNameLst>
                                          </p:cBhvr>
                                          <p:to>
                                            <p:strVal val="visible"/>
                                          </p:to>
                                        </p:set>
                                        <p:anim calcmode="lin" valueType="num">
                                          <p:cBhvr>
                                            <p:cTn id="175" dur="300" fill="hold"/>
                                            <p:tgtEl>
                                              <p:spTgt spid="28"/>
                                            </p:tgtEl>
                                            <p:attrNameLst>
                                              <p:attrName>ppt_w</p:attrName>
                                            </p:attrNameLst>
                                          </p:cBhvr>
                                          <p:tavLst>
                                            <p:tav tm="0">
                                              <p:val>
                                                <p:fltVal val="0"/>
                                              </p:val>
                                            </p:tav>
                                            <p:tav tm="100000">
                                              <p:val>
                                                <p:strVal val="#ppt_w"/>
                                              </p:val>
                                            </p:tav>
                                          </p:tavLst>
                                        </p:anim>
                                        <p:anim calcmode="lin" valueType="num">
                                          <p:cBhvr>
                                            <p:cTn id="176" dur="300" fill="hold"/>
                                            <p:tgtEl>
                                              <p:spTgt spid="28"/>
                                            </p:tgtEl>
                                            <p:attrNameLst>
                                              <p:attrName>ppt_h</p:attrName>
                                            </p:attrNameLst>
                                          </p:cBhvr>
                                          <p:tavLst>
                                            <p:tav tm="0">
                                              <p:val>
                                                <p:fltVal val="0"/>
                                              </p:val>
                                            </p:tav>
                                            <p:tav tm="100000">
                                              <p:val>
                                                <p:strVal val="#ppt_h"/>
                                              </p:val>
                                            </p:tav>
                                          </p:tavLst>
                                        </p:anim>
                                        <p:animEffect transition="in" filter="fade">
                                          <p:cBhvr>
                                            <p:cTn id="177" dur="300"/>
                                            <p:tgtEl>
                                              <p:spTgt spid="28"/>
                                            </p:tgtEl>
                                          </p:cBhvr>
                                        </p:animEffect>
                                      </p:childTnLst>
                                    </p:cTn>
                                  </p:par>
                                  <p:par>
                                    <p:cTn id="178" presetID="6" presetClass="emph" presetSubtype="0" autoRev="1" fill="hold" grpId="1" nodeType="withEffect">
                                      <p:stCondLst>
                                        <p:cond delay="600"/>
                                      </p:stCondLst>
                                      <p:childTnLst>
                                        <p:animScale>
                                          <p:cBhvr>
                                            <p:cTn id="179" dur="150" fill="hold"/>
                                            <p:tgtEl>
                                              <p:spTgt spid="28"/>
                                            </p:tgtEl>
                                          </p:cBhvr>
                                          <p:by x="110000" y="110000"/>
                                        </p:animScale>
                                      </p:childTnLst>
                                    </p:cTn>
                                  </p:par>
                                  <p:par>
                                    <p:cTn id="180" presetID="53" presetClass="entr" presetSubtype="16" fill="hold" grpId="0" nodeType="withEffect">
                                      <p:stCondLst>
                                        <p:cond delay="0"/>
                                      </p:stCondLst>
                                      <p:childTnLst>
                                        <p:set>
                                          <p:cBhvr>
                                            <p:cTn id="181" dur="1" fill="hold">
                                              <p:stCondLst>
                                                <p:cond delay="0"/>
                                              </p:stCondLst>
                                            </p:cTn>
                                            <p:tgtEl>
                                              <p:spTgt spid="26"/>
                                            </p:tgtEl>
                                            <p:attrNameLst>
                                              <p:attrName>style.visibility</p:attrName>
                                            </p:attrNameLst>
                                          </p:cBhvr>
                                          <p:to>
                                            <p:strVal val="visible"/>
                                          </p:to>
                                        </p:set>
                                        <p:anim calcmode="lin" valueType="num">
                                          <p:cBhvr>
                                            <p:cTn id="182" dur="300" fill="hold"/>
                                            <p:tgtEl>
                                              <p:spTgt spid="26"/>
                                            </p:tgtEl>
                                            <p:attrNameLst>
                                              <p:attrName>ppt_w</p:attrName>
                                            </p:attrNameLst>
                                          </p:cBhvr>
                                          <p:tavLst>
                                            <p:tav tm="0">
                                              <p:val>
                                                <p:fltVal val="0"/>
                                              </p:val>
                                            </p:tav>
                                            <p:tav tm="100000">
                                              <p:val>
                                                <p:strVal val="#ppt_w"/>
                                              </p:val>
                                            </p:tav>
                                          </p:tavLst>
                                        </p:anim>
                                        <p:anim calcmode="lin" valueType="num">
                                          <p:cBhvr>
                                            <p:cTn id="183" dur="300" fill="hold"/>
                                            <p:tgtEl>
                                              <p:spTgt spid="26"/>
                                            </p:tgtEl>
                                            <p:attrNameLst>
                                              <p:attrName>ppt_h</p:attrName>
                                            </p:attrNameLst>
                                          </p:cBhvr>
                                          <p:tavLst>
                                            <p:tav tm="0">
                                              <p:val>
                                                <p:fltVal val="0"/>
                                              </p:val>
                                            </p:tav>
                                            <p:tav tm="100000">
                                              <p:val>
                                                <p:strVal val="#ppt_h"/>
                                              </p:val>
                                            </p:tav>
                                          </p:tavLst>
                                        </p:anim>
                                        <p:animEffect transition="in" filter="fade">
                                          <p:cBhvr>
                                            <p:cTn id="184" dur="300"/>
                                            <p:tgtEl>
                                              <p:spTgt spid="26"/>
                                            </p:tgtEl>
                                          </p:cBhvr>
                                        </p:animEffect>
                                      </p:childTnLst>
                                    </p:cTn>
                                  </p:par>
                                  <p:par>
                                    <p:cTn id="185" presetID="6" presetClass="emph" presetSubtype="0" autoRev="1" fill="hold" grpId="1" nodeType="withEffect">
                                      <p:stCondLst>
                                        <p:cond delay="300"/>
                                      </p:stCondLst>
                                      <p:childTnLst>
                                        <p:animScale>
                                          <p:cBhvr>
                                            <p:cTn id="186" dur="150" fill="hold"/>
                                            <p:tgtEl>
                                              <p:spTgt spid="26"/>
                                            </p:tgtEl>
                                          </p:cBhvr>
                                          <p:by x="110000" y="110000"/>
                                        </p:animScale>
                                      </p:childTnLst>
                                    </p:cTn>
                                  </p:par>
                                  <p:par>
                                    <p:cTn id="187" presetID="53" presetClass="entr" presetSubtype="16" fill="hold" grpId="0" nodeType="withEffect">
                                      <p:stCondLst>
                                        <p:cond delay="500"/>
                                      </p:stCondLst>
                                      <p:childTnLst>
                                        <p:set>
                                          <p:cBhvr>
                                            <p:cTn id="188" dur="1" fill="hold">
                                              <p:stCondLst>
                                                <p:cond delay="0"/>
                                              </p:stCondLst>
                                            </p:cTn>
                                            <p:tgtEl>
                                              <p:spTgt spid="35"/>
                                            </p:tgtEl>
                                            <p:attrNameLst>
                                              <p:attrName>style.visibility</p:attrName>
                                            </p:attrNameLst>
                                          </p:cBhvr>
                                          <p:to>
                                            <p:strVal val="visible"/>
                                          </p:to>
                                        </p:set>
                                        <p:anim calcmode="lin" valueType="num">
                                          <p:cBhvr>
                                            <p:cTn id="189" dur="300" fill="hold"/>
                                            <p:tgtEl>
                                              <p:spTgt spid="35"/>
                                            </p:tgtEl>
                                            <p:attrNameLst>
                                              <p:attrName>ppt_w</p:attrName>
                                            </p:attrNameLst>
                                          </p:cBhvr>
                                          <p:tavLst>
                                            <p:tav tm="0">
                                              <p:val>
                                                <p:fltVal val="0"/>
                                              </p:val>
                                            </p:tav>
                                            <p:tav tm="100000">
                                              <p:val>
                                                <p:strVal val="#ppt_w"/>
                                              </p:val>
                                            </p:tav>
                                          </p:tavLst>
                                        </p:anim>
                                        <p:anim calcmode="lin" valueType="num">
                                          <p:cBhvr>
                                            <p:cTn id="190" dur="300" fill="hold"/>
                                            <p:tgtEl>
                                              <p:spTgt spid="35"/>
                                            </p:tgtEl>
                                            <p:attrNameLst>
                                              <p:attrName>ppt_h</p:attrName>
                                            </p:attrNameLst>
                                          </p:cBhvr>
                                          <p:tavLst>
                                            <p:tav tm="0">
                                              <p:val>
                                                <p:fltVal val="0"/>
                                              </p:val>
                                            </p:tav>
                                            <p:tav tm="100000">
                                              <p:val>
                                                <p:strVal val="#ppt_h"/>
                                              </p:val>
                                            </p:tav>
                                          </p:tavLst>
                                        </p:anim>
                                        <p:animEffect transition="in" filter="fade">
                                          <p:cBhvr>
                                            <p:cTn id="191" dur="300"/>
                                            <p:tgtEl>
                                              <p:spTgt spid="35"/>
                                            </p:tgtEl>
                                          </p:cBhvr>
                                        </p:animEffect>
                                      </p:childTnLst>
                                    </p:cTn>
                                  </p:par>
                                  <p:par>
                                    <p:cTn id="192" presetID="6" presetClass="emph" presetSubtype="0" autoRev="1" fill="hold" grpId="1" nodeType="withEffect">
                                      <p:stCondLst>
                                        <p:cond delay="800"/>
                                      </p:stCondLst>
                                      <p:childTnLst>
                                        <p:animScale>
                                          <p:cBhvr>
                                            <p:cTn id="193" dur="150" fill="hold"/>
                                            <p:tgtEl>
                                              <p:spTgt spid="35"/>
                                            </p:tgtEl>
                                          </p:cBhvr>
                                          <p:by x="110000" y="110000"/>
                                        </p:animScale>
                                      </p:childTnLst>
                                    </p:cTn>
                                  </p:par>
                                  <p:par>
                                    <p:cTn id="194" presetID="2" presetClass="entr" presetSubtype="2" fill="hold" grpId="0" nodeType="withEffect" p14:presetBounceEnd="50000">
                                      <p:stCondLst>
                                        <p:cond delay="800"/>
                                      </p:stCondLst>
                                      <p:childTnLst>
                                        <p:set>
                                          <p:cBhvr>
                                            <p:cTn id="195" dur="1" fill="hold">
                                              <p:stCondLst>
                                                <p:cond delay="0"/>
                                              </p:stCondLst>
                                            </p:cTn>
                                            <p:tgtEl>
                                              <p:spTgt spid="36"/>
                                            </p:tgtEl>
                                            <p:attrNameLst>
                                              <p:attrName>style.visibility</p:attrName>
                                            </p:attrNameLst>
                                          </p:cBhvr>
                                          <p:to>
                                            <p:strVal val="visible"/>
                                          </p:to>
                                        </p:set>
                                        <p:anim calcmode="lin" valueType="num" p14:bounceEnd="50000">
                                          <p:cBhvr additive="base">
                                            <p:cTn id="196" dur="500" fill="hold"/>
                                            <p:tgtEl>
                                              <p:spTgt spid="36"/>
                                            </p:tgtEl>
                                            <p:attrNameLst>
                                              <p:attrName>ppt_x</p:attrName>
                                            </p:attrNameLst>
                                          </p:cBhvr>
                                          <p:tavLst>
                                            <p:tav tm="0">
                                              <p:val>
                                                <p:strVal val="1+#ppt_w/2"/>
                                              </p:val>
                                            </p:tav>
                                            <p:tav tm="100000">
                                              <p:val>
                                                <p:strVal val="#ppt_x"/>
                                              </p:val>
                                            </p:tav>
                                          </p:tavLst>
                                        </p:anim>
                                        <p:anim calcmode="lin" valueType="num" p14:bounceEnd="50000">
                                          <p:cBhvr additive="base">
                                            <p:cTn id="197" dur="500" fill="hold"/>
                                            <p:tgtEl>
                                              <p:spTgt spid="36"/>
                                            </p:tgtEl>
                                            <p:attrNameLst>
                                              <p:attrName>ppt_y</p:attrName>
                                            </p:attrNameLst>
                                          </p:cBhvr>
                                          <p:tavLst>
                                            <p:tav tm="0">
                                              <p:val>
                                                <p:strVal val="#ppt_y"/>
                                              </p:val>
                                            </p:tav>
                                            <p:tav tm="100000">
                                              <p:val>
                                                <p:strVal val="#ppt_y"/>
                                              </p:val>
                                            </p:tav>
                                          </p:tavLst>
                                        </p:anim>
                                      </p:childTnLst>
                                    </p:cTn>
                                  </p:par>
                                  <p:par>
                                    <p:cTn id="198" presetID="53" presetClass="entr" presetSubtype="16" fill="hold" grpId="0" nodeType="withEffect">
                                      <p:stCondLst>
                                        <p:cond delay="800"/>
                                      </p:stCondLst>
                                      <p:childTnLst>
                                        <p:set>
                                          <p:cBhvr>
                                            <p:cTn id="199" dur="1" fill="hold">
                                              <p:stCondLst>
                                                <p:cond delay="0"/>
                                              </p:stCondLst>
                                            </p:cTn>
                                            <p:tgtEl>
                                              <p:spTgt spid="21"/>
                                            </p:tgtEl>
                                            <p:attrNameLst>
                                              <p:attrName>style.visibility</p:attrName>
                                            </p:attrNameLst>
                                          </p:cBhvr>
                                          <p:to>
                                            <p:strVal val="visible"/>
                                          </p:to>
                                        </p:set>
                                        <p:anim calcmode="lin" valueType="num">
                                          <p:cBhvr>
                                            <p:cTn id="200" dur="300" fill="hold"/>
                                            <p:tgtEl>
                                              <p:spTgt spid="21"/>
                                            </p:tgtEl>
                                            <p:attrNameLst>
                                              <p:attrName>ppt_w</p:attrName>
                                            </p:attrNameLst>
                                          </p:cBhvr>
                                          <p:tavLst>
                                            <p:tav tm="0">
                                              <p:val>
                                                <p:fltVal val="0"/>
                                              </p:val>
                                            </p:tav>
                                            <p:tav tm="100000">
                                              <p:val>
                                                <p:strVal val="#ppt_w"/>
                                              </p:val>
                                            </p:tav>
                                          </p:tavLst>
                                        </p:anim>
                                        <p:anim calcmode="lin" valueType="num">
                                          <p:cBhvr>
                                            <p:cTn id="201" dur="300" fill="hold"/>
                                            <p:tgtEl>
                                              <p:spTgt spid="21"/>
                                            </p:tgtEl>
                                            <p:attrNameLst>
                                              <p:attrName>ppt_h</p:attrName>
                                            </p:attrNameLst>
                                          </p:cBhvr>
                                          <p:tavLst>
                                            <p:tav tm="0">
                                              <p:val>
                                                <p:fltVal val="0"/>
                                              </p:val>
                                            </p:tav>
                                            <p:tav tm="100000">
                                              <p:val>
                                                <p:strVal val="#ppt_h"/>
                                              </p:val>
                                            </p:tav>
                                          </p:tavLst>
                                        </p:anim>
                                        <p:animEffect transition="in" filter="fade">
                                          <p:cBhvr>
                                            <p:cTn id="202" dur="300"/>
                                            <p:tgtEl>
                                              <p:spTgt spid="21"/>
                                            </p:tgtEl>
                                          </p:cBhvr>
                                        </p:animEffect>
                                      </p:childTnLst>
                                    </p:cTn>
                                  </p:par>
                                  <p:par>
                                    <p:cTn id="203" presetID="6" presetClass="emph" presetSubtype="0" autoRev="1" fill="hold" grpId="1" nodeType="withEffect">
                                      <p:stCondLst>
                                        <p:cond delay="1100"/>
                                      </p:stCondLst>
                                      <p:childTnLst>
                                        <p:animScale>
                                          <p:cBhvr>
                                            <p:cTn id="204" dur="150" fill="hold"/>
                                            <p:tgtEl>
                                              <p:spTgt spid="21"/>
                                            </p:tgtEl>
                                          </p:cBhvr>
                                          <p:by x="110000" y="11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animBg="1"/>
          <p:bldP spid="5" grpId="1" animBg="1"/>
          <p:bldP spid="6" grpId="0" animBg="1"/>
          <p:bldP spid="6" grpId="1" animBg="1"/>
          <p:bldP spid="7" grpId="0" animBg="1"/>
          <p:bldP spid="7" grpId="1" animBg="1"/>
          <p:bldP spid="8" grpId="0" animBg="1"/>
          <p:bldP spid="8" grpId="1" animBg="1"/>
          <p:bldP spid="10" grpId="0" animBg="1"/>
          <p:bldP spid="10" grpId="1" animBg="1"/>
          <p:bldP spid="14" grpId="0" animBg="1"/>
          <p:bldP spid="14" grpId="1" animBg="1"/>
          <p:bldP spid="15" grpId="0" animBg="1"/>
          <p:bldP spid="15" grpId="1" animBg="1"/>
          <p:bldP spid="16" grpId="0" animBg="1"/>
          <p:bldP spid="16" grpId="1" animBg="1"/>
          <p:bldP spid="17" grpId="0" animBg="1"/>
          <p:bldP spid="17" grpId="1" animBg="1"/>
          <p:bldP spid="18" grpId="0" animBg="1"/>
          <p:bldP spid="18" grpId="1" animBg="1"/>
          <p:bldP spid="19" grpId="0" animBg="1"/>
          <p:bldP spid="19" grpId="1" animBg="1"/>
          <p:bldP spid="20" grpId="0" animBg="1"/>
          <p:bldP spid="20" grpId="1" animBg="1"/>
          <p:bldP spid="21" grpId="0" animBg="1"/>
          <p:bldP spid="21" grpId="1" animBg="1"/>
          <p:bldP spid="22" grpId="0" animBg="1"/>
          <p:bldP spid="22" grpId="1" animBg="1"/>
          <p:bldP spid="23" grpId="0" animBg="1"/>
          <p:bldP spid="23" grpId="1" animBg="1"/>
          <p:bldP spid="24" grpId="0" animBg="1"/>
          <p:bldP spid="24" grpId="1" animBg="1"/>
          <p:bldP spid="25" grpId="0" animBg="1"/>
          <p:bldP spid="25" grpId="1" animBg="1"/>
          <p:bldP spid="26" grpId="0" animBg="1"/>
          <p:bldP spid="26" grpId="1" animBg="1"/>
          <p:bldP spid="27" grpId="0" animBg="1"/>
          <p:bldP spid="27" grpId="1" animBg="1"/>
          <p:bldP spid="28" grpId="0" animBg="1"/>
          <p:bldP spid="28" grpId="1" animBg="1"/>
          <p:bldP spid="29" grpId="0" animBg="1"/>
          <p:bldP spid="29" grpId="1" animBg="1"/>
          <p:bldP spid="30" grpId="0" animBg="1"/>
          <p:bldP spid="30" grpId="1" animBg="1"/>
          <p:bldP spid="31" grpId="0" animBg="1"/>
          <p:bldP spid="31" grpId="1" animBg="1"/>
          <p:bldP spid="32" grpId="0" animBg="1"/>
          <p:bldP spid="32" grpId="1" animBg="1"/>
          <p:bldP spid="33" grpId="0" animBg="1"/>
          <p:bldP spid="33" grpId="1" animBg="1"/>
          <p:bldP spid="34" grpId="0" animBg="1"/>
          <p:bldP spid="34" grpId="1" animBg="1"/>
          <p:bldP spid="35" grpId="0"/>
          <p:bldP spid="35" grpId="1"/>
          <p:bldP spid="3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200"/>
                                      </p:stCondLst>
                                      <p:childTnLst>
                                        <p:set>
                                          <p:cBhvr>
                                            <p:cTn id="6" dur="1" fill="hold">
                                              <p:stCondLst>
                                                <p:cond delay="0"/>
                                              </p:stCondLst>
                                            </p:cTn>
                                            <p:tgtEl>
                                              <p:spTgt spid="4"/>
                                            </p:tgtEl>
                                            <p:attrNameLst>
                                              <p:attrName>style.visibility</p:attrName>
                                            </p:attrNameLst>
                                          </p:cBhvr>
                                          <p:to>
                                            <p:strVal val="visible"/>
                                          </p:to>
                                        </p:set>
                                        <p:anim calcmode="lin" valueType="num">
                                          <p:cBhvr>
                                            <p:cTn id="7" dur="300" fill="hold"/>
                                            <p:tgtEl>
                                              <p:spTgt spid="4"/>
                                            </p:tgtEl>
                                            <p:attrNameLst>
                                              <p:attrName>ppt_w</p:attrName>
                                            </p:attrNameLst>
                                          </p:cBhvr>
                                          <p:tavLst>
                                            <p:tav tm="0">
                                              <p:val>
                                                <p:fltVal val="0"/>
                                              </p:val>
                                            </p:tav>
                                            <p:tav tm="100000">
                                              <p:val>
                                                <p:strVal val="#ppt_w"/>
                                              </p:val>
                                            </p:tav>
                                          </p:tavLst>
                                        </p:anim>
                                        <p:anim calcmode="lin" valueType="num">
                                          <p:cBhvr>
                                            <p:cTn id="8" dur="300" fill="hold"/>
                                            <p:tgtEl>
                                              <p:spTgt spid="4"/>
                                            </p:tgtEl>
                                            <p:attrNameLst>
                                              <p:attrName>ppt_h</p:attrName>
                                            </p:attrNameLst>
                                          </p:cBhvr>
                                          <p:tavLst>
                                            <p:tav tm="0">
                                              <p:val>
                                                <p:fltVal val="0"/>
                                              </p:val>
                                            </p:tav>
                                            <p:tav tm="100000">
                                              <p:val>
                                                <p:strVal val="#ppt_h"/>
                                              </p:val>
                                            </p:tav>
                                          </p:tavLst>
                                        </p:anim>
                                        <p:animEffect transition="in" filter="fade">
                                          <p:cBhvr>
                                            <p:cTn id="9" dur="300"/>
                                            <p:tgtEl>
                                              <p:spTgt spid="4"/>
                                            </p:tgtEl>
                                          </p:cBhvr>
                                        </p:animEffect>
                                      </p:childTnLst>
                                    </p:cTn>
                                  </p:par>
                                  <p:par>
                                    <p:cTn id="10" presetID="6" presetClass="emph" presetSubtype="0" autoRev="1" fill="hold" grpId="1" nodeType="withEffect">
                                      <p:stCondLst>
                                        <p:cond delay="500"/>
                                      </p:stCondLst>
                                      <p:childTnLst>
                                        <p:animScale>
                                          <p:cBhvr>
                                            <p:cTn id="11" dur="150" fill="hold"/>
                                            <p:tgtEl>
                                              <p:spTgt spid="4"/>
                                            </p:tgtEl>
                                          </p:cBhvr>
                                          <p:by x="110000" y="110000"/>
                                        </p:animScale>
                                      </p:childTnLst>
                                    </p:cTn>
                                  </p:par>
                                  <p:par>
                                    <p:cTn id="12" presetID="53" presetClass="entr" presetSubtype="16" fill="hold" grpId="0" nodeType="with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300" fill="hold"/>
                                            <p:tgtEl>
                                              <p:spTgt spid="5"/>
                                            </p:tgtEl>
                                            <p:attrNameLst>
                                              <p:attrName>ppt_w</p:attrName>
                                            </p:attrNameLst>
                                          </p:cBhvr>
                                          <p:tavLst>
                                            <p:tav tm="0">
                                              <p:val>
                                                <p:fltVal val="0"/>
                                              </p:val>
                                            </p:tav>
                                            <p:tav tm="100000">
                                              <p:val>
                                                <p:strVal val="#ppt_w"/>
                                              </p:val>
                                            </p:tav>
                                          </p:tavLst>
                                        </p:anim>
                                        <p:anim calcmode="lin" valueType="num">
                                          <p:cBhvr>
                                            <p:cTn id="15" dur="300" fill="hold"/>
                                            <p:tgtEl>
                                              <p:spTgt spid="5"/>
                                            </p:tgtEl>
                                            <p:attrNameLst>
                                              <p:attrName>ppt_h</p:attrName>
                                            </p:attrNameLst>
                                          </p:cBhvr>
                                          <p:tavLst>
                                            <p:tav tm="0">
                                              <p:val>
                                                <p:fltVal val="0"/>
                                              </p:val>
                                            </p:tav>
                                            <p:tav tm="100000">
                                              <p:val>
                                                <p:strVal val="#ppt_h"/>
                                              </p:val>
                                            </p:tav>
                                          </p:tavLst>
                                        </p:anim>
                                        <p:animEffect transition="in" filter="fade">
                                          <p:cBhvr>
                                            <p:cTn id="16" dur="300"/>
                                            <p:tgtEl>
                                              <p:spTgt spid="5"/>
                                            </p:tgtEl>
                                          </p:cBhvr>
                                        </p:animEffect>
                                      </p:childTnLst>
                                    </p:cTn>
                                  </p:par>
                                  <p:par>
                                    <p:cTn id="17" presetID="6" presetClass="emph" presetSubtype="0" autoRev="1" fill="hold" grpId="1" nodeType="withEffect">
                                      <p:stCondLst>
                                        <p:cond delay="300"/>
                                      </p:stCondLst>
                                      <p:childTnLst>
                                        <p:animScale>
                                          <p:cBhvr>
                                            <p:cTn id="18" dur="150" fill="hold"/>
                                            <p:tgtEl>
                                              <p:spTgt spid="5"/>
                                            </p:tgtEl>
                                          </p:cBhvr>
                                          <p:by x="110000" y="110000"/>
                                        </p:animScale>
                                      </p:childTnLst>
                                    </p:cTn>
                                  </p:par>
                                  <p:par>
                                    <p:cTn id="19" presetID="53" presetClass="entr" presetSubtype="16"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p:cTn id="21" dur="300" fill="hold"/>
                                            <p:tgtEl>
                                              <p:spTgt spid="8"/>
                                            </p:tgtEl>
                                            <p:attrNameLst>
                                              <p:attrName>ppt_w</p:attrName>
                                            </p:attrNameLst>
                                          </p:cBhvr>
                                          <p:tavLst>
                                            <p:tav tm="0">
                                              <p:val>
                                                <p:fltVal val="0"/>
                                              </p:val>
                                            </p:tav>
                                            <p:tav tm="100000">
                                              <p:val>
                                                <p:strVal val="#ppt_w"/>
                                              </p:val>
                                            </p:tav>
                                          </p:tavLst>
                                        </p:anim>
                                        <p:anim calcmode="lin" valueType="num">
                                          <p:cBhvr>
                                            <p:cTn id="22" dur="300" fill="hold"/>
                                            <p:tgtEl>
                                              <p:spTgt spid="8"/>
                                            </p:tgtEl>
                                            <p:attrNameLst>
                                              <p:attrName>ppt_h</p:attrName>
                                            </p:attrNameLst>
                                          </p:cBhvr>
                                          <p:tavLst>
                                            <p:tav tm="0">
                                              <p:val>
                                                <p:fltVal val="0"/>
                                              </p:val>
                                            </p:tav>
                                            <p:tav tm="100000">
                                              <p:val>
                                                <p:strVal val="#ppt_h"/>
                                              </p:val>
                                            </p:tav>
                                          </p:tavLst>
                                        </p:anim>
                                        <p:animEffect transition="in" filter="fade">
                                          <p:cBhvr>
                                            <p:cTn id="23" dur="300"/>
                                            <p:tgtEl>
                                              <p:spTgt spid="8"/>
                                            </p:tgtEl>
                                          </p:cBhvr>
                                        </p:animEffect>
                                      </p:childTnLst>
                                    </p:cTn>
                                  </p:par>
                                  <p:par>
                                    <p:cTn id="24" presetID="6" presetClass="emph" presetSubtype="0" autoRev="1" fill="hold" grpId="1" nodeType="withEffect">
                                      <p:stCondLst>
                                        <p:cond delay="300"/>
                                      </p:stCondLst>
                                      <p:childTnLst>
                                        <p:animScale>
                                          <p:cBhvr>
                                            <p:cTn id="25" dur="150" fill="hold"/>
                                            <p:tgtEl>
                                              <p:spTgt spid="8"/>
                                            </p:tgtEl>
                                          </p:cBhvr>
                                          <p:by x="110000" y="110000"/>
                                        </p:animScale>
                                      </p:childTnLst>
                                    </p:cTn>
                                  </p:par>
                                  <p:par>
                                    <p:cTn id="26" presetID="53" presetClass="entr" presetSubtype="16" fill="hold" grpId="0" nodeType="withEffect">
                                      <p:stCondLst>
                                        <p:cond delay="300"/>
                                      </p:stCondLst>
                                      <p:childTnLst>
                                        <p:set>
                                          <p:cBhvr>
                                            <p:cTn id="27" dur="1" fill="hold">
                                              <p:stCondLst>
                                                <p:cond delay="0"/>
                                              </p:stCondLst>
                                            </p:cTn>
                                            <p:tgtEl>
                                              <p:spTgt spid="10"/>
                                            </p:tgtEl>
                                            <p:attrNameLst>
                                              <p:attrName>style.visibility</p:attrName>
                                            </p:attrNameLst>
                                          </p:cBhvr>
                                          <p:to>
                                            <p:strVal val="visible"/>
                                          </p:to>
                                        </p:set>
                                        <p:anim calcmode="lin" valueType="num">
                                          <p:cBhvr>
                                            <p:cTn id="28" dur="300" fill="hold"/>
                                            <p:tgtEl>
                                              <p:spTgt spid="10"/>
                                            </p:tgtEl>
                                            <p:attrNameLst>
                                              <p:attrName>ppt_w</p:attrName>
                                            </p:attrNameLst>
                                          </p:cBhvr>
                                          <p:tavLst>
                                            <p:tav tm="0">
                                              <p:val>
                                                <p:fltVal val="0"/>
                                              </p:val>
                                            </p:tav>
                                            <p:tav tm="100000">
                                              <p:val>
                                                <p:strVal val="#ppt_w"/>
                                              </p:val>
                                            </p:tav>
                                          </p:tavLst>
                                        </p:anim>
                                        <p:anim calcmode="lin" valueType="num">
                                          <p:cBhvr>
                                            <p:cTn id="29" dur="300" fill="hold"/>
                                            <p:tgtEl>
                                              <p:spTgt spid="10"/>
                                            </p:tgtEl>
                                            <p:attrNameLst>
                                              <p:attrName>ppt_h</p:attrName>
                                            </p:attrNameLst>
                                          </p:cBhvr>
                                          <p:tavLst>
                                            <p:tav tm="0">
                                              <p:val>
                                                <p:fltVal val="0"/>
                                              </p:val>
                                            </p:tav>
                                            <p:tav tm="100000">
                                              <p:val>
                                                <p:strVal val="#ppt_h"/>
                                              </p:val>
                                            </p:tav>
                                          </p:tavLst>
                                        </p:anim>
                                        <p:animEffect transition="in" filter="fade">
                                          <p:cBhvr>
                                            <p:cTn id="30" dur="300"/>
                                            <p:tgtEl>
                                              <p:spTgt spid="10"/>
                                            </p:tgtEl>
                                          </p:cBhvr>
                                        </p:animEffect>
                                      </p:childTnLst>
                                    </p:cTn>
                                  </p:par>
                                  <p:par>
                                    <p:cTn id="31" presetID="6" presetClass="emph" presetSubtype="0" autoRev="1" fill="hold" grpId="1" nodeType="withEffect">
                                      <p:stCondLst>
                                        <p:cond delay="600"/>
                                      </p:stCondLst>
                                      <p:childTnLst>
                                        <p:animScale>
                                          <p:cBhvr>
                                            <p:cTn id="32" dur="150" fill="hold"/>
                                            <p:tgtEl>
                                              <p:spTgt spid="10"/>
                                            </p:tgtEl>
                                          </p:cBhvr>
                                          <p:by x="110000" y="110000"/>
                                        </p:animScale>
                                      </p:childTnLst>
                                    </p:cTn>
                                  </p:par>
                                  <p:par>
                                    <p:cTn id="33" presetID="53" presetClass="entr" presetSubtype="16" fill="hold" grpId="0" nodeType="withEffect">
                                      <p:stCondLst>
                                        <p:cond delay="200"/>
                                      </p:stCondLst>
                                      <p:childTnLst>
                                        <p:set>
                                          <p:cBhvr>
                                            <p:cTn id="34" dur="1" fill="hold">
                                              <p:stCondLst>
                                                <p:cond delay="0"/>
                                              </p:stCondLst>
                                            </p:cTn>
                                            <p:tgtEl>
                                              <p:spTgt spid="7"/>
                                            </p:tgtEl>
                                            <p:attrNameLst>
                                              <p:attrName>style.visibility</p:attrName>
                                            </p:attrNameLst>
                                          </p:cBhvr>
                                          <p:to>
                                            <p:strVal val="visible"/>
                                          </p:to>
                                        </p:set>
                                        <p:anim calcmode="lin" valueType="num">
                                          <p:cBhvr>
                                            <p:cTn id="35" dur="300" fill="hold"/>
                                            <p:tgtEl>
                                              <p:spTgt spid="7"/>
                                            </p:tgtEl>
                                            <p:attrNameLst>
                                              <p:attrName>ppt_w</p:attrName>
                                            </p:attrNameLst>
                                          </p:cBhvr>
                                          <p:tavLst>
                                            <p:tav tm="0">
                                              <p:val>
                                                <p:fltVal val="0"/>
                                              </p:val>
                                            </p:tav>
                                            <p:tav tm="100000">
                                              <p:val>
                                                <p:strVal val="#ppt_w"/>
                                              </p:val>
                                            </p:tav>
                                          </p:tavLst>
                                        </p:anim>
                                        <p:anim calcmode="lin" valueType="num">
                                          <p:cBhvr>
                                            <p:cTn id="36" dur="300" fill="hold"/>
                                            <p:tgtEl>
                                              <p:spTgt spid="7"/>
                                            </p:tgtEl>
                                            <p:attrNameLst>
                                              <p:attrName>ppt_h</p:attrName>
                                            </p:attrNameLst>
                                          </p:cBhvr>
                                          <p:tavLst>
                                            <p:tav tm="0">
                                              <p:val>
                                                <p:fltVal val="0"/>
                                              </p:val>
                                            </p:tav>
                                            <p:tav tm="100000">
                                              <p:val>
                                                <p:strVal val="#ppt_h"/>
                                              </p:val>
                                            </p:tav>
                                          </p:tavLst>
                                        </p:anim>
                                        <p:animEffect transition="in" filter="fade">
                                          <p:cBhvr>
                                            <p:cTn id="37" dur="300"/>
                                            <p:tgtEl>
                                              <p:spTgt spid="7"/>
                                            </p:tgtEl>
                                          </p:cBhvr>
                                        </p:animEffect>
                                      </p:childTnLst>
                                    </p:cTn>
                                  </p:par>
                                  <p:par>
                                    <p:cTn id="38" presetID="6" presetClass="emph" presetSubtype="0" autoRev="1" fill="hold" grpId="1" nodeType="withEffect">
                                      <p:stCondLst>
                                        <p:cond delay="500"/>
                                      </p:stCondLst>
                                      <p:childTnLst>
                                        <p:animScale>
                                          <p:cBhvr>
                                            <p:cTn id="39" dur="150" fill="hold"/>
                                            <p:tgtEl>
                                              <p:spTgt spid="7"/>
                                            </p:tgtEl>
                                          </p:cBhvr>
                                          <p:by x="110000" y="110000"/>
                                        </p:animScale>
                                      </p:childTnLst>
                                    </p:cTn>
                                  </p:par>
                                  <p:par>
                                    <p:cTn id="40" presetID="53" presetClass="entr" presetSubtype="16" fill="hold" grpId="0" nodeType="withEffect">
                                      <p:stCondLst>
                                        <p:cond delay="0"/>
                                      </p:stCondLst>
                                      <p:childTnLst>
                                        <p:set>
                                          <p:cBhvr>
                                            <p:cTn id="41" dur="1" fill="hold">
                                              <p:stCondLst>
                                                <p:cond delay="0"/>
                                              </p:stCondLst>
                                            </p:cTn>
                                            <p:tgtEl>
                                              <p:spTgt spid="6"/>
                                            </p:tgtEl>
                                            <p:attrNameLst>
                                              <p:attrName>style.visibility</p:attrName>
                                            </p:attrNameLst>
                                          </p:cBhvr>
                                          <p:to>
                                            <p:strVal val="visible"/>
                                          </p:to>
                                        </p:set>
                                        <p:anim calcmode="lin" valueType="num">
                                          <p:cBhvr>
                                            <p:cTn id="42" dur="300" fill="hold"/>
                                            <p:tgtEl>
                                              <p:spTgt spid="6"/>
                                            </p:tgtEl>
                                            <p:attrNameLst>
                                              <p:attrName>ppt_w</p:attrName>
                                            </p:attrNameLst>
                                          </p:cBhvr>
                                          <p:tavLst>
                                            <p:tav tm="0">
                                              <p:val>
                                                <p:fltVal val="0"/>
                                              </p:val>
                                            </p:tav>
                                            <p:tav tm="100000">
                                              <p:val>
                                                <p:strVal val="#ppt_w"/>
                                              </p:val>
                                            </p:tav>
                                          </p:tavLst>
                                        </p:anim>
                                        <p:anim calcmode="lin" valueType="num">
                                          <p:cBhvr>
                                            <p:cTn id="43" dur="300" fill="hold"/>
                                            <p:tgtEl>
                                              <p:spTgt spid="6"/>
                                            </p:tgtEl>
                                            <p:attrNameLst>
                                              <p:attrName>ppt_h</p:attrName>
                                            </p:attrNameLst>
                                          </p:cBhvr>
                                          <p:tavLst>
                                            <p:tav tm="0">
                                              <p:val>
                                                <p:fltVal val="0"/>
                                              </p:val>
                                            </p:tav>
                                            <p:tav tm="100000">
                                              <p:val>
                                                <p:strVal val="#ppt_h"/>
                                              </p:val>
                                            </p:tav>
                                          </p:tavLst>
                                        </p:anim>
                                        <p:animEffect transition="in" filter="fade">
                                          <p:cBhvr>
                                            <p:cTn id="44" dur="300"/>
                                            <p:tgtEl>
                                              <p:spTgt spid="6"/>
                                            </p:tgtEl>
                                          </p:cBhvr>
                                        </p:animEffect>
                                      </p:childTnLst>
                                    </p:cTn>
                                  </p:par>
                                  <p:par>
                                    <p:cTn id="45" presetID="6" presetClass="emph" presetSubtype="0" autoRev="1" fill="hold" grpId="1" nodeType="withEffect">
                                      <p:stCondLst>
                                        <p:cond delay="300"/>
                                      </p:stCondLst>
                                      <p:childTnLst>
                                        <p:animScale>
                                          <p:cBhvr>
                                            <p:cTn id="46" dur="150" fill="hold"/>
                                            <p:tgtEl>
                                              <p:spTgt spid="6"/>
                                            </p:tgtEl>
                                          </p:cBhvr>
                                          <p:by x="110000" y="110000"/>
                                        </p:animScale>
                                      </p:childTnLst>
                                    </p:cTn>
                                  </p:par>
                                  <p:par>
                                    <p:cTn id="47" presetID="53" presetClass="entr" presetSubtype="16" fill="hold" grpId="0" nodeType="withEffect">
                                      <p:stCondLst>
                                        <p:cond delay="200"/>
                                      </p:stCondLst>
                                      <p:childTnLst>
                                        <p:set>
                                          <p:cBhvr>
                                            <p:cTn id="48" dur="1" fill="hold">
                                              <p:stCondLst>
                                                <p:cond delay="0"/>
                                              </p:stCondLst>
                                            </p:cTn>
                                            <p:tgtEl>
                                              <p:spTgt spid="19"/>
                                            </p:tgtEl>
                                            <p:attrNameLst>
                                              <p:attrName>style.visibility</p:attrName>
                                            </p:attrNameLst>
                                          </p:cBhvr>
                                          <p:to>
                                            <p:strVal val="visible"/>
                                          </p:to>
                                        </p:set>
                                        <p:anim calcmode="lin" valueType="num">
                                          <p:cBhvr>
                                            <p:cTn id="49" dur="300" fill="hold"/>
                                            <p:tgtEl>
                                              <p:spTgt spid="19"/>
                                            </p:tgtEl>
                                            <p:attrNameLst>
                                              <p:attrName>ppt_w</p:attrName>
                                            </p:attrNameLst>
                                          </p:cBhvr>
                                          <p:tavLst>
                                            <p:tav tm="0">
                                              <p:val>
                                                <p:fltVal val="0"/>
                                              </p:val>
                                            </p:tav>
                                            <p:tav tm="100000">
                                              <p:val>
                                                <p:strVal val="#ppt_w"/>
                                              </p:val>
                                            </p:tav>
                                          </p:tavLst>
                                        </p:anim>
                                        <p:anim calcmode="lin" valueType="num">
                                          <p:cBhvr>
                                            <p:cTn id="50" dur="300" fill="hold"/>
                                            <p:tgtEl>
                                              <p:spTgt spid="19"/>
                                            </p:tgtEl>
                                            <p:attrNameLst>
                                              <p:attrName>ppt_h</p:attrName>
                                            </p:attrNameLst>
                                          </p:cBhvr>
                                          <p:tavLst>
                                            <p:tav tm="0">
                                              <p:val>
                                                <p:fltVal val="0"/>
                                              </p:val>
                                            </p:tav>
                                            <p:tav tm="100000">
                                              <p:val>
                                                <p:strVal val="#ppt_h"/>
                                              </p:val>
                                            </p:tav>
                                          </p:tavLst>
                                        </p:anim>
                                        <p:animEffect transition="in" filter="fade">
                                          <p:cBhvr>
                                            <p:cTn id="51" dur="300"/>
                                            <p:tgtEl>
                                              <p:spTgt spid="19"/>
                                            </p:tgtEl>
                                          </p:cBhvr>
                                        </p:animEffect>
                                      </p:childTnLst>
                                    </p:cTn>
                                  </p:par>
                                  <p:par>
                                    <p:cTn id="52" presetID="6" presetClass="emph" presetSubtype="0" autoRev="1" fill="hold" grpId="1" nodeType="withEffect">
                                      <p:stCondLst>
                                        <p:cond delay="500"/>
                                      </p:stCondLst>
                                      <p:childTnLst>
                                        <p:animScale>
                                          <p:cBhvr>
                                            <p:cTn id="53" dur="150" fill="hold"/>
                                            <p:tgtEl>
                                              <p:spTgt spid="19"/>
                                            </p:tgtEl>
                                          </p:cBhvr>
                                          <p:by x="110000" y="110000"/>
                                        </p:animScale>
                                      </p:childTnLst>
                                    </p:cTn>
                                  </p:par>
                                  <p:par>
                                    <p:cTn id="54" presetID="53" presetClass="entr" presetSubtype="16" fill="hold" grpId="0" nodeType="withEffect">
                                      <p:stCondLst>
                                        <p:cond delay="400"/>
                                      </p:stCondLst>
                                      <p:childTnLst>
                                        <p:set>
                                          <p:cBhvr>
                                            <p:cTn id="55" dur="1" fill="hold">
                                              <p:stCondLst>
                                                <p:cond delay="0"/>
                                              </p:stCondLst>
                                            </p:cTn>
                                            <p:tgtEl>
                                              <p:spTgt spid="30"/>
                                            </p:tgtEl>
                                            <p:attrNameLst>
                                              <p:attrName>style.visibility</p:attrName>
                                            </p:attrNameLst>
                                          </p:cBhvr>
                                          <p:to>
                                            <p:strVal val="visible"/>
                                          </p:to>
                                        </p:set>
                                        <p:anim calcmode="lin" valueType="num">
                                          <p:cBhvr>
                                            <p:cTn id="56" dur="300" fill="hold"/>
                                            <p:tgtEl>
                                              <p:spTgt spid="30"/>
                                            </p:tgtEl>
                                            <p:attrNameLst>
                                              <p:attrName>ppt_w</p:attrName>
                                            </p:attrNameLst>
                                          </p:cBhvr>
                                          <p:tavLst>
                                            <p:tav tm="0">
                                              <p:val>
                                                <p:fltVal val="0"/>
                                              </p:val>
                                            </p:tav>
                                            <p:tav tm="100000">
                                              <p:val>
                                                <p:strVal val="#ppt_w"/>
                                              </p:val>
                                            </p:tav>
                                          </p:tavLst>
                                        </p:anim>
                                        <p:anim calcmode="lin" valueType="num">
                                          <p:cBhvr>
                                            <p:cTn id="57" dur="300" fill="hold"/>
                                            <p:tgtEl>
                                              <p:spTgt spid="30"/>
                                            </p:tgtEl>
                                            <p:attrNameLst>
                                              <p:attrName>ppt_h</p:attrName>
                                            </p:attrNameLst>
                                          </p:cBhvr>
                                          <p:tavLst>
                                            <p:tav tm="0">
                                              <p:val>
                                                <p:fltVal val="0"/>
                                              </p:val>
                                            </p:tav>
                                            <p:tav tm="100000">
                                              <p:val>
                                                <p:strVal val="#ppt_h"/>
                                              </p:val>
                                            </p:tav>
                                          </p:tavLst>
                                        </p:anim>
                                        <p:animEffect transition="in" filter="fade">
                                          <p:cBhvr>
                                            <p:cTn id="58" dur="300"/>
                                            <p:tgtEl>
                                              <p:spTgt spid="30"/>
                                            </p:tgtEl>
                                          </p:cBhvr>
                                        </p:animEffect>
                                      </p:childTnLst>
                                    </p:cTn>
                                  </p:par>
                                  <p:par>
                                    <p:cTn id="59" presetID="6" presetClass="emph" presetSubtype="0" autoRev="1" fill="hold" grpId="1" nodeType="withEffect">
                                      <p:stCondLst>
                                        <p:cond delay="700"/>
                                      </p:stCondLst>
                                      <p:childTnLst>
                                        <p:animScale>
                                          <p:cBhvr>
                                            <p:cTn id="60" dur="150" fill="hold"/>
                                            <p:tgtEl>
                                              <p:spTgt spid="30"/>
                                            </p:tgtEl>
                                          </p:cBhvr>
                                          <p:by x="110000" y="110000"/>
                                        </p:animScale>
                                      </p:childTnLst>
                                    </p:cTn>
                                  </p:par>
                                  <p:par>
                                    <p:cTn id="61" presetID="53" presetClass="entr" presetSubtype="16" fill="hold" grpId="0" nodeType="withEffect">
                                      <p:stCondLst>
                                        <p:cond delay="0"/>
                                      </p:stCondLst>
                                      <p:childTnLst>
                                        <p:set>
                                          <p:cBhvr>
                                            <p:cTn id="62" dur="1" fill="hold">
                                              <p:stCondLst>
                                                <p:cond delay="0"/>
                                              </p:stCondLst>
                                            </p:cTn>
                                            <p:tgtEl>
                                              <p:spTgt spid="16"/>
                                            </p:tgtEl>
                                            <p:attrNameLst>
                                              <p:attrName>style.visibility</p:attrName>
                                            </p:attrNameLst>
                                          </p:cBhvr>
                                          <p:to>
                                            <p:strVal val="visible"/>
                                          </p:to>
                                        </p:set>
                                        <p:anim calcmode="lin" valueType="num">
                                          <p:cBhvr>
                                            <p:cTn id="63" dur="300" fill="hold"/>
                                            <p:tgtEl>
                                              <p:spTgt spid="16"/>
                                            </p:tgtEl>
                                            <p:attrNameLst>
                                              <p:attrName>ppt_w</p:attrName>
                                            </p:attrNameLst>
                                          </p:cBhvr>
                                          <p:tavLst>
                                            <p:tav tm="0">
                                              <p:val>
                                                <p:fltVal val="0"/>
                                              </p:val>
                                            </p:tav>
                                            <p:tav tm="100000">
                                              <p:val>
                                                <p:strVal val="#ppt_w"/>
                                              </p:val>
                                            </p:tav>
                                          </p:tavLst>
                                        </p:anim>
                                        <p:anim calcmode="lin" valueType="num">
                                          <p:cBhvr>
                                            <p:cTn id="64" dur="300" fill="hold"/>
                                            <p:tgtEl>
                                              <p:spTgt spid="16"/>
                                            </p:tgtEl>
                                            <p:attrNameLst>
                                              <p:attrName>ppt_h</p:attrName>
                                            </p:attrNameLst>
                                          </p:cBhvr>
                                          <p:tavLst>
                                            <p:tav tm="0">
                                              <p:val>
                                                <p:fltVal val="0"/>
                                              </p:val>
                                            </p:tav>
                                            <p:tav tm="100000">
                                              <p:val>
                                                <p:strVal val="#ppt_h"/>
                                              </p:val>
                                            </p:tav>
                                          </p:tavLst>
                                        </p:anim>
                                        <p:animEffect transition="in" filter="fade">
                                          <p:cBhvr>
                                            <p:cTn id="65" dur="300"/>
                                            <p:tgtEl>
                                              <p:spTgt spid="16"/>
                                            </p:tgtEl>
                                          </p:cBhvr>
                                        </p:animEffect>
                                      </p:childTnLst>
                                    </p:cTn>
                                  </p:par>
                                  <p:par>
                                    <p:cTn id="66" presetID="6" presetClass="emph" presetSubtype="0" autoRev="1" fill="hold" grpId="1" nodeType="withEffect">
                                      <p:stCondLst>
                                        <p:cond delay="300"/>
                                      </p:stCondLst>
                                      <p:childTnLst>
                                        <p:animScale>
                                          <p:cBhvr>
                                            <p:cTn id="67" dur="150" fill="hold"/>
                                            <p:tgtEl>
                                              <p:spTgt spid="16"/>
                                            </p:tgtEl>
                                          </p:cBhvr>
                                          <p:by x="110000" y="110000"/>
                                        </p:animScale>
                                      </p:childTnLst>
                                    </p:cTn>
                                  </p:par>
                                  <p:par>
                                    <p:cTn id="68" presetID="53" presetClass="entr" presetSubtype="16" fill="hold" grpId="0" nodeType="withEffect">
                                      <p:stCondLst>
                                        <p:cond delay="0"/>
                                      </p:stCondLst>
                                      <p:childTnLst>
                                        <p:set>
                                          <p:cBhvr>
                                            <p:cTn id="69" dur="1" fill="hold">
                                              <p:stCondLst>
                                                <p:cond delay="0"/>
                                              </p:stCondLst>
                                            </p:cTn>
                                            <p:tgtEl>
                                              <p:spTgt spid="17"/>
                                            </p:tgtEl>
                                            <p:attrNameLst>
                                              <p:attrName>style.visibility</p:attrName>
                                            </p:attrNameLst>
                                          </p:cBhvr>
                                          <p:to>
                                            <p:strVal val="visible"/>
                                          </p:to>
                                        </p:set>
                                        <p:anim calcmode="lin" valueType="num">
                                          <p:cBhvr>
                                            <p:cTn id="70" dur="300" fill="hold"/>
                                            <p:tgtEl>
                                              <p:spTgt spid="17"/>
                                            </p:tgtEl>
                                            <p:attrNameLst>
                                              <p:attrName>ppt_w</p:attrName>
                                            </p:attrNameLst>
                                          </p:cBhvr>
                                          <p:tavLst>
                                            <p:tav tm="0">
                                              <p:val>
                                                <p:fltVal val="0"/>
                                              </p:val>
                                            </p:tav>
                                            <p:tav tm="100000">
                                              <p:val>
                                                <p:strVal val="#ppt_w"/>
                                              </p:val>
                                            </p:tav>
                                          </p:tavLst>
                                        </p:anim>
                                        <p:anim calcmode="lin" valueType="num">
                                          <p:cBhvr>
                                            <p:cTn id="71" dur="300" fill="hold"/>
                                            <p:tgtEl>
                                              <p:spTgt spid="17"/>
                                            </p:tgtEl>
                                            <p:attrNameLst>
                                              <p:attrName>ppt_h</p:attrName>
                                            </p:attrNameLst>
                                          </p:cBhvr>
                                          <p:tavLst>
                                            <p:tav tm="0">
                                              <p:val>
                                                <p:fltVal val="0"/>
                                              </p:val>
                                            </p:tav>
                                            <p:tav tm="100000">
                                              <p:val>
                                                <p:strVal val="#ppt_h"/>
                                              </p:val>
                                            </p:tav>
                                          </p:tavLst>
                                        </p:anim>
                                        <p:animEffect transition="in" filter="fade">
                                          <p:cBhvr>
                                            <p:cTn id="72" dur="300"/>
                                            <p:tgtEl>
                                              <p:spTgt spid="17"/>
                                            </p:tgtEl>
                                          </p:cBhvr>
                                        </p:animEffect>
                                      </p:childTnLst>
                                    </p:cTn>
                                  </p:par>
                                  <p:par>
                                    <p:cTn id="73" presetID="6" presetClass="emph" presetSubtype="0" autoRev="1" fill="hold" grpId="1" nodeType="withEffect">
                                      <p:stCondLst>
                                        <p:cond delay="300"/>
                                      </p:stCondLst>
                                      <p:childTnLst>
                                        <p:animScale>
                                          <p:cBhvr>
                                            <p:cTn id="74" dur="150" fill="hold"/>
                                            <p:tgtEl>
                                              <p:spTgt spid="17"/>
                                            </p:tgtEl>
                                          </p:cBhvr>
                                          <p:by x="110000" y="110000"/>
                                        </p:animScale>
                                      </p:childTnLst>
                                    </p:cTn>
                                  </p:par>
                                  <p:par>
                                    <p:cTn id="75" presetID="53" presetClass="entr" presetSubtype="16" fill="hold" grpId="0" nodeType="withEffect">
                                      <p:stCondLst>
                                        <p:cond delay="0"/>
                                      </p:stCondLst>
                                      <p:childTnLst>
                                        <p:set>
                                          <p:cBhvr>
                                            <p:cTn id="76" dur="1" fill="hold">
                                              <p:stCondLst>
                                                <p:cond delay="0"/>
                                              </p:stCondLst>
                                            </p:cTn>
                                            <p:tgtEl>
                                              <p:spTgt spid="15"/>
                                            </p:tgtEl>
                                            <p:attrNameLst>
                                              <p:attrName>style.visibility</p:attrName>
                                            </p:attrNameLst>
                                          </p:cBhvr>
                                          <p:to>
                                            <p:strVal val="visible"/>
                                          </p:to>
                                        </p:set>
                                        <p:anim calcmode="lin" valueType="num">
                                          <p:cBhvr>
                                            <p:cTn id="77" dur="300" fill="hold"/>
                                            <p:tgtEl>
                                              <p:spTgt spid="15"/>
                                            </p:tgtEl>
                                            <p:attrNameLst>
                                              <p:attrName>ppt_w</p:attrName>
                                            </p:attrNameLst>
                                          </p:cBhvr>
                                          <p:tavLst>
                                            <p:tav tm="0">
                                              <p:val>
                                                <p:fltVal val="0"/>
                                              </p:val>
                                            </p:tav>
                                            <p:tav tm="100000">
                                              <p:val>
                                                <p:strVal val="#ppt_w"/>
                                              </p:val>
                                            </p:tav>
                                          </p:tavLst>
                                        </p:anim>
                                        <p:anim calcmode="lin" valueType="num">
                                          <p:cBhvr>
                                            <p:cTn id="78" dur="300" fill="hold"/>
                                            <p:tgtEl>
                                              <p:spTgt spid="15"/>
                                            </p:tgtEl>
                                            <p:attrNameLst>
                                              <p:attrName>ppt_h</p:attrName>
                                            </p:attrNameLst>
                                          </p:cBhvr>
                                          <p:tavLst>
                                            <p:tav tm="0">
                                              <p:val>
                                                <p:fltVal val="0"/>
                                              </p:val>
                                            </p:tav>
                                            <p:tav tm="100000">
                                              <p:val>
                                                <p:strVal val="#ppt_h"/>
                                              </p:val>
                                            </p:tav>
                                          </p:tavLst>
                                        </p:anim>
                                        <p:animEffect transition="in" filter="fade">
                                          <p:cBhvr>
                                            <p:cTn id="79" dur="300"/>
                                            <p:tgtEl>
                                              <p:spTgt spid="15"/>
                                            </p:tgtEl>
                                          </p:cBhvr>
                                        </p:animEffect>
                                      </p:childTnLst>
                                    </p:cTn>
                                  </p:par>
                                  <p:par>
                                    <p:cTn id="80" presetID="6" presetClass="emph" presetSubtype="0" autoRev="1" fill="hold" grpId="1" nodeType="withEffect">
                                      <p:stCondLst>
                                        <p:cond delay="300"/>
                                      </p:stCondLst>
                                      <p:childTnLst>
                                        <p:animScale>
                                          <p:cBhvr>
                                            <p:cTn id="81" dur="150" fill="hold"/>
                                            <p:tgtEl>
                                              <p:spTgt spid="15"/>
                                            </p:tgtEl>
                                          </p:cBhvr>
                                          <p:by x="110000" y="110000"/>
                                        </p:animScale>
                                      </p:childTnLst>
                                    </p:cTn>
                                  </p:par>
                                  <p:par>
                                    <p:cTn id="82" presetID="53" presetClass="entr" presetSubtype="16" fill="hold" grpId="0" nodeType="withEffect">
                                      <p:stCondLst>
                                        <p:cond delay="200"/>
                                      </p:stCondLst>
                                      <p:childTnLst>
                                        <p:set>
                                          <p:cBhvr>
                                            <p:cTn id="83" dur="1" fill="hold">
                                              <p:stCondLst>
                                                <p:cond delay="0"/>
                                              </p:stCondLst>
                                            </p:cTn>
                                            <p:tgtEl>
                                              <p:spTgt spid="18"/>
                                            </p:tgtEl>
                                            <p:attrNameLst>
                                              <p:attrName>style.visibility</p:attrName>
                                            </p:attrNameLst>
                                          </p:cBhvr>
                                          <p:to>
                                            <p:strVal val="visible"/>
                                          </p:to>
                                        </p:set>
                                        <p:anim calcmode="lin" valueType="num">
                                          <p:cBhvr>
                                            <p:cTn id="84" dur="300" fill="hold"/>
                                            <p:tgtEl>
                                              <p:spTgt spid="18"/>
                                            </p:tgtEl>
                                            <p:attrNameLst>
                                              <p:attrName>ppt_w</p:attrName>
                                            </p:attrNameLst>
                                          </p:cBhvr>
                                          <p:tavLst>
                                            <p:tav tm="0">
                                              <p:val>
                                                <p:fltVal val="0"/>
                                              </p:val>
                                            </p:tav>
                                            <p:tav tm="100000">
                                              <p:val>
                                                <p:strVal val="#ppt_w"/>
                                              </p:val>
                                            </p:tav>
                                          </p:tavLst>
                                        </p:anim>
                                        <p:anim calcmode="lin" valueType="num">
                                          <p:cBhvr>
                                            <p:cTn id="85" dur="300" fill="hold"/>
                                            <p:tgtEl>
                                              <p:spTgt spid="18"/>
                                            </p:tgtEl>
                                            <p:attrNameLst>
                                              <p:attrName>ppt_h</p:attrName>
                                            </p:attrNameLst>
                                          </p:cBhvr>
                                          <p:tavLst>
                                            <p:tav tm="0">
                                              <p:val>
                                                <p:fltVal val="0"/>
                                              </p:val>
                                            </p:tav>
                                            <p:tav tm="100000">
                                              <p:val>
                                                <p:strVal val="#ppt_h"/>
                                              </p:val>
                                            </p:tav>
                                          </p:tavLst>
                                        </p:anim>
                                        <p:animEffect transition="in" filter="fade">
                                          <p:cBhvr>
                                            <p:cTn id="86" dur="300"/>
                                            <p:tgtEl>
                                              <p:spTgt spid="18"/>
                                            </p:tgtEl>
                                          </p:cBhvr>
                                        </p:animEffect>
                                      </p:childTnLst>
                                    </p:cTn>
                                  </p:par>
                                  <p:par>
                                    <p:cTn id="87" presetID="6" presetClass="emph" presetSubtype="0" autoRev="1" fill="hold" grpId="1" nodeType="withEffect">
                                      <p:stCondLst>
                                        <p:cond delay="500"/>
                                      </p:stCondLst>
                                      <p:childTnLst>
                                        <p:animScale>
                                          <p:cBhvr>
                                            <p:cTn id="88" dur="150" fill="hold"/>
                                            <p:tgtEl>
                                              <p:spTgt spid="18"/>
                                            </p:tgtEl>
                                          </p:cBhvr>
                                          <p:by x="110000" y="110000"/>
                                        </p:animScale>
                                      </p:childTnLst>
                                    </p:cTn>
                                  </p:par>
                                  <p:par>
                                    <p:cTn id="89" presetID="53" presetClass="entr" presetSubtype="16" fill="hold" grpId="0" nodeType="withEffect">
                                      <p:stCondLst>
                                        <p:cond delay="600"/>
                                      </p:stCondLst>
                                      <p:childTnLst>
                                        <p:set>
                                          <p:cBhvr>
                                            <p:cTn id="90" dur="1" fill="hold">
                                              <p:stCondLst>
                                                <p:cond delay="0"/>
                                              </p:stCondLst>
                                            </p:cTn>
                                            <p:tgtEl>
                                              <p:spTgt spid="20"/>
                                            </p:tgtEl>
                                            <p:attrNameLst>
                                              <p:attrName>style.visibility</p:attrName>
                                            </p:attrNameLst>
                                          </p:cBhvr>
                                          <p:to>
                                            <p:strVal val="visible"/>
                                          </p:to>
                                        </p:set>
                                        <p:anim calcmode="lin" valueType="num">
                                          <p:cBhvr>
                                            <p:cTn id="91" dur="300" fill="hold"/>
                                            <p:tgtEl>
                                              <p:spTgt spid="20"/>
                                            </p:tgtEl>
                                            <p:attrNameLst>
                                              <p:attrName>ppt_w</p:attrName>
                                            </p:attrNameLst>
                                          </p:cBhvr>
                                          <p:tavLst>
                                            <p:tav tm="0">
                                              <p:val>
                                                <p:fltVal val="0"/>
                                              </p:val>
                                            </p:tav>
                                            <p:tav tm="100000">
                                              <p:val>
                                                <p:strVal val="#ppt_w"/>
                                              </p:val>
                                            </p:tav>
                                          </p:tavLst>
                                        </p:anim>
                                        <p:anim calcmode="lin" valueType="num">
                                          <p:cBhvr>
                                            <p:cTn id="92" dur="300" fill="hold"/>
                                            <p:tgtEl>
                                              <p:spTgt spid="20"/>
                                            </p:tgtEl>
                                            <p:attrNameLst>
                                              <p:attrName>ppt_h</p:attrName>
                                            </p:attrNameLst>
                                          </p:cBhvr>
                                          <p:tavLst>
                                            <p:tav tm="0">
                                              <p:val>
                                                <p:fltVal val="0"/>
                                              </p:val>
                                            </p:tav>
                                            <p:tav tm="100000">
                                              <p:val>
                                                <p:strVal val="#ppt_h"/>
                                              </p:val>
                                            </p:tav>
                                          </p:tavLst>
                                        </p:anim>
                                        <p:animEffect transition="in" filter="fade">
                                          <p:cBhvr>
                                            <p:cTn id="93" dur="300"/>
                                            <p:tgtEl>
                                              <p:spTgt spid="20"/>
                                            </p:tgtEl>
                                          </p:cBhvr>
                                        </p:animEffect>
                                      </p:childTnLst>
                                    </p:cTn>
                                  </p:par>
                                  <p:par>
                                    <p:cTn id="94" presetID="6" presetClass="emph" presetSubtype="0" autoRev="1" fill="hold" grpId="1" nodeType="withEffect">
                                      <p:stCondLst>
                                        <p:cond delay="900"/>
                                      </p:stCondLst>
                                      <p:childTnLst>
                                        <p:animScale>
                                          <p:cBhvr>
                                            <p:cTn id="95" dur="150" fill="hold"/>
                                            <p:tgtEl>
                                              <p:spTgt spid="20"/>
                                            </p:tgtEl>
                                          </p:cBhvr>
                                          <p:by x="110000" y="110000"/>
                                        </p:animScale>
                                      </p:childTnLst>
                                    </p:cTn>
                                  </p:par>
                                  <p:par>
                                    <p:cTn id="96" presetID="53" presetClass="entr" presetSubtype="16" fill="hold" grpId="0" nodeType="withEffect">
                                      <p:stCondLst>
                                        <p:cond delay="200"/>
                                      </p:stCondLst>
                                      <p:childTnLst>
                                        <p:set>
                                          <p:cBhvr>
                                            <p:cTn id="97" dur="1" fill="hold">
                                              <p:stCondLst>
                                                <p:cond delay="0"/>
                                              </p:stCondLst>
                                            </p:cTn>
                                            <p:tgtEl>
                                              <p:spTgt spid="34"/>
                                            </p:tgtEl>
                                            <p:attrNameLst>
                                              <p:attrName>style.visibility</p:attrName>
                                            </p:attrNameLst>
                                          </p:cBhvr>
                                          <p:to>
                                            <p:strVal val="visible"/>
                                          </p:to>
                                        </p:set>
                                        <p:anim calcmode="lin" valueType="num">
                                          <p:cBhvr>
                                            <p:cTn id="98" dur="300" fill="hold"/>
                                            <p:tgtEl>
                                              <p:spTgt spid="34"/>
                                            </p:tgtEl>
                                            <p:attrNameLst>
                                              <p:attrName>ppt_w</p:attrName>
                                            </p:attrNameLst>
                                          </p:cBhvr>
                                          <p:tavLst>
                                            <p:tav tm="0">
                                              <p:val>
                                                <p:fltVal val="0"/>
                                              </p:val>
                                            </p:tav>
                                            <p:tav tm="100000">
                                              <p:val>
                                                <p:strVal val="#ppt_w"/>
                                              </p:val>
                                            </p:tav>
                                          </p:tavLst>
                                        </p:anim>
                                        <p:anim calcmode="lin" valueType="num">
                                          <p:cBhvr>
                                            <p:cTn id="99" dur="300" fill="hold"/>
                                            <p:tgtEl>
                                              <p:spTgt spid="34"/>
                                            </p:tgtEl>
                                            <p:attrNameLst>
                                              <p:attrName>ppt_h</p:attrName>
                                            </p:attrNameLst>
                                          </p:cBhvr>
                                          <p:tavLst>
                                            <p:tav tm="0">
                                              <p:val>
                                                <p:fltVal val="0"/>
                                              </p:val>
                                            </p:tav>
                                            <p:tav tm="100000">
                                              <p:val>
                                                <p:strVal val="#ppt_h"/>
                                              </p:val>
                                            </p:tav>
                                          </p:tavLst>
                                        </p:anim>
                                        <p:animEffect transition="in" filter="fade">
                                          <p:cBhvr>
                                            <p:cTn id="100" dur="300"/>
                                            <p:tgtEl>
                                              <p:spTgt spid="34"/>
                                            </p:tgtEl>
                                          </p:cBhvr>
                                        </p:animEffect>
                                      </p:childTnLst>
                                    </p:cTn>
                                  </p:par>
                                  <p:par>
                                    <p:cTn id="101" presetID="6" presetClass="emph" presetSubtype="0" autoRev="1" fill="hold" grpId="1" nodeType="withEffect">
                                      <p:stCondLst>
                                        <p:cond delay="500"/>
                                      </p:stCondLst>
                                      <p:childTnLst>
                                        <p:animScale>
                                          <p:cBhvr>
                                            <p:cTn id="102" dur="150" fill="hold"/>
                                            <p:tgtEl>
                                              <p:spTgt spid="34"/>
                                            </p:tgtEl>
                                          </p:cBhvr>
                                          <p:by x="110000" y="110000"/>
                                        </p:animScale>
                                      </p:childTnLst>
                                    </p:cTn>
                                  </p:par>
                                  <p:par>
                                    <p:cTn id="103" presetID="53" presetClass="entr" presetSubtype="16" fill="hold" grpId="0" nodeType="withEffect">
                                      <p:stCondLst>
                                        <p:cond delay="0"/>
                                      </p:stCondLst>
                                      <p:childTnLst>
                                        <p:set>
                                          <p:cBhvr>
                                            <p:cTn id="104" dur="1" fill="hold">
                                              <p:stCondLst>
                                                <p:cond delay="0"/>
                                              </p:stCondLst>
                                            </p:cTn>
                                            <p:tgtEl>
                                              <p:spTgt spid="14"/>
                                            </p:tgtEl>
                                            <p:attrNameLst>
                                              <p:attrName>style.visibility</p:attrName>
                                            </p:attrNameLst>
                                          </p:cBhvr>
                                          <p:to>
                                            <p:strVal val="visible"/>
                                          </p:to>
                                        </p:set>
                                        <p:anim calcmode="lin" valueType="num">
                                          <p:cBhvr>
                                            <p:cTn id="105" dur="300" fill="hold"/>
                                            <p:tgtEl>
                                              <p:spTgt spid="14"/>
                                            </p:tgtEl>
                                            <p:attrNameLst>
                                              <p:attrName>ppt_w</p:attrName>
                                            </p:attrNameLst>
                                          </p:cBhvr>
                                          <p:tavLst>
                                            <p:tav tm="0">
                                              <p:val>
                                                <p:fltVal val="0"/>
                                              </p:val>
                                            </p:tav>
                                            <p:tav tm="100000">
                                              <p:val>
                                                <p:strVal val="#ppt_w"/>
                                              </p:val>
                                            </p:tav>
                                          </p:tavLst>
                                        </p:anim>
                                        <p:anim calcmode="lin" valueType="num">
                                          <p:cBhvr>
                                            <p:cTn id="106" dur="300" fill="hold"/>
                                            <p:tgtEl>
                                              <p:spTgt spid="14"/>
                                            </p:tgtEl>
                                            <p:attrNameLst>
                                              <p:attrName>ppt_h</p:attrName>
                                            </p:attrNameLst>
                                          </p:cBhvr>
                                          <p:tavLst>
                                            <p:tav tm="0">
                                              <p:val>
                                                <p:fltVal val="0"/>
                                              </p:val>
                                            </p:tav>
                                            <p:tav tm="100000">
                                              <p:val>
                                                <p:strVal val="#ppt_h"/>
                                              </p:val>
                                            </p:tav>
                                          </p:tavLst>
                                        </p:anim>
                                        <p:animEffect transition="in" filter="fade">
                                          <p:cBhvr>
                                            <p:cTn id="107" dur="300"/>
                                            <p:tgtEl>
                                              <p:spTgt spid="14"/>
                                            </p:tgtEl>
                                          </p:cBhvr>
                                        </p:animEffect>
                                      </p:childTnLst>
                                    </p:cTn>
                                  </p:par>
                                  <p:par>
                                    <p:cTn id="108" presetID="6" presetClass="emph" presetSubtype="0" autoRev="1" fill="hold" grpId="1" nodeType="withEffect">
                                      <p:stCondLst>
                                        <p:cond delay="300"/>
                                      </p:stCondLst>
                                      <p:childTnLst>
                                        <p:animScale>
                                          <p:cBhvr>
                                            <p:cTn id="109" dur="150" fill="hold"/>
                                            <p:tgtEl>
                                              <p:spTgt spid="14"/>
                                            </p:tgtEl>
                                          </p:cBhvr>
                                          <p:by x="110000" y="110000"/>
                                        </p:animScale>
                                      </p:childTnLst>
                                    </p:cTn>
                                  </p:par>
                                  <p:par>
                                    <p:cTn id="110" presetID="53" presetClass="entr" presetSubtype="16" fill="hold" grpId="0" nodeType="withEffect">
                                      <p:stCondLst>
                                        <p:cond delay="400"/>
                                      </p:stCondLst>
                                      <p:childTnLst>
                                        <p:set>
                                          <p:cBhvr>
                                            <p:cTn id="111" dur="1" fill="hold">
                                              <p:stCondLst>
                                                <p:cond delay="0"/>
                                              </p:stCondLst>
                                            </p:cTn>
                                            <p:tgtEl>
                                              <p:spTgt spid="31"/>
                                            </p:tgtEl>
                                            <p:attrNameLst>
                                              <p:attrName>style.visibility</p:attrName>
                                            </p:attrNameLst>
                                          </p:cBhvr>
                                          <p:to>
                                            <p:strVal val="visible"/>
                                          </p:to>
                                        </p:set>
                                        <p:anim calcmode="lin" valueType="num">
                                          <p:cBhvr>
                                            <p:cTn id="112" dur="300" fill="hold"/>
                                            <p:tgtEl>
                                              <p:spTgt spid="31"/>
                                            </p:tgtEl>
                                            <p:attrNameLst>
                                              <p:attrName>ppt_w</p:attrName>
                                            </p:attrNameLst>
                                          </p:cBhvr>
                                          <p:tavLst>
                                            <p:tav tm="0">
                                              <p:val>
                                                <p:fltVal val="0"/>
                                              </p:val>
                                            </p:tav>
                                            <p:tav tm="100000">
                                              <p:val>
                                                <p:strVal val="#ppt_w"/>
                                              </p:val>
                                            </p:tav>
                                          </p:tavLst>
                                        </p:anim>
                                        <p:anim calcmode="lin" valueType="num">
                                          <p:cBhvr>
                                            <p:cTn id="113" dur="300" fill="hold"/>
                                            <p:tgtEl>
                                              <p:spTgt spid="31"/>
                                            </p:tgtEl>
                                            <p:attrNameLst>
                                              <p:attrName>ppt_h</p:attrName>
                                            </p:attrNameLst>
                                          </p:cBhvr>
                                          <p:tavLst>
                                            <p:tav tm="0">
                                              <p:val>
                                                <p:fltVal val="0"/>
                                              </p:val>
                                            </p:tav>
                                            <p:tav tm="100000">
                                              <p:val>
                                                <p:strVal val="#ppt_h"/>
                                              </p:val>
                                            </p:tav>
                                          </p:tavLst>
                                        </p:anim>
                                        <p:animEffect transition="in" filter="fade">
                                          <p:cBhvr>
                                            <p:cTn id="114" dur="300"/>
                                            <p:tgtEl>
                                              <p:spTgt spid="31"/>
                                            </p:tgtEl>
                                          </p:cBhvr>
                                        </p:animEffect>
                                      </p:childTnLst>
                                    </p:cTn>
                                  </p:par>
                                  <p:par>
                                    <p:cTn id="115" presetID="6" presetClass="emph" presetSubtype="0" autoRev="1" fill="hold" grpId="1" nodeType="withEffect">
                                      <p:stCondLst>
                                        <p:cond delay="700"/>
                                      </p:stCondLst>
                                      <p:childTnLst>
                                        <p:animScale>
                                          <p:cBhvr>
                                            <p:cTn id="116" dur="150" fill="hold"/>
                                            <p:tgtEl>
                                              <p:spTgt spid="31"/>
                                            </p:tgtEl>
                                          </p:cBhvr>
                                          <p:by x="110000" y="110000"/>
                                        </p:animScale>
                                      </p:childTnLst>
                                    </p:cTn>
                                  </p:par>
                                  <p:par>
                                    <p:cTn id="117" presetID="53" presetClass="entr" presetSubtype="16" fill="hold" grpId="0" nodeType="withEffect">
                                      <p:stCondLst>
                                        <p:cond delay="100"/>
                                      </p:stCondLst>
                                      <p:childTnLst>
                                        <p:set>
                                          <p:cBhvr>
                                            <p:cTn id="118" dur="1" fill="hold">
                                              <p:stCondLst>
                                                <p:cond delay="0"/>
                                              </p:stCondLst>
                                            </p:cTn>
                                            <p:tgtEl>
                                              <p:spTgt spid="32"/>
                                            </p:tgtEl>
                                            <p:attrNameLst>
                                              <p:attrName>style.visibility</p:attrName>
                                            </p:attrNameLst>
                                          </p:cBhvr>
                                          <p:to>
                                            <p:strVal val="visible"/>
                                          </p:to>
                                        </p:set>
                                        <p:anim calcmode="lin" valueType="num">
                                          <p:cBhvr>
                                            <p:cTn id="119" dur="300" fill="hold"/>
                                            <p:tgtEl>
                                              <p:spTgt spid="32"/>
                                            </p:tgtEl>
                                            <p:attrNameLst>
                                              <p:attrName>ppt_w</p:attrName>
                                            </p:attrNameLst>
                                          </p:cBhvr>
                                          <p:tavLst>
                                            <p:tav tm="0">
                                              <p:val>
                                                <p:fltVal val="0"/>
                                              </p:val>
                                            </p:tav>
                                            <p:tav tm="100000">
                                              <p:val>
                                                <p:strVal val="#ppt_w"/>
                                              </p:val>
                                            </p:tav>
                                          </p:tavLst>
                                        </p:anim>
                                        <p:anim calcmode="lin" valueType="num">
                                          <p:cBhvr>
                                            <p:cTn id="120" dur="300" fill="hold"/>
                                            <p:tgtEl>
                                              <p:spTgt spid="32"/>
                                            </p:tgtEl>
                                            <p:attrNameLst>
                                              <p:attrName>ppt_h</p:attrName>
                                            </p:attrNameLst>
                                          </p:cBhvr>
                                          <p:tavLst>
                                            <p:tav tm="0">
                                              <p:val>
                                                <p:fltVal val="0"/>
                                              </p:val>
                                            </p:tav>
                                            <p:tav tm="100000">
                                              <p:val>
                                                <p:strVal val="#ppt_h"/>
                                              </p:val>
                                            </p:tav>
                                          </p:tavLst>
                                        </p:anim>
                                        <p:animEffect transition="in" filter="fade">
                                          <p:cBhvr>
                                            <p:cTn id="121" dur="300"/>
                                            <p:tgtEl>
                                              <p:spTgt spid="32"/>
                                            </p:tgtEl>
                                          </p:cBhvr>
                                        </p:animEffect>
                                      </p:childTnLst>
                                    </p:cTn>
                                  </p:par>
                                  <p:par>
                                    <p:cTn id="122" presetID="6" presetClass="emph" presetSubtype="0" autoRev="1" fill="hold" grpId="1" nodeType="withEffect">
                                      <p:stCondLst>
                                        <p:cond delay="400"/>
                                      </p:stCondLst>
                                      <p:childTnLst>
                                        <p:animScale>
                                          <p:cBhvr>
                                            <p:cTn id="123" dur="150" fill="hold"/>
                                            <p:tgtEl>
                                              <p:spTgt spid="32"/>
                                            </p:tgtEl>
                                          </p:cBhvr>
                                          <p:by x="110000" y="110000"/>
                                        </p:animScale>
                                      </p:childTnLst>
                                    </p:cTn>
                                  </p:par>
                                  <p:par>
                                    <p:cTn id="124" presetID="53" presetClass="entr" presetSubtype="16" fill="hold" grpId="0" nodeType="withEffect">
                                      <p:stCondLst>
                                        <p:cond delay="300"/>
                                      </p:stCondLst>
                                      <p:childTnLst>
                                        <p:set>
                                          <p:cBhvr>
                                            <p:cTn id="125" dur="1" fill="hold">
                                              <p:stCondLst>
                                                <p:cond delay="0"/>
                                              </p:stCondLst>
                                            </p:cTn>
                                            <p:tgtEl>
                                              <p:spTgt spid="22"/>
                                            </p:tgtEl>
                                            <p:attrNameLst>
                                              <p:attrName>style.visibility</p:attrName>
                                            </p:attrNameLst>
                                          </p:cBhvr>
                                          <p:to>
                                            <p:strVal val="visible"/>
                                          </p:to>
                                        </p:set>
                                        <p:anim calcmode="lin" valueType="num">
                                          <p:cBhvr>
                                            <p:cTn id="126" dur="300" fill="hold"/>
                                            <p:tgtEl>
                                              <p:spTgt spid="22"/>
                                            </p:tgtEl>
                                            <p:attrNameLst>
                                              <p:attrName>ppt_w</p:attrName>
                                            </p:attrNameLst>
                                          </p:cBhvr>
                                          <p:tavLst>
                                            <p:tav tm="0">
                                              <p:val>
                                                <p:fltVal val="0"/>
                                              </p:val>
                                            </p:tav>
                                            <p:tav tm="100000">
                                              <p:val>
                                                <p:strVal val="#ppt_w"/>
                                              </p:val>
                                            </p:tav>
                                          </p:tavLst>
                                        </p:anim>
                                        <p:anim calcmode="lin" valueType="num">
                                          <p:cBhvr>
                                            <p:cTn id="127" dur="300" fill="hold"/>
                                            <p:tgtEl>
                                              <p:spTgt spid="22"/>
                                            </p:tgtEl>
                                            <p:attrNameLst>
                                              <p:attrName>ppt_h</p:attrName>
                                            </p:attrNameLst>
                                          </p:cBhvr>
                                          <p:tavLst>
                                            <p:tav tm="0">
                                              <p:val>
                                                <p:fltVal val="0"/>
                                              </p:val>
                                            </p:tav>
                                            <p:tav tm="100000">
                                              <p:val>
                                                <p:strVal val="#ppt_h"/>
                                              </p:val>
                                            </p:tav>
                                          </p:tavLst>
                                        </p:anim>
                                        <p:animEffect transition="in" filter="fade">
                                          <p:cBhvr>
                                            <p:cTn id="128" dur="300"/>
                                            <p:tgtEl>
                                              <p:spTgt spid="22"/>
                                            </p:tgtEl>
                                          </p:cBhvr>
                                        </p:animEffect>
                                      </p:childTnLst>
                                    </p:cTn>
                                  </p:par>
                                  <p:par>
                                    <p:cTn id="129" presetID="6" presetClass="emph" presetSubtype="0" autoRev="1" fill="hold" grpId="1" nodeType="withEffect">
                                      <p:stCondLst>
                                        <p:cond delay="600"/>
                                      </p:stCondLst>
                                      <p:childTnLst>
                                        <p:animScale>
                                          <p:cBhvr>
                                            <p:cTn id="130" dur="150" fill="hold"/>
                                            <p:tgtEl>
                                              <p:spTgt spid="22"/>
                                            </p:tgtEl>
                                          </p:cBhvr>
                                          <p:by x="110000" y="110000"/>
                                        </p:animScale>
                                      </p:childTnLst>
                                    </p:cTn>
                                  </p:par>
                                  <p:par>
                                    <p:cTn id="131" presetID="53" presetClass="entr" presetSubtype="16" fill="hold" grpId="0" nodeType="withEffect">
                                      <p:stCondLst>
                                        <p:cond delay="0"/>
                                      </p:stCondLst>
                                      <p:childTnLst>
                                        <p:set>
                                          <p:cBhvr>
                                            <p:cTn id="132" dur="1" fill="hold">
                                              <p:stCondLst>
                                                <p:cond delay="0"/>
                                              </p:stCondLst>
                                            </p:cTn>
                                            <p:tgtEl>
                                              <p:spTgt spid="33"/>
                                            </p:tgtEl>
                                            <p:attrNameLst>
                                              <p:attrName>style.visibility</p:attrName>
                                            </p:attrNameLst>
                                          </p:cBhvr>
                                          <p:to>
                                            <p:strVal val="visible"/>
                                          </p:to>
                                        </p:set>
                                        <p:anim calcmode="lin" valueType="num">
                                          <p:cBhvr>
                                            <p:cTn id="133" dur="300" fill="hold"/>
                                            <p:tgtEl>
                                              <p:spTgt spid="33"/>
                                            </p:tgtEl>
                                            <p:attrNameLst>
                                              <p:attrName>ppt_w</p:attrName>
                                            </p:attrNameLst>
                                          </p:cBhvr>
                                          <p:tavLst>
                                            <p:tav tm="0">
                                              <p:val>
                                                <p:fltVal val="0"/>
                                              </p:val>
                                            </p:tav>
                                            <p:tav tm="100000">
                                              <p:val>
                                                <p:strVal val="#ppt_w"/>
                                              </p:val>
                                            </p:tav>
                                          </p:tavLst>
                                        </p:anim>
                                        <p:anim calcmode="lin" valueType="num">
                                          <p:cBhvr>
                                            <p:cTn id="134" dur="300" fill="hold"/>
                                            <p:tgtEl>
                                              <p:spTgt spid="33"/>
                                            </p:tgtEl>
                                            <p:attrNameLst>
                                              <p:attrName>ppt_h</p:attrName>
                                            </p:attrNameLst>
                                          </p:cBhvr>
                                          <p:tavLst>
                                            <p:tav tm="0">
                                              <p:val>
                                                <p:fltVal val="0"/>
                                              </p:val>
                                            </p:tav>
                                            <p:tav tm="100000">
                                              <p:val>
                                                <p:strVal val="#ppt_h"/>
                                              </p:val>
                                            </p:tav>
                                          </p:tavLst>
                                        </p:anim>
                                        <p:animEffect transition="in" filter="fade">
                                          <p:cBhvr>
                                            <p:cTn id="135" dur="300"/>
                                            <p:tgtEl>
                                              <p:spTgt spid="33"/>
                                            </p:tgtEl>
                                          </p:cBhvr>
                                        </p:animEffect>
                                      </p:childTnLst>
                                    </p:cTn>
                                  </p:par>
                                  <p:par>
                                    <p:cTn id="136" presetID="6" presetClass="emph" presetSubtype="0" autoRev="1" fill="hold" grpId="1" nodeType="withEffect">
                                      <p:stCondLst>
                                        <p:cond delay="300"/>
                                      </p:stCondLst>
                                      <p:childTnLst>
                                        <p:animScale>
                                          <p:cBhvr>
                                            <p:cTn id="137" dur="150" fill="hold"/>
                                            <p:tgtEl>
                                              <p:spTgt spid="33"/>
                                            </p:tgtEl>
                                          </p:cBhvr>
                                          <p:by x="110000" y="110000"/>
                                        </p:animScale>
                                      </p:childTnLst>
                                    </p:cTn>
                                  </p:par>
                                  <p:par>
                                    <p:cTn id="138" presetID="53" presetClass="entr" presetSubtype="16" fill="hold" grpId="0" nodeType="withEffect">
                                      <p:stCondLst>
                                        <p:cond delay="200"/>
                                      </p:stCondLst>
                                      <p:childTnLst>
                                        <p:set>
                                          <p:cBhvr>
                                            <p:cTn id="139" dur="1" fill="hold">
                                              <p:stCondLst>
                                                <p:cond delay="0"/>
                                              </p:stCondLst>
                                            </p:cTn>
                                            <p:tgtEl>
                                              <p:spTgt spid="23"/>
                                            </p:tgtEl>
                                            <p:attrNameLst>
                                              <p:attrName>style.visibility</p:attrName>
                                            </p:attrNameLst>
                                          </p:cBhvr>
                                          <p:to>
                                            <p:strVal val="visible"/>
                                          </p:to>
                                        </p:set>
                                        <p:anim calcmode="lin" valueType="num">
                                          <p:cBhvr>
                                            <p:cTn id="140" dur="300" fill="hold"/>
                                            <p:tgtEl>
                                              <p:spTgt spid="23"/>
                                            </p:tgtEl>
                                            <p:attrNameLst>
                                              <p:attrName>ppt_w</p:attrName>
                                            </p:attrNameLst>
                                          </p:cBhvr>
                                          <p:tavLst>
                                            <p:tav tm="0">
                                              <p:val>
                                                <p:fltVal val="0"/>
                                              </p:val>
                                            </p:tav>
                                            <p:tav tm="100000">
                                              <p:val>
                                                <p:strVal val="#ppt_w"/>
                                              </p:val>
                                            </p:tav>
                                          </p:tavLst>
                                        </p:anim>
                                        <p:anim calcmode="lin" valueType="num">
                                          <p:cBhvr>
                                            <p:cTn id="141" dur="300" fill="hold"/>
                                            <p:tgtEl>
                                              <p:spTgt spid="23"/>
                                            </p:tgtEl>
                                            <p:attrNameLst>
                                              <p:attrName>ppt_h</p:attrName>
                                            </p:attrNameLst>
                                          </p:cBhvr>
                                          <p:tavLst>
                                            <p:tav tm="0">
                                              <p:val>
                                                <p:fltVal val="0"/>
                                              </p:val>
                                            </p:tav>
                                            <p:tav tm="100000">
                                              <p:val>
                                                <p:strVal val="#ppt_h"/>
                                              </p:val>
                                            </p:tav>
                                          </p:tavLst>
                                        </p:anim>
                                        <p:animEffect transition="in" filter="fade">
                                          <p:cBhvr>
                                            <p:cTn id="142" dur="300"/>
                                            <p:tgtEl>
                                              <p:spTgt spid="23"/>
                                            </p:tgtEl>
                                          </p:cBhvr>
                                        </p:animEffect>
                                      </p:childTnLst>
                                    </p:cTn>
                                  </p:par>
                                  <p:par>
                                    <p:cTn id="143" presetID="6" presetClass="emph" presetSubtype="0" autoRev="1" fill="hold" grpId="1" nodeType="withEffect">
                                      <p:stCondLst>
                                        <p:cond delay="500"/>
                                      </p:stCondLst>
                                      <p:childTnLst>
                                        <p:animScale>
                                          <p:cBhvr>
                                            <p:cTn id="144" dur="150" fill="hold"/>
                                            <p:tgtEl>
                                              <p:spTgt spid="23"/>
                                            </p:tgtEl>
                                          </p:cBhvr>
                                          <p:by x="110000" y="110000"/>
                                        </p:animScale>
                                      </p:childTnLst>
                                    </p:cTn>
                                  </p:par>
                                  <p:par>
                                    <p:cTn id="145" presetID="53" presetClass="entr" presetSubtype="16" fill="hold" grpId="0" nodeType="withEffect">
                                      <p:stCondLst>
                                        <p:cond delay="600"/>
                                      </p:stCondLst>
                                      <p:childTnLst>
                                        <p:set>
                                          <p:cBhvr>
                                            <p:cTn id="146" dur="1" fill="hold">
                                              <p:stCondLst>
                                                <p:cond delay="0"/>
                                              </p:stCondLst>
                                            </p:cTn>
                                            <p:tgtEl>
                                              <p:spTgt spid="24"/>
                                            </p:tgtEl>
                                            <p:attrNameLst>
                                              <p:attrName>style.visibility</p:attrName>
                                            </p:attrNameLst>
                                          </p:cBhvr>
                                          <p:to>
                                            <p:strVal val="visible"/>
                                          </p:to>
                                        </p:set>
                                        <p:anim calcmode="lin" valueType="num">
                                          <p:cBhvr>
                                            <p:cTn id="147" dur="300" fill="hold"/>
                                            <p:tgtEl>
                                              <p:spTgt spid="24"/>
                                            </p:tgtEl>
                                            <p:attrNameLst>
                                              <p:attrName>ppt_w</p:attrName>
                                            </p:attrNameLst>
                                          </p:cBhvr>
                                          <p:tavLst>
                                            <p:tav tm="0">
                                              <p:val>
                                                <p:fltVal val="0"/>
                                              </p:val>
                                            </p:tav>
                                            <p:tav tm="100000">
                                              <p:val>
                                                <p:strVal val="#ppt_w"/>
                                              </p:val>
                                            </p:tav>
                                          </p:tavLst>
                                        </p:anim>
                                        <p:anim calcmode="lin" valueType="num">
                                          <p:cBhvr>
                                            <p:cTn id="148" dur="300" fill="hold"/>
                                            <p:tgtEl>
                                              <p:spTgt spid="24"/>
                                            </p:tgtEl>
                                            <p:attrNameLst>
                                              <p:attrName>ppt_h</p:attrName>
                                            </p:attrNameLst>
                                          </p:cBhvr>
                                          <p:tavLst>
                                            <p:tav tm="0">
                                              <p:val>
                                                <p:fltVal val="0"/>
                                              </p:val>
                                            </p:tav>
                                            <p:tav tm="100000">
                                              <p:val>
                                                <p:strVal val="#ppt_h"/>
                                              </p:val>
                                            </p:tav>
                                          </p:tavLst>
                                        </p:anim>
                                        <p:animEffect transition="in" filter="fade">
                                          <p:cBhvr>
                                            <p:cTn id="149" dur="300"/>
                                            <p:tgtEl>
                                              <p:spTgt spid="24"/>
                                            </p:tgtEl>
                                          </p:cBhvr>
                                        </p:animEffect>
                                      </p:childTnLst>
                                    </p:cTn>
                                  </p:par>
                                  <p:par>
                                    <p:cTn id="150" presetID="6" presetClass="emph" presetSubtype="0" autoRev="1" fill="hold" grpId="1" nodeType="withEffect">
                                      <p:stCondLst>
                                        <p:cond delay="900"/>
                                      </p:stCondLst>
                                      <p:childTnLst>
                                        <p:animScale>
                                          <p:cBhvr>
                                            <p:cTn id="151" dur="150" fill="hold"/>
                                            <p:tgtEl>
                                              <p:spTgt spid="24"/>
                                            </p:tgtEl>
                                          </p:cBhvr>
                                          <p:by x="110000" y="110000"/>
                                        </p:animScale>
                                      </p:childTnLst>
                                    </p:cTn>
                                  </p:par>
                                  <p:par>
                                    <p:cTn id="152" presetID="53" presetClass="entr" presetSubtype="16" fill="hold" grpId="0" nodeType="withEffect">
                                      <p:stCondLst>
                                        <p:cond delay="100"/>
                                      </p:stCondLst>
                                      <p:childTnLst>
                                        <p:set>
                                          <p:cBhvr>
                                            <p:cTn id="153" dur="1" fill="hold">
                                              <p:stCondLst>
                                                <p:cond delay="0"/>
                                              </p:stCondLst>
                                            </p:cTn>
                                            <p:tgtEl>
                                              <p:spTgt spid="29"/>
                                            </p:tgtEl>
                                            <p:attrNameLst>
                                              <p:attrName>style.visibility</p:attrName>
                                            </p:attrNameLst>
                                          </p:cBhvr>
                                          <p:to>
                                            <p:strVal val="visible"/>
                                          </p:to>
                                        </p:set>
                                        <p:anim calcmode="lin" valueType="num">
                                          <p:cBhvr>
                                            <p:cTn id="154" dur="300" fill="hold"/>
                                            <p:tgtEl>
                                              <p:spTgt spid="29"/>
                                            </p:tgtEl>
                                            <p:attrNameLst>
                                              <p:attrName>ppt_w</p:attrName>
                                            </p:attrNameLst>
                                          </p:cBhvr>
                                          <p:tavLst>
                                            <p:tav tm="0">
                                              <p:val>
                                                <p:fltVal val="0"/>
                                              </p:val>
                                            </p:tav>
                                            <p:tav tm="100000">
                                              <p:val>
                                                <p:strVal val="#ppt_w"/>
                                              </p:val>
                                            </p:tav>
                                          </p:tavLst>
                                        </p:anim>
                                        <p:anim calcmode="lin" valueType="num">
                                          <p:cBhvr>
                                            <p:cTn id="155" dur="300" fill="hold"/>
                                            <p:tgtEl>
                                              <p:spTgt spid="29"/>
                                            </p:tgtEl>
                                            <p:attrNameLst>
                                              <p:attrName>ppt_h</p:attrName>
                                            </p:attrNameLst>
                                          </p:cBhvr>
                                          <p:tavLst>
                                            <p:tav tm="0">
                                              <p:val>
                                                <p:fltVal val="0"/>
                                              </p:val>
                                            </p:tav>
                                            <p:tav tm="100000">
                                              <p:val>
                                                <p:strVal val="#ppt_h"/>
                                              </p:val>
                                            </p:tav>
                                          </p:tavLst>
                                        </p:anim>
                                        <p:animEffect transition="in" filter="fade">
                                          <p:cBhvr>
                                            <p:cTn id="156" dur="300"/>
                                            <p:tgtEl>
                                              <p:spTgt spid="29"/>
                                            </p:tgtEl>
                                          </p:cBhvr>
                                        </p:animEffect>
                                      </p:childTnLst>
                                    </p:cTn>
                                  </p:par>
                                  <p:par>
                                    <p:cTn id="157" presetID="6" presetClass="emph" presetSubtype="0" autoRev="1" fill="hold" grpId="1" nodeType="withEffect">
                                      <p:stCondLst>
                                        <p:cond delay="400"/>
                                      </p:stCondLst>
                                      <p:childTnLst>
                                        <p:animScale>
                                          <p:cBhvr>
                                            <p:cTn id="158" dur="150" fill="hold"/>
                                            <p:tgtEl>
                                              <p:spTgt spid="29"/>
                                            </p:tgtEl>
                                          </p:cBhvr>
                                          <p:by x="110000" y="110000"/>
                                        </p:animScale>
                                      </p:childTnLst>
                                    </p:cTn>
                                  </p:par>
                                  <p:par>
                                    <p:cTn id="159" presetID="53" presetClass="entr" presetSubtype="16" fill="hold" grpId="0" nodeType="withEffect">
                                      <p:stCondLst>
                                        <p:cond delay="0"/>
                                      </p:stCondLst>
                                      <p:childTnLst>
                                        <p:set>
                                          <p:cBhvr>
                                            <p:cTn id="160" dur="1" fill="hold">
                                              <p:stCondLst>
                                                <p:cond delay="0"/>
                                              </p:stCondLst>
                                            </p:cTn>
                                            <p:tgtEl>
                                              <p:spTgt spid="25"/>
                                            </p:tgtEl>
                                            <p:attrNameLst>
                                              <p:attrName>style.visibility</p:attrName>
                                            </p:attrNameLst>
                                          </p:cBhvr>
                                          <p:to>
                                            <p:strVal val="visible"/>
                                          </p:to>
                                        </p:set>
                                        <p:anim calcmode="lin" valueType="num">
                                          <p:cBhvr>
                                            <p:cTn id="161" dur="300" fill="hold"/>
                                            <p:tgtEl>
                                              <p:spTgt spid="25"/>
                                            </p:tgtEl>
                                            <p:attrNameLst>
                                              <p:attrName>ppt_w</p:attrName>
                                            </p:attrNameLst>
                                          </p:cBhvr>
                                          <p:tavLst>
                                            <p:tav tm="0">
                                              <p:val>
                                                <p:fltVal val="0"/>
                                              </p:val>
                                            </p:tav>
                                            <p:tav tm="100000">
                                              <p:val>
                                                <p:strVal val="#ppt_w"/>
                                              </p:val>
                                            </p:tav>
                                          </p:tavLst>
                                        </p:anim>
                                        <p:anim calcmode="lin" valueType="num">
                                          <p:cBhvr>
                                            <p:cTn id="162" dur="300" fill="hold"/>
                                            <p:tgtEl>
                                              <p:spTgt spid="25"/>
                                            </p:tgtEl>
                                            <p:attrNameLst>
                                              <p:attrName>ppt_h</p:attrName>
                                            </p:attrNameLst>
                                          </p:cBhvr>
                                          <p:tavLst>
                                            <p:tav tm="0">
                                              <p:val>
                                                <p:fltVal val="0"/>
                                              </p:val>
                                            </p:tav>
                                            <p:tav tm="100000">
                                              <p:val>
                                                <p:strVal val="#ppt_h"/>
                                              </p:val>
                                            </p:tav>
                                          </p:tavLst>
                                        </p:anim>
                                        <p:animEffect transition="in" filter="fade">
                                          <p:cBhvr>
                                            <p:cTn id="163" dur="300"/>
                                            <p:tgtEl>
                                              <p:spTgt spid="25"/>
                                            </p:tgtEl>
                                          </p:cBhvr>
                                        </p:animEffect>
                                      </p:childTnLst>
                                    </p:cTn>
                                  </p:par>
                                  <p:par>
                                    <p:cTn id="164" presetID="6" presetClass="emph" presetSubtype="0" autoRev="1" fill="hold" grpId="1" nodeType="withEffect">
                                      <p:stCondLst>
                                        <p:cond delay="300"/>
                                      </p:stCondLst>
                                      <p:childTnLst>
                                        <p:animScale>
                                          <p:cBhvr>
                                            <p:cTn id="165" dur="150" fill="hold"/>
                                            <p:tgtEl>
                                              <p:spTgt spid="25"/>
                                            </p:tgtEl>
                                          </p:cBhvr>
                                          <p:by x="110000" y="110000"/>
                                        </p:animScale>
                                      </p:childTnLst>
                                    </p:cTn>
                                  </p:par>
                                  <p:par>
                                    <p:cTn id="166" presetID="53" presetClass="entr" presetSubtype="16" fill="hold" grpId="0" nodeType="withEffect">
                                      <p:stCondLst>
                                        <p:cond delay="500"/>
                                      </p:stCondLst>
                                      <p:childTnLst>
                                        <p:set>
                                          <p:cBhvr>
                                            <p:cTn id="167" dur="1" fill="hold">
                                              <p:stCondLst>
                                                <p:cond delay="0"/>
                                              </p:stCondLst>
                                            </p:cTn>
                                            <p:tgtEl>
                                              <p:spTgt spid="27"/>
                                            </p:tgtEl>
                                            <p:attrNameLst>
                                              <p:attrName>style.visibility</p:attrName>
                                            </p:attrNameLst>
                                          </p:cBhvr>
                                          <p:to>
                                            <p:strVal val="visible"/>
                                          </p:to>
                                        </p:set>
                                        <p:anim calcmode="lin" valueType="num">
                                          <p:cBhvr>
                                            <p:cTn id="168" dur="300" fill="hold"/>
                                            <p:tgtEl>
                                              <p:spTgt spid="27"/>
                                            </p:tgtEl>
                                            <p:attrNameLst>
                                              <p:attrName>ppt_w</p:attrName>
                                            </p:attrNameLst>
                                          </p:cBhvr>
                                          <p:tavLst>
                                            <p:tav tm="0">
                                              <p:val>
                                                <p:fltVal val="0"/>
                                              </p:val>
                                            </p:tav>
                                            <p:tav tm="100000">
                                              <p:val>
                                                <p:strVal val="#ppt_w"/>
                                              </p:val>
                                            </p:tav>
                                          </p:tavLst>
                                        </p:anim>
                                        <p:anim calcmode="lin" valueType="num">
                                          <p:cBhvr>
                                            <p:cTn id="169" dur="300" fill="hold"/>
                                            <p:tgtEl>
                                              <p:spTgt spid="27"/>
                                            </p:tgtEl>
                                            <p:attrNameLst>
                                              <p:attrName>ppt_h</p:attrName>
                                            </p:attrNameLst>
                                          </p:cBhvr>
                                          <p:tavLst>
                                            <p:tav tm="0">
                                              <p:val>
                                                <p:fltVal val="0"/>
                                              </p:val>
                                            </p:tav>
                                            <p:tav tm="100000">
                                              <p:val>
                                                <p:strVal val="#ppt_h"/>
                                              </p:val>
                                            </p:tav>
                                          </p:tavLst>
                                        </p:anim>
                                        <p:animEffect transition="in" filter="fade">
                                          <p:cBhvr>
                                            <p:cTn id="170" dur="300"/>
                                            <p:tgtEl>
                                              <p:spTgt spid="27"/>
                                            </p:tgtEl>
                                          </p:cBhvr>
                                        </p:animEffect>
                                      </p:childTnLst>
                                    </p:cTn>
                                  </p:par>
                                  <p:par>
                                    <p:cTn id="171" presetID="6" presetClass="emph" presetSubtype="0" autoRev="1" fill="hold" grpId="1" nodeType="withEffect">
                                      <p:stCondLst>
                                        <p:cond delay="800"/>
                                      </p:stCondLst>
                                      <p:childTnLst>
                                        <p:animScale>
                                          <p:cBhvr>
                                            <p:cTn id="172" dur="150" fill="hold"/>
                                            <p:tgtEl>
                                              <p:spTgt spid="27"/>
                                            </p:tgtEl>
                                          </p:cBhvr>
                                          <p:by x="110000" y="110000"/>
                                        </p:animScale>
                                      </p:childTnLst>
                                    </p:cTn>
                                  </p:par>
                                  <p:par>
                                    <p:cTn id="173" presetID="53" presetClass="entr" presetSubtype="16" fill="hold" grpId="0" nodeType="withEffect">
                                      <p:stCondLst>
                                        <p:cond delay="300"/>
                                      </p:stCondLst>
                                      <p:childTnLst>
                                        <p:set>
                                          <p:cBhvr>
                                            <p:cTn id="174" dur="1" fill="hold">
                                              <p:stCondLst>
                                                <p:cond delay="0"/>
                                              </p:stCondLst>
                                            </p:cTn>
                                            <p:tgtEl>
                                              <p:spTgt spid="28"/>
                                            </p:tgtEl>
                                            <p:attrNameLst>
                                              <p:attrName>style.visibility</p:attrName>
                                            </p:attrNameLst>
                                          </p:cBhvr>
                                          <p:to>
                                            <p:strVal val="visible"/>
                                          </p:to>
                                        </p:set>
                                        <p:anim calcmode="lin" valueType="num">
                                          <p:cBhvr>
                                            <p:cTn id="175" dur="300" fill="hold"/>
                                            <p:tgtEl>
                                              <p:spTgt spid="28"/>
                                            </p:tgtEl>
                                            <p:attrNameLst>
                                              <p:attrName>ppt_w</p:attrName>
                                            </p:attrNameLst>
                                          </p:cBhvr>
                                          <p:tavLst>
                                            <p:tav tm="0">
                                              <p:val>
                                                <p:fltVal val="0"/>
                                              </p:val>
                                            </p:tav>
                                            <p:tav tm="100000">
                                              <p:val>
                                                <p:strVal val="#ppt_w"/>
                                              </p:val>
                                            </p:tav>
                                          </p:tavLst>
                                        </p:anim>
                                        <p:anim calcmode="lin" valueType="num">
                                          <p:cBhvr>
                                            <p:cTn id="176" dur="300" fill="hold"/>
                                            <p:tgtEl>
                                              <p:spTgt spid="28"/>
                                            </p:tgtEl>
                                            <p:attrNameLst>
                                              <p:attrName>ppt_h</p:attrName>
                                            </p:attrNameLst>
                                          </p:cBhvr>
                                          <p:tavLst>
                                            <p:tav tm="0">
                                              <p:val>
                                                <p:fltVal val="0"/>
                                              </p:val>
                                            </p:tav>
                                            <p:tav tm="100000">
                                              <p:val>
                                                <p:strVal val="#ppt_h"/>
                                              </p:val>
                                            </p:tav>
                                          </p:tavLst>
                                        </p:anim>
                                        <p:animEffect transition="in" filter="fade">
                                          <p:cBhvr>
                                            <p:cTn id="177" dur="300"/>
                                            <p:tgtEl>
                                              <p:spTgt spid="28"/>
                                            </p:tgtEl>
                                          </p:cBhvr>
                                        </p:animEffect>
                                      </p:childTnLst>
                                    </p:cTn>
                                  </p:par>
                                  <p:par>
                                    <p:cTn id="178" presetID="6" presetClass="emph" presetSubtype="0" autoRev="1" fill="hold" grpId="1" nodeType="withEffect">
                                      <p:stCondLst>
                                        <p:cond delay="600"/>
                                      </p:stCondLst>
                                      <p:childTnLst>
                                        <p:animScale>
                                          <p:cBhvr>
                                            <p:cTn id="179" dur="150" fill="hold"/>
                                            <p:tgtEl>
                                              <p:spTgt spid="28"/>
                                            </p:tgtEl>
                                          </p:cBhvr>
                                          <p:by x="110000" y="110000"/>
                                        </p:animScale>
                                      </p:childTnLst>
                                    </p:cTn>
                                  </p:par>
                                  <p:par>
                                    <p:cTn id="180" presetID="53" presetClass="entr" presetSubtype="16" fill="hold" grpId="0" nodeType="withEffect">
                                      <p:stCondLst>
                                        <p:cond delay="0"/>
                                      </p:stCondLst>
                                      <p:childTnLst>
                                        <p:set>
                                          <p:cBhvr>
                                            <p:cTn id="181" dur="1" fill="hold">
                                              <p:stCondLst>
                                                <p:cond delay="0"/>
                                              </p:stCondLst>
                                            </p:cTn>
                                            <p:tgtEl>
                                              <p:spTgt spid="26"/>
                                            </p:tgtEl>
                                            <p:attrNameLst>
                                              <p:attrName>style.visibility</p:attrName>
                                            </p:attrNameLst>
                                          </p:cBhvr>
                                          <p:to>
                                            <p:strVal val="visible"/>
                                          </p:to>
                                        </p:set>
                                        <p:anim calcmode="lin" valueType="num">
                                          <p:cBhvr>
                                            <p:cTn id="182" dur="300" fill="hold"/>
                                            <p:tgtEl>
                                              <p:spTgt spid="26"/>
                                            </p:tgtEl>
                                            <p:attrNameLst>
                                              <p:attrName>ppt_w</p:attrName>
                                            </p:attrNameLst>
                                          </p:cBhvr>
                                          <p:tavLst>
                                            <p:tav tm="0">
                                              <p:val>
                                                <p:fltVal val="0"/>
                                              </p:val>
                                            </p:tav>
                                            <p:tav tm="100000">
                                              <p:val>
                                                <p:strVal val="#ppt_w"/>
                                              </p:val>
                                            </p:tav>
                                          </p:tavLst>
                                        </p:anim>
                                        <p:anim calcmode="lin" valueType="num">
                                          <p:cBhvr>
                                            <p:cTn id="183" dur="300" fill="hold"/>
                                            <p:tgtEl>
                                              <p:spTgt spid="26"/>
                                            </p:tgtEl>
                                            <p:attrNameLst>
                                              <p:attrName>ppt_h</p:attrName>
                                            </p:attrNameLst>
                                          </p:cBhvr>
                                          <p:tavLst>
                                            <p:tav tm="0">
                                              <p:val>
                                                <p:fltVal val="0"/>
                                              </p:val>
                                            </p:tav>
                                            <p:tav tm="100000">
                                              <p:val>
                                                <p:strVal val="#ppt_h"/>
                                              </p:val>
                                            </p:tav>
                                          </p:tavLst>
                                        </p:anim>
                                        <p:animEffect transition="in" filter="fade">
                                          <p:cBhvr>
                                            <p:cTn id="184" dur="300"/>
                                            <p:tgtEl>
                                              <p:spTgt spid="26"/>
                                            </p:tgtEl>
                                          </p:cBhvr>
                                        </p:animEffect>
                                      </p:childTnLst>
                                    </p:cTn>
                                  </p:par>
                                  <p:par>
                                    <p:cTn id="185" presetID="6" presetClass="emph" presetSubtype="0" autoRev="1" fill="hold" grpId="1" nodeType="withEffect">
                                      <p:stCondLst>
                                        <p:cond delay="300"/>
                                      </p:stCondLst>
                                      <p:childTnLst>
                                        <p:animScale>
                                          <p:cBhvr>
                                            <p:cTn id="186" dur="150" fill="hold"/>
                                            <p:tgtEl>
                                              <p:spTgt spid="26"/>
                                            </p:tgtEl>
                                          </p:cBhvr>
                                          <p:by x="110000" y="110000"/>
                                        </p:animScale>
                                      </p:childTnLst>
                                    </p:cTn>
                                  </p:par>
                                  <p:par>
                                    <p:cTn id="187" presetID="53" presetClass="entr" presetSubtype="16" fill="hold" grpId="0" nodeType="withEffect">
                                      <p:stCondLst>
                                        <p:cond delay="500"/>
                                      </p:stCondLst>
                                      <p:childTnLst>
                                        <p:set>
                                          <p:cBhvr>
                                            <p:cTn id="188" dur="1" fill="hold">
                                              <p:stCondLst>
                                                <p:cond delay="0"/>
                                              </p:stCondLst>
                                            </p:cTn>
                                            <p:tgtEl>
                                              <p:spTgt spid="35"/>
                                            </p:tgtEl>
                                            <p:attrNameLst>
                                              <p:attrName>style.visibility</p:attrName>
                                            </p:attrNameLst>
                                          </p:cBhvr>
                                          <p:to>
                                            <p:strVal val="visible"/>
                                          </p:to>
                                        </p:set>
                                        <p:anim calcmode="lin" valueType="num">
                                          <p:cBhvr>
                                            <p:cTn id="189" dur="300" fill="hold"/>
                                            <p:tgtEl>
                                              <p:spTgt spid="35"/>
                                            </p:tgtEl>
                                            <p:attrNameLst>
                                              <p:attrName>ppt_w</p:attrName>
                                            </p:attrNameLst>
                                          </p:cBhvr>
                                          <p:tavLst>
                                            <p:tav tm="0">
                                              <p:val>
                                                <p:fltVal val="0"/>
                                              </p:val>
                                            </p:tav>
                                            <p:tav tm="100000">
                                              <p:val>
                                                <p:strVal val="#ppt_w"/>
                                              </p:val>
                                            </p:tav>
                                          </p:tavLst>
                                        </p:anim>
                                        <p:anim calcmode="lin" valueType="num">
                                          <p:cBhvr>
                                            <p:cTn id="190" dur="300" fill="hold"/>
                                            <p:tgtEl>
                                              <p:spTgt spid="35"/>
                                            </p:tgtEl>
                                            <p:attrNameLst>
                                              <p:attrName>ppt_h</p:attrName>
                                            </p:attrNameLst>
                                          </p:cBhvr>
                                          <p:tavLst>
                                            <p:tav tm="0">
                                              <p:val>
                                                <p:fltVal val="0"/>
                                              </p:val>
                                            </p:tav>
                                            <p:tav tm="100000">
                                              <p:val>
                                                <p:strVal val="#ppt_h"/>
                                              </p:val>
                                            </p:tav>
                                          </p:tavLst>
                                        </p:anim>
                                        <p:animEffect transition="in" filter="fade">
                                          <p:cBhvr>
                                            <p:cTn id="191" dur="300"/>
                                            <p:tgtEl>
                                              <p:spTgt spid="35"/>
                                            </p:tgtEl>
                                          </p:cBhvr>
                                        </p:animEffect>
                                      </p:childTnLst>
                                    </p:cTn>
                                  </p:par>
                                  <p:par>
                                    <p:cTn id="192" presetID="6" presetClass="emph" presetSubtype="0" autoRev="1" fill="hold" grpId="1" nodeType="withEffect">
                                      <p:stCondLst>
                                        <p:cond delay="800"/>
                                      </p:stCondLst>
                                      <p:childTnLst>
                                        <p:animScale>
                                          <p:cBhvr>
                                            <p:cTn id="193" dur="150" fill="hold"/>
                                            <p:tgtEl>
                                              <p:spTgt spid="35"/>
                                            </p:tgtEl>
                                          </p:cBhvr>
                                          <p:by x="110000" y="110000"/>
                                        </p:animScale>
                                      </p:childTnLst>
                                    </p:cTn>
                                  </p:par>
                                  <p:par>
                                    <p:cTn id="194" presetID="2" presetClass="entr" presetSubtype="2" fill="hold" grpId="0" nodeType="withEffect">
                                      <p:stCondLst>
                                        <p:cond delay="800"/>
                                      </p:stCondLst>
                                      <p:childTnLst>
                                        <p:set>
                                          <p:cBhvr>
                                            <p:cTn id="195" dur="1" fill="hold">
                                              <p:stCondLst>
                                                <p:cond delay="0"/>
                                              </p:stCondLst>
                                            </p:cTn>
                                            <p:tgtEl>
                                              <p:spTgt spid="36"/>
                                            </p:tgtEl>
                                            <p:attrNameLst>
                                              <p:attrName>style.visibility</p:attrName>
                                            </p:attrNameLst>
                                          </p:cBhvr>
                                          <p:to>
                                            <p:strVal val="visible"/>
                                          </p:to>
                                        </p:set>
                                        <p:anim calcmode="lin" valueType="num">
                                          <p:cBhvr additive="base">
                                            <p:cTn id="196" dur="500" fill="hold"/>
                                            <p:tgtEl>
                                              <p:spTgt spid="36"/>
                                            </p:tgtEl>
                                            <p:attrNameLst>
                                              <p:attrName>ppt_x</p:attrName>
                                            </p:attrNameLst>
                                          </p:cBhvr>
                                          <p:tavLst>
                                            <p:tav tm="0">
                                              <p:val>
                                                <p:strVal val="1+#ppt_w/2"/>
                                              </p:val>
                                            </p:tav>
                                            <p:tav tm="100000">
                                              <p:val>
                                                <p:strVal val="#ppt_x"/>
                                              </p:val>
                                            </p:tav>
                                          </p:tavLst>
                                        </p:anim>
                                        <p:anim calcmode="lin" valueType="num">
                                          <p:cBhvr additive="base">
                                            <p:cTn id="197" dur="500" fill="hold"/>
                                            <p:tgtEl>
                                              <p:spTgt spid="36"/>
                                            </p:tgtEl>
                                            <p:attrNameLst>
                                              <p:attrName>ppt_y</p:attrName>
                                            </p:attrNameLst>
                                          </p:cBhvr>
                                          <p:tavLst>
                                            <p:tav tm="0">
                                              <p:val>
                                                <p:strVal val="#ppt_y"/>
                                              </p:val>
                                            </p:tav>
                                            <p:tav tm="100000">
                                              <p:val>
                                                <p:strVal val="#ppt_y"/>
                                              </p:val>
                                            </p:tav>
                                          </p:tavLst>
                                        </p:anim>
                                      </p:childTnLst>
                                    </p:cTn>
                                  </p:par>
                                  <p:par>
                                    <p:cTn id="198" presetID="53" presetClass="entr" presetSubtype="16" fill="hold" grpId="0" nodeType="withEffect">
                                      <p:stCondLst>
                                        <p:cond delay="800"/>
                                      </p:stCondLst>
                                      <p:childTnLst>
                                        <p:set>
                                          <p:cBhvr>
                                            <p:cTn id="199" dur="1" fill="hold">
                                              <p:stCondLst>
                                                <p:cond delay="0"/>
                                              </p:stCondLst>
                                            </p:cTn>
                                            <p:tgtEl>
                                              <p:spTgt spid="21"/>
                                            </p:tgtEl>
                                            <p:attrNameLst>
                                              <p:attrName>style.visibility</p:attrName>
                                            </p:attrNameLst>
                                          </p:cBhvr>
                                          <p:to>
                                            <p:strVal val="visible"/>
                                          </p:to>
                                        </p:set>
                                        <p:anim calcmode="lin" valueType="num">
                                          <p:cBhvr>
                                            <p:cTn id="200" dur="300" fill="hold"/>
                                            <p:tgtEl>
                                              <p:spTgt spid="21"/>
                                            </p:tgtEl>
                                            <p:attrNameLst>
                                              <p:attrName>ppt_w</p:attrName>
                                            </p:attrNameLst>
                                          </p:cBhvr>
                                          <p:tavLst>
                                            <p:tav tm="0">
                                              <p:val>
                                                <p:fltVal val="0"/>
                                              </p:val>
                                            </p:tav>
                                            <p:tav tm="100000">
                                              <p:val>
                                                <p:strVal val="#ppt_w"/>
                                              </p:val>
                                            </p:tav>
                                          </p:tavLst>
                                        </p:anim>
                                        <p:anim calcmode="lin" valueType="num">
                                          <p:cBhvr>
                                            <p:cTn id="201" dur="300" fill="hold"/>
                                            <p:tgtEl>
                                              <p:spTgt spid="21"/>
                                            </p:tgtEl>
                                            <p:attrNameLst>
                                              <p:attrName>ppt_h</p:attrName>
                                            </p:attrNameLst>
                                          </p:cBhvr>
                                          <p:tavLst>
                                            <p:tav tm="0">
                                              <p:val>
                                                <p:fltVal val="0"/>
                                              </p:val>
                                            </p:tav>
                                            <p:tav tm="100000">
                                              <p:val>
                                                <p:strVal val="#ppt_h"/>
                                              </p:val>
                                            </p:tav>
                                          </p:tavLst>
                                        </p:anim>
                                        <p:animEffect transition="in" filter="fade">
                                          <p:cBhvr>
                                            <p:cTn id="202" dur="300"/>
                                            <p:tgtEl>
                                              <p:spTgt spid="21"/>
                                            </p:tgtEl>
                                          </p:cBhvr>
                                        </p:animEffect>
                                      </p:childTnLst>
                                    </p:cTn>
                                  </p:par>
                                  <p:par>
                                    <p:cTn id="203" presetID="6" presetClass="emph" presetSubtype="0" autoRev="1" fill="hold" grpId="1" nodeType="withEffect">
                                      <p:stCondLst>
                                        <p:cond delay="1100"/>
                                      </p:stCondLst>
                                      <p:childTnLst>
                                        <p:animScale>
                                          <p:cBhvr>
                                            <p:cTn id="204" dur="150" fill="hold"/>
                                            <p:tgtEl>
                                              <p:spTgt spid="21"/>
                                            </p:tgtEl>
                                          </p:cBhvr>
                                          <p:by x="110000" y="11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animBg="1"/>
          <p:bldP spid="5" grpId="1" animBg="1"/>
          <p:bldP spid="6" grpId="0" animBg="1"/>
          <p:bldP spid="6" grpId="1" animBg="1"/>
          <p:bldP spid="7" grpId="0" animBg="1"/>
          <p:bldP spid="7" grpId="1" animBg="1"/>
          <p:bldP spid="8" grpId="0" animBg="1"/>
          <p:bldP spid="8" grpId="1" animBg="1"/>
          <p:bldP spid="10" grpId="0" animBg="1"/>
          <p:bldP spid="10" grpId="1" animBg="1"/>
          <p:bldP spid="14" grpId="0" animBg="1"/>
          <p:bldP spid="14" grpId="1" animBg="1"/>
          <p:bldP spid="15" grpId="0" animBg="1"/>
          <p:bldP spid="15" grpId="1" animBg="1"/>
          <p:bldP spid="16" grpId="0" animBg="1"/>
          <p:bldP spid="16" grpId="1" animBg="1"/>
          <p:bldP spid="17" grpId="0" animBg="1"/>
          <p:bldP spid="17" grpId="1" animBg="1"/>
          <p:bldP spid="18" grpId="0" animBg="1"/>
          <p:bldP spid="18" grpId="1" animBg="1"/>
          <p:bldP spid="19" grpId="0" animBg="1"/>
          <p:bldP spid="19" grpId="1" animBg="1"/>
          <p:bldP spid="20" grpId="0" animBg="1"/>
          <p:bldP spid="20" grpId="1" animBg="1"/>
          <p:bldP spid="21" grpId="0" animBg="1"/>
          <p:bldP spid="21" grpId="1" animBg="1"/>
          <p:bldP spid="22" grpId="0" animBg="1"/>
          <p:bldP spid="22" grpId="1" animBg="1"/>
          <p:bldP spid="23" grpId="0" animBg="1"/>
          <p:bldP spid="23" grpId="1" animBg="1"/>
          <p:bldP spid="24" grpId="0" animBg="1"/>
          <p:bldP spid="24" grpId="1" animBg="1"/>
          <p:bldP spid="25" grpId="0" animBg="1"/>
          <p:bldP spid="25" grpId="1" animBg="1"/>
          <p:bldP spid="26" grpId="0" animBg="1"/>
          <p:bldP spid="26" grpId="1" animBg="1"/>
          <p:bldP spid="27" grpId="0" animBg="1"/>
          <p:bldP spid="27" grpId="1" animBg="1"/>
          <p:bldP spid="28" grpId="0" animBg="1"/>
          <p:bldP spid="28" grpId="1" animBg="1"/>
          <p:bldP spid="29" grpId="0" animBg="1"/>
          <p:bldP spid="29" grpId="1" animBg="1"/>
          <p:bldP spid="30" grpId="0" animBg="1"/>
          <p:bldP spid="30" grpId="1" animBg="1"/>
          <p:bldP spid="31" grpId="0" animBg="1"/>
          <p:bldP spid="31" grpId="1" animBg="1"/>
          <p:bldP spid="32" grpId="0" animBg="1"/>
          <p:bldP spid="32" grpId="1" animBg="1"/>
          <p:bldP spid="33" grpId="0" animBg="1"/>
          <p:bldP spid="33" grpId="1" animBg="1"/>
          <p:bldP spid="34" grpId="0" animBg="1"/>
          <p:bldP spid="34" grpId="1" animBg="1"/>
          <p:bldP spid="35" grpId="0"/>
          <p:bldP spid="35" grpId="1"/>
          <p:bldP spid="36" grpId="0"/>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 name="组合 1"/>
          <p:cNvGrpSpPr/>
          <p:nvPr/>
        </p:nvGrpSpPr>
        <p:grpSpPr>
          <a:xfrm>
            <a:off x="2008188" y="2039284"/>
            <a:ext cx="2870200" cy="2687639"/>
            <a:chOff x="2008188" y="2039284"/>
            <a:chExt cx="2870200" cy="2687639"/>
          </a:xfrm>
        </p:grpSpPr>
        <p:cxnSp>
          <p:nvCxnSpPr>
            <p:cNvPr id="18" name="MH_Other_1"/>
            <p:cNvCxnSpPr>
              <a:endCxn id="21" idx="2"/>
            </p:cNvCxnSpPr>
            <p:nvPr>
              <p:custDataLst>
                <p:tags r:id="rId3"/>
              </p:custDataLst>
            </p:nvPr>
          </p:nvCxnSpPr>
          <p:spPr bwMode="auto">
            <a:xfrm flipV="1">
              <a:off x="2439989" y="2202798"/>
              <a:ext cx="1239837" cy="1006475"/>
            </a:xfrm>
            <a:prstGeom prst="line">
              <a:avLst/>
            </a:prstGeom>
            <a:gradFill>
              <a:gsLst>
                <a:gs pos="0">
                  <a:schemeClr val="accent1">
                    <a:lumMod val="60000"/>
                    <a:lumOff val="40000"/>
                  </a:schemeClr>
                </a:gs>
                <a:gs pos="100000">
                  <a:schemeClr val="accent1">
                    <a:lumMod val="75000"/>
                  </a:schemeClr>
                </a:gs>
              </a:gsLst>
              <a:lin ang="5400000" scaled="0"/>
            </a:gradFill>
            <a:ln w="2857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MH_Other_2"/>
            <p:cNvCxnSpPr>
              <a:stCxn id="21" idx="6"/>
            </p:cNvCxnSpPr>
            <p:nvPr>
              <p:custDataLst>
                <p:tags r:id="rId4"/>
              </p:custDataLst>
            </p:nvPr>
          </p:nvCxnSpPr>
          <p:spPr bwMode="auto">
            <a:xfrm>
              <a:off x="3867151" y="2202798"/>
              <a:ext cx="517525" cy="827087"/>
            </a:xfrm>
            <a:prstGeom prst="line">
              <a:avLst/>
            </a:prstGeom>
            <a:gradFill>
              <a:gsLst>
                <a:gs pos="0">
                  <a:schemeClr val="accent1">
                    <a:lumMod val="60000"/>
                    <a:lumOff val="40000"/>
                  </a:schemeClr>
                </a:gs>
                <a:gs pos="100000">
                  <a:schemeClr val="accent1">
                    <a:lumMod val="75000"/>
                  </a:schemeClr>
                </a:gs>
              </a:gsLst>
              <a:lin ang="5400000" scaled="0"/>
            </a:gradFill>
            <a:ln w="2857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20" name="MH_Other_3"/>
            <p:cNvSpPr/>
            <p:nvPr>
              <p:custDataLst>
                <p:tags r:id="rId5"/>
              </p:custDataLst>
            </p:nvPr>
          </p:nvSpPr>
          <p:spPr bwMode="auto">
            <a:xfrm>
              <a:off x="3611564" y="2039284"/>
              <a:ext cx="325437" cy="325438"/>
            </a:xfrm>
            <a:prstGeom prst="ellipse">
              <a:avLst/>
            </a:prstGeom>
            <a:gradFill>
              <a:gsLst>
                <a:gs pos="0">
                  <a:schemeClr val="accent1">
                    <a:lumMod val="60000"/>
                    <a:lumOff val="40000"/>
                  </a:schemeClr>
                </a:gs>
                <a:gs pos="100000">
                  <a:schemeClr val="accent1">
                    <a:lumMod val="40000"/>
                    <a:lumOff val="60000"/>
                  </a:schemeClr>
                </a:gs>
              </a:gsLst>
              <a:lin ang="5400000" scaled="0"/>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a:solidFill>
                  <a:schemeClr val="tx1"/>
                </a:solidFill>
                <a:cs typeface="+mn-ea"/>
                <a:sym typeface="+mn-lt"/>
              </a:endParaRPr>
            </a:p>
          </p:txBody>
        </p:sp>
        <p:sp>
          <p:nvSpPr>
            <p:cNvPr id="21" name="MH_Other_4"/>
            <p:cNvSpPr/>
            <p:nvPr>
              <p:custDataLst>
                <p:tags r:id="rId6"/>
              </p:custDataLst>
            </p:nvPr>
          </p:nvSpPr>
          <p:spPr bwMode="auto">
            <a:xfrm>
              <a:off x="3679826" y="2107547"/>
              <a:ext cx="187325" cy="188912"/>
            </a:xfrm>
            <a:prstGeom prst="ellipse">
              <a:avLst/>
            </a:prstGeom>
            <a:solidFill>
              <a:schemeClr val="accent1">
                <a:lumMod val="75000"/>
              </a:schemeClr>
            </a:solidFill>
            <a:ln w="3175">
              <a:solidFill>
                <a:srgbClr val="FFFFFF"/>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a:solidFill>
                  <a:schemeClr val="tx1"/>
                </a:solidFill>
                <a:cs typeface="+mn-ea"/>
                <a:sym typeface="+mn-lt"/>
              </a:endParaRPr>
            </a:p>
          </p:txBody>
        </p:sp>
        <p:sp>
          <p:nvSpPr>
            <p:cNvPr id="40" name="MH_Other_5"/>
            <p:cNvSpPr/>
            <p:nvPr>
              <p:custDataLst>
                <p:tags r:id="rId7"/>
              </p:custDataLst>
            </p:nvPr>
          </p:nvSpPr>
          <p:spPr bwMode="auto">
            <a:xfrm rot="21295192">
              <a:off x="2008188" y="3085448"/>
              <a:ext cx="2870200" cy="1641475"/>
            </a:xfrm>
            <a:custGeom>
              <a:avLst/>
              <a:gdLst>
                <a:gd name="connsiteX0" fmla="*/ 2696097 w 2870929"/>
                <a:gd name="connsiteY0" fmla="*/ 0 h 1640509"/>
                <a:gd name="connsiteX1" fmla="*/ 2866543 w 2870929"/>
                <a:gd name="connsiteY1" fmla="*/ 169292 h 1640509"/>
                <a:gd name="connsiteX2" fmla="*/ 2870929 w 2870929"/>
                <a:gd name="connsiteY2" fmla="*/ 1461495 h 1640509"/>
                <a:gd name="connsiteX3" fmla="*/ 2701636 w 2870929"/>
                <a:gd name="connsiteY3" fmla="*/ 1631941 h 1640509"/>
                <a:gd name="connsiteX4" fmla="*/ 177541 w 2870929"/>
                <a:gd name="connsiteY4" fmla="*/ 1640509 h 1640509"/>
                <a:gd name="connsiteX5" fmla="*/ 7095 w 2870929"/>
                <a:gd name="connsiteY5" fmla="*/ 1471216 h 1640509"/>
                <a:gd name="connsiteX6" fmla="*/ 4834 w 2870929"/>
                <a:gd name="connsiteY6" fmla="*/ 805013 h 1640509"/>
                <a:gd name="connsiteX7" fmla="*/ 0 w 2870929"/>
                <a:gd name="connsiteY7" fmla="*/ 805013 h 1640509"/>
                <a:gd name="connsiteX8" fmla="*/ 0 w 2870929"/>
                <a:gd name="connsiteY8" fmla="*/ 144881 h 1640509"/>
                <a:gd name="connsiteX9" fmla="*/ 132030 w 2870929"/>
                <a:gd name="connsiteY9" fmla="*/ 12851 h 1640509"/>
                <a:gd name="connsiteX10" fmla="*/ 151150 w 2870929"/>
                <a:gd name="connsiteY10" fmla="*/ 12851 h 1640509"/>
                <a:gd name="connsiteX11" fmla="*/ 172001 w 2870929"/>
                <a:gd name="connsiteY11" fmla="*/ 8568 h 1640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870929" h="1640509">
                  <a:moveTo>
                    <a:pt x="2696097" y="0"/>
                  </a:moveTo>
                  <a:cubicBezTo>
                    <a:pt x="2789914" y="-318"/>
                    <a:pt x="2866224" y="75476"/>
                    <a:pt x="2866543" y="169292"/>
                  </a:cubicBezTo>
                  <a:lnTo>
                    <a:pt x="2870929" y="1461495"/>
                  </a:lnTo>
                  <a:cubicBezTo>
                    <a:pt x="2871247" y="1555311"/>
                    <a:pt x="2795453" y="1631622"/>
                    <a:pt x="2701636" y="1631941"/>
                  </a:cubicBezTo>
                  <a:lnTo>
                    <a:pt x="177541" y="1640509"/>
                  </a:lnTo>
                  <a:cubicBezTo>
                    <a:pt x="83724" y="1640827"/>
                    <a:pt x="7414" y="1565032"/>
                    <a:pt x="7095" y="1471216"/>
                  </a:cubicBezTo>
                  <a:lnTo>
                    <a:pt x="4834" y="805013"/>
                  </a:lnTo>
                  <a:lnTo>
                    <a:pt x="0" y="805013"/>
                  </a:lnTo>
                  <a:lnTo>
                    <a:pt x="0" y="144881"/>
                  </a:lnTo>
                  <a:cubicBezTo>
                    <a:pt x="0" y="71963"/>
                    <a:pt x="59112" y="12851"/>
                    <a:pt x="132030" y="12851"/>
                  </a:cubicBezTo>
                  <a:lnTo>
                    <a:pt x="151150" y="12851"/>
                  </a:lnTo>
                  <a:lnTo>
                    <a:pt x="172001" y="8568"/>
                  </a:lnTo>
                  <a:close/>
                </a:path>
              </a:pathLst>
            </a:cu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a:solidFill>
                  <a:schemeClr val="tx1"/>
                </a:solidFill>
                <a:cs typeface="+mn-ea"/>
                <a:sym typeface="+mn-lt"/>
              </a:endParaRPr>
            </a:p>
          </p:txBody>
        </p:sp>
        <p:sp>
          <p:nvSpPr>
            <p:cNvPr id="22" name="MH_SubTitle_1"/>
            <p:cNvSpPr/>
            <p:nvPr>
              <p:custDataLst>
                <p:tags r:id="rId8"/>
              </p:custDataLst>
            </p:nvPr>
          </p:nvSpPr>
          <p:spPr bwMode="auto">
            <a:xfrm rot="21283523">
              <a:off x="2138363" y="3248959"/>
              <a:ext cx="2620962" cy="1346200"/>
            </a:xfrm>
            <a:prstGeom prst="roundRect">
              <a:avLst>
                <a:gd name="adj" fmla="val 7418"/>
              </a:avLst>
            </a:prstGeom>
            <a:solidFill>
              <a:srgbClr val="FFFFFF"/>
            </a:solidFill>
            <a:ln w="190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fontScale="77500" lnSpcReduction="20000"/>
            </a:bodyPr>
            <a:lstStyle/>
            <a:p>
              <a:pPr algn="ctr">
                <a:lnSpc>
                  <a:spcPct val="130000"/>
                </a:lnSpc>
                <a:buClr>
                  <a:srgbClr val="404040"/>
                </a:buClr>
                <a:buSzPts val="1600"/>
                <a:defRPr/>
              </a:pPr>
              <a:r>
                <a:rPr lang="zh-CN" altLang="en-US" sz="1600" smtClean="0">
                  <a:solidFill>
                    <a:srgbClr val="343434"/>
                  </a:solidFill>
                  <a:cs typeface="+mn-ea"/>
                  <a:sym typeface="+mn-lt"/>
                </a:rPr>
                <a:t>触电急救应分秒必争，一经明确心跳、呼吸停止的，立即就地迅速用心肺复苏法进行抢救，并坚持不断地进行，同时及早与医疗急救中心联系，争取医务人员接替救治。</a:t>
              </a:r>
              <a:endParaRPr lang="zh-CN" altLang="en-US" dirty="0">
                <a:solidFill>
                  <a:srgbClr val="343434"/>
                </a:solidFill>
                <a:cs typeface="+mn-ea"/>
                <a:sym typeface="+mn-lt"/>
              </a:endParaRPr>
            </a:p>
          </p:txBody>
        </p:sp>
        <p:sp>
          <p:nvSpPr>
            <p:cNvPr id="23" name="MH_Other_6"/>
            <p:cNvSpPr/>
            <p:nvPr>
              <p:custDataLst>
                <p:tags r:id="rId9"/>
              </p:custDataLst>
            </p:nvPr>
          </p:nvSpPr>
          <p:spPr bwMode="auto">
            <a:xfrm rot="21283523">
              <a:off x="2386013" y="3209272"/>
              <a:ext cx="119062" cy="119062"/>
            </a:xfrm>
            <a:prstGeom prst="ellipse">
              <a:avLst/>
            </a:prstGeom>
            <a:gradFill>
              <a:gsLst>
                <a:gs pos="0">
                  <a:schemeClr val="accent1">
                    <a:lumMod val="60000"/>
                    <a:lumOff val="40000"/>
                  </a:schemeClr>
                </a:gs>
                <a:gs pos="100000">
                  <a:schemeClr val="accent1">
                    <a:lumMod val="75000"/>
                  </a:schemeClr>
                </a:gs>
              </a:gsLst>
              <a:lin ang="5400000" scaled="0"/>
            </a:gradFill>
            <a:ln w="3175">
              <a:solidFill>
                <a:srgbClr val="FFFFFF"/>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a:solidFill>
                  <a:schemeClr val="tx1"/>
                </a:solidFill>
                <a:cs typeface="+mn-ea"/>
                <a:sym typeface="+mn-lt"/>
              </a:endParaRPr>
            </a:p>
          </p:txBody>
        </p:sp>
        <p:sp>
          <p:nvSpPr>
            <p:cNvPr id="24" name="MH_Other_7"/>
            <p:cNvSpPr/>
            <p:nvPr>
              <p:custDataLst>
                <p:tags r:id="rId10"/>
              </p:custDataLst>
            </p:nvPr>
          </p:nvSpPr>
          <p:spPr bwMode="auto">
            <a:xfrm rot="21283523">
              <a:off x="4330701" y="3029885"/>
              <a:ext cx="119063" cy="119063"/>
            </a:xfrm>
            <a:prstGeom prst="ellipse">
              <a:avLst/>
            </a:prstGeom>
            <a:gradFill>
              <a:gsLst>
                <a:gs pos="0">
                  <a:schemeClr val="accent1">
                    <a:lumMod val="60000"/>
                    <a:lumOff val="40000"/>
                  </a:schemeClr>
                </a:gs>
                <a:gs pos="100000">
                  <a:schemeClr val="accent1">
                    <a:lumMod val="75000"/>
                  </a:schemeClr>
                </a:gs>
              </a:gsLst>
              <a:lin ang="5400000" scaled="0"/>
            </a:gradFill>
            <a:ln w="3175">
              <a:solidFill>
                <a:srgbClr val="FFFFFF"/>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a:solidFill>
                  <a:schemeClr val="tx1"/>
                </a:solidFill>
                <a:cs typeface="+mn-ea"/>
                <a:sym typeface="+mn-lt"/>
              </a:endParaRPr>
            </a:p>
          </p:txBody>
        </p:sp>
      </p:grpSp>
      <p:sp>
        <p:nvSpPr>
          <p:cNvPr id="3090" name="MH_PageTitle"/>
          <p:cNvSpPr>
            <a:spLocks noGrp="1"/>
          </p:cNvSpPr>
          <p:nvPr>
            <p:ph type="title"/>
            <p:custDataLst>
              <p:tags r:id="rId2"/>
            </p:custDataLst>
          </p:nvPr>
        </p:nvSpPr>
        <p:spPr/>
        <p:txBody>
          <a:bodyPr/>
          <a:lstStyle/>
          <a:p>
            <a:pPr eaLnBrk="1" hangingPunct="1"/>
            <a:r>
              <a:rPr lang="zh-CN" altLang="en-US" smtClean="0">
                <a:latin typeface="+mn-lt"/>
                <a:ea typeface="+mn-ea"/>
                <a:cs typeface="+mn-ea"/>
                <a:sym typeface="+mn-lt"/>
              </a:rPr>
              <a:t>触电急救知识</a:t>
            </a:r>
          </a:p>
        </p:txBody>
      </p:sp>
      <p:pic>
        <p:nvPicPr>
          <p:cNvPr id="3" name="图片 2"/>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7176538" y="1416887"/>
            <a:ext cx="2740481" cy="3833336"/>
          </a:xfrm>
          <a:prstGeom prst="rect">
            <a:avLst/>
          </a:prstGeom>
        </p:spPr>
      </p:pic>
    </p:spTree>
    <p:custDataLst>
      <p:tags r:id="rId1"/>
    </p:custDataLst>
    <p:extLst>
      <p:ext uri="{BB962C8B-B14F-4D97-AF65-F5344CB8AC3E}">
        <p14:creationId xmlns:p14="http://schemas.microsoft.com/office/powerpoint/2010/main" val="848542597"/>
      </p:ext>
    </p:extLst>
  </p:cSld>
  <p:clrMapOvr>
    <a:masterClrMapping/>
  </p:clrMapOvr>
  <mc:AlternateContent xmlns:mc="http://schemas.openxmlformats.org/markup-compatibility/2006" xmlns:p14="http://schemas.microsoft.com/office/powerpoint/2010/main">
    <mc:Choice Requires="p14">
      <p:transition spd="slow" p14:dur="1500" advTm="5000">
        <p:random/>
      </p:transition>
    </mc:Choice>
    <mc:Fallback xmlns="">
      <p:transition spd="slow"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ipe(down)">
                                      <p:cBhvr>
                                        <p:cTn id="1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MH_PageTitle"/>
          <p:cNvSpPr>
            <a:spLocks noGrp="1"/>
          </p:cNvSpPr>
          <p:nvPr>
            <p:ph type="title"/>
            <p:custDataLst>
              <p:tags r:id="rId2"/>
            </p:custDataLst>
          </p:nvPr>
        </p:nvSpPr>
        <p:spPr/>
        <p:txBody>
          <a:bodyPr/>
          <a:lstStyle/>
          <a:p>
            <a:pPr eaLnBrk="1" hangingPunct="1"/>
            <a:r>
              <a:rPr lang="zh-CN" altLang="en-US" smtClean="0">
                <a:latin typeface="+mn-lt"/>
                <a:ea typeface="+mn-ea"/>
                <a:cs typeface="+mn-ea"/>
                <a:sym typeface="+mn-lt"/>
              </a:rPr>
              <a:t>触电急救知识</a:t>
            </a:r>
          </a:p>
        </p:txBody>
      </p:sp>
      <p:sp>
        <p:nvSpPr>
          <p:cNvPr id="3" name="MH_Other_1"/>
          <p:cNvSpPr>
            <a:spLocks/>
          </p:cNvSpPr>
          <p:nvPr>
            <p:custDataLst>
              <p:tags r:id="rId3"/>
            </p:custDataLst>
          </p:nvPr>
        </p:nvSpPr>
        <p:spPr bwMode="auto">
          <a:xfrm>
            <a:off x="2643087" y="1827620"/>
            <a:ext cx="1242468" cy="1601380"/>
          </a:xfrm>
          <a:custGeom>
            <a:avLst/>
            <a:gdLst>
              <a:gd name="connsiteX0" fmla="*/ 409742 w 1036210"/>
              <a:gd name="connsiteY0" fmla="*/ 1266007 h 1335540"/>
              <a:gd name="connsiteX1" fmla="*/ 609670 w 1036210"/>
              <a:gd name="connsiteY1" fmla="*/ 1266007 h 1335540"/>
              <a:gd name="connsiteX2" fmla="*/ 609670 w 1036210"/>
              <a:gd name="connsiteY2" fmla="*/ 1269632 h 1335540"/>
              <a:gd name="connsiteX3" fmla="*/ 609160 w 1036210"/>
              <a:gd name="connsiteY3" fmla="*/ 1273093 h 1335540"/>
              <a:gd name="connsiteX4" fmla="*/ 608650 w 1036210"/>
              <a:gd name="connsiteY4" fmla="*/ 1276553 h 1335540"/>
              <a:gd name="connsiteX5" fmla="*/ 607800 w 1036210"/>
              <a:gd name="connsiteY5" fmla="*/ 1280013 h 1335540"/>
              <a:gd name="connsiteX6" fmla="*/ 606610 w 1036210"/>
              <a:gd name="connsiteY6" fmla="*/ 1283473 h 1335540"/>
              <a:gd name="connsiteX7" fmla="*/ 605420 w 1036210"/>
              <a:gd name="connsiteY7" fmla="*/ 1286769 h 1335540"/>
              <a:gd name="connsiteX8" fmla="*/ 603720 w 1036210"/>
              <a:gd name="connsiteY8" fmla="*/ 1290064 h 1335540"/>
              <a:gd name="connsiteX9" fmla="*/ 601850 w 1036210"/>
              <a:gd name="connsiteY9" fmla="*/ 1293029 h 1335540"/>
              <a:gd name="connsiteX10" fmla="*/ 599980 w 1036210"/>
              <a:gd name="connsiteY10" fmla="*/ 1296325 h 1335540"/>
              <a:gd name="connsiteX11" fmla="*/ 597600 w 1036210"/>
              <a:gd name="connsiteY11" fmla="*/ 1299126 h 1335540"/>
              <a:gd name="connsiteX12" fmla="*/ 595220 w 1036210"/>
              <a:gd name="connsiteY12" fmla="*/ 1302092 h 1335540"/>
              <a:gd name="connsiteX13" fmla="*/ 592670 w 1036210"/>
              <a:gd name="connsiteY13" fmla="*/ 1304893 h 1335540"/>
              <a:gd name="connsiteX14" fmla="*/ 589950 w 1036210"/>
              <a:gd name="connsiteY14" fmla="*/ 1307694 h 1335540"/>
              <a:gd name="connsiteX15" fmla="*/ 587059 w 1036210"/>
              <a:gd name="connsiteY15" fmla="*/ 1310330 h 1335540"/>
              <a:gd name="connsiteX16" fmla="*/ 583829 w 1036210"/>
              <a:gd name="connsiteY16" fmla="*/ 1312802 h 1335540"/>
              <a:gd name="connsiteX17" fmla="*/ 580599 w 1036210"/>
              <a:gd name="connsiteY17" fmla="*/ 1315274 h 1335540"/>
              <a:gd name="connsiteX18" fmla="*/ 577029 w 1036210"/>
              <a:gd name="connsiteY18" fmla="*/ 1317580 h 1335540"/>
              <a:gd name="connsiteX19" fmla="*/ 573459 w 1036210"/>
              <a:gd name="connsiteY19" fmla="*/ 1319722 h 1335540"/>
              <a:gd name="connsiteX20" fmla="*/ 569549 w 1036210"/>
              <a:gd name="connsiteY20" fmla="*/ 1321864 h 1335540"/>
              <a:gd name="connsiteX21" fmla="*/ 565639 w 1036210"/>
              <a:gd name="connsiteY21" fmla="*/ 1323677 h 1335540"/>
              <a:gd name="connsiteX22" fmla="*/ 561729 w 1036210"/>
              <a:gd name="connsiteY22" fmla="*/ 1325654 h 1335540"/>
              <a:gd name="connsiteX23" fmla="*/ 557478 w 1036210"/>
              <a:gd name="connsiteY23" fmla="*/ 1327302 h 1335540"/>
              <a:gd name="connsiteX24" fmla="*/ 553058 w 1036210"/>
              <a:gd name="connsiteY24" fmla="*/ 1328785 h 1335540"/>
              <a:gd name="connsiteX25" fmla="*/ 548638 w 1036210"/>
              <a:gd name="connsiteY25" fmla="*/ 1330103 h 1335540"/>
              <a:gd name="connsiteX26" fmla="*/ 544047 w 1036210"/>
              <a:gd name="connsiteY26" fmla="*/ 1331256 h 1335540"/>
              <a:gd name="connsiteX27" fmla="*/ 539458 w 1036210"/>
              <a:gd name="connsiteY27" fmla="*/ 1332574 h 1335540"/>
              <a:gd name="connsiteX28" fmla="*/ 534697 w 1036210"/>
              <a:gd name="connsiteY28" fmla="*/ 1333398 h 1335540"/>
              <a:gd name="connsiteX29" fmla="*/ 529937 w 1036210"/>
              <a:gd name="connsiteY29" fmla="*/ 1334222 h 1335540"/>
              <a:gd name="connsiteX30" fmla="*/ 525007 w 1036210"/>
              <a:gd name="connsiteY30" fmla="*/ 1334881 h 1335540"/>
              <a:gd name="connsiteX31" fmla="*/ 519907 w 1036210"/>
              <a:gd name="connsiteY31" fmla="*/ 1335211 h 1335540"/>
              <a:gd name="connsiteX32" fmla="*/ 514806 w 1036210"/>
              <a:gd name="connsiteY32" fmla="*/ 1335540 h 1335540"/>
              <a:gd name="connsiteX33" fmla="*/ 509876 w 1036210"/>
              <a:gd name="connsiteY33" fmla="*/ 1335540 h 1335540"/>
              <a:gd name="connsiteX34" fmla="*/ 504606 w 1036210"/>
              <a:gd name="connsiteY34" fmla="*/ 1335540 h 1335540"/>
              <a:gd name="connsiteX35" fmla="*/ 499506 w 1036210"/>
              <a:gd name="connsiteY35" fmla="*/ 1335211 h 1335540"/>
              <a:gd name="connsiteX36" fmla="*/ 494406 w 1036210"/>
              <a:gd name="connsiteY36" fmla="*/ 1334881 h 1335540"/>
              <a:gd name="connsiteX37" fmla="*/ 489475 w 1036210"/>
              <a:gd name="connsiteY37" fmla="*/ 1334222 h 1335540"/>
              <a:gd name="connsiteX38" fmla="*/ 484715 w 1036210"/>
              <a:gd name="connsiteY38" fmla="*/ 1333398 h 1335540"/>
              <a:gd name="connsiteX39" fmla="*/ 479955 w 1036210"/>
              <a:gd name="connsiteY39" fmla="*/ 1332574 h 1335540"/>
              <a:gd name="connsiteX40" fmla="*/ 475365 w 1036210"/>
              <a:gd name="connsiteY40" fmla="*/ 1331256 h 1335540"/>
              <a:gd name="connsiteX41" fmla="*/ 470774 w 1036210"/>
              <a:gd name="connsiteY41" fmla="*/ 1330103 h 1335540"/>
              <a:gd name="connsiteX42" fmla="*/ 466354 w 1036210"/>
              <a:gd name="connsiteY42" fmla="*/ 1328785 h 1335540"/>
              <a:gd name="connsiteX43" fmla="*/ 462104 w 1036210"/>
              <a:gd name="connsiteY43" fmla="*/ 1327302 h 1335540"/>
              <a:gd name="connsiteX44" fmla="*/ 457854 w 1036210"/>
              <a:gd name="connsiteY44" fmla="*/ 1325654 h 1335540"/>
              <a:gd name="connsiteX45" fmla="*/ 453774 w 1036210"/>
              <a:gd name="connsiteY45" fmla="*/ 1323677 h 1335540"/>
              <a:gd name="connsiteX46" fmla="*/ 449864 w 1036210"/>
              <a:gd name="connsiteY46" fmla="*/ 1321864 h 1335540"/>
              <a:gd name="connsiteX47" fmla="*/ 445954 w 1036210"/>
              <a:gd name="connsiteY47" fmla="*/ 1319722 h 1335540"/>
              <a:gd name="connsiteX48" fmla="*/ 442383 w 1036210"/>
              <a:gd name="connsiteY48" fmla="*/ 1317580 h 1335540"/>
              <a:gd name="connsiteX49" fmla="*/ 438983 w 1036210"/>
              <a:gd name="connsiteY49" fmla="*/ 1315274 h 1335540"/>
              <a:gd name="connsiteX50" fmla="*/ 435753 w 1036210"/>
              <a:gd name="connsiteY50" fmla="*/ 1312802 h 1335540"/>
              <a:gd name="connsiteX51" fmla="*/ 432523 w 1036210"/>
              <a:gd name="connsiteY51" fmla="*/ 1310330 h 1335540"/>
              <a:gd name="connsiteX52" fmla="*/ 429633 w 1036210"/>
              <a:gd name="connsiteY52" fmla="*/ 1307694 h 1335540"/>
              <a:gd name="connsiteX53" fmla="*/ 426743 w 1036210"/>
              <a:gd name="connsiteY53" fmla="*/ 1304893 h 1335540"/>
              <a:gd name="connsiteX54" fmla="*/ 424192 w 1036210"/>
              <a:gd name="connsiteY54" fmla="*/ 1302092 h 1335540"/>
              <a:gd name="connsiteX55" fmla="*/ 421812 w 1036210"/>
              <a:gd name="connsiteY55" fmla="*/ 1299126 h 1335540"/>
              <a:gd name="connsiteX56" fmla="*/ 419432 w 1036210"/>
              <a:gd name="connsiteY56" fmla="*/ 1296325 h 1335540"/>
              <a:gd name="connsiteX57" fmla="*/ 417562 w 1036210"/>
              <a:gd name="connsiteY57" fmla="*/ 1293029 h 1335540"/>
              <a:gd name="connsiteX58" fmla="*/ 415862 w 1036210"/>
              <a:gd name="connsiteY58" fmla="*/ 1290064 h 1335540"/>
              <a:gd name="connsiteX59" fmla="*/ 414162 w 1036210"/>
              <a:gd name="connsiteY59" fmla="*/ 1286769 h 1335540"/>
              <a:gd name="connsiteX60" fmla="*/ 412802 w 1036210"/>
              <a:gd name="connsiteY60" fmla="*/ 1283473 h 1335540"/>
              <a:gd name="connsiteX61" fmla="*/ 411612 w 1036210"/>
              <a:gd name="connsiteY61" fmla="*/ 1280013 h 1335540"/>
              <a:gd name="connsiteX62" fmla="*/ 410762 w 1036210"/>
              <a:gd name="connsiteY62" fmla="*/ 1276553 h 1335540"/>
              <a:gd name="connsiteX63" fmla="*/ 410252 w 1036210"/>
              <a:gd name="connsiteY63" fmla="*/ 1273093 h 1335540"/>
              <a:gd name="connsiteX64" fmla="*/ 409912 w 1036210"/>
              <a:gd name="connsiteY64" fmla="*/ 1269632 h 1335540"/>
              <a:gd name="connsiteX65" fmla="*/ 376299 w 1036210"/>
              <a:gd name="connsiteY65" fmla="*/ 1180932 h 1335540"/>
              <a:gd name="connsiteX66" fmla="*/ 643113 w 1036210"/>
              <a:gd name="connsiteY66" fmla="*/ 1180932 h 1335540"/>
              <a:gd name="connsiteX67" fmla="*/ 646326 w 1036210"/>
              <a:gd name="connsiteY67" fmla="*/ 1181097 h 1335540"/>
              <a:gd name="connsiteX68" fmla="*/ 649539 w 1036210"/>
              <a:gd name="connsiteY68" fmla="*/ 1181592 h 1335540"/>
              <a:gd name="connsiteX69" fmla="*/ 652582 w 1036210"/>
              <a:gd name="connsiteY69" fmla="*/ 1182251 h 1335540"/>
              <a:gd name="connsiteX70" fmla="*/ 655456 w 1036210"/>
              <a:gd name="connsiteY70" fmla="*/ 1183405 h 1335540"/>
              <a:gd name="connsiteX71" fmla="*/ 658162 w 1036210"/>
              <a:gd name="connsiteY71" fmla="*/ 1184560 h 1335540"/>
              <a:gd name="connsiteX72" fmla="*/ 661036 w 1036210"/>
              <a:gd name="connsiteY72" fmla="*/ 1186209 h 1335540"/>
              <a:gd name="connsiteX73" fmla="*/ 663403 w 1036210"/>
              <a:gd name="connsiteY73" fmla="*/ 1188023 h 1335540"/>
              <a:gd name="connsiteX74" fmla="*/ 665601 w 1036210"/>
              <a:gd name="connsiteY74" fmla="*/ 1190002 h 1335540"/>
              <a:gd name="connsiteX75" fmla="*/ 667799 w 1036210"/>
              <a:gd name="connsiteY75" fmla="*/ 1192311 h 1335540"/>
              <a:gd name="connsiteX76" fmla="*/ 669490 w 1036210"/>
              <a:gd name="connsiteY76" fmla="*/ 1194619 h 1335540"/>
              <a:gd name="connsiteX77" fmla="*/ 671012 w 1036210"/>
              <a:gd name="connsiteY77" fmla="*/ 1197093 h 1335540"/>
              <a:gd name="connsiteX78" fmla="*/ 672365 w 1036210"/>
              <a:gd name="connsiteY78" fmla="*/ 1199896 h 1335540"/>
              <a:gd name="connsiteX79" fmla="*/ 673548 w 1036210"/>
              <a:gd name="connsiteY79" fmla="*/ 1202700 h 1335540"/>
              <a:gd name="connsiteX80" fmla="*/ 674394 w 1036210"/>
              <a:gd name="connsiteY80" fmla="*/ 1205668 h 1335540"/>
              <a:gd name="connsiteX81" fmla="*/ 674732 w 1036210"/>
              <a:gd name="connsiteY81" fmla="*/ 1208801 h 1335540"/>
              <a:gd name="connsiteX82" fmla="*/ 674901 w 1036210"/>
              <a:gd name="connsiteY82" fmla="*/ 1211935 h 1335540"/>
              <a:gd name="connsiteX83" fmla="*/ 674732 w 1036210"/>
              <a:gd name="connsiteY83" fmla="*/ 1215068 h 1335540"/>
              <a:gd name="connsiteX84" fmla="*/ 674394 w 1036210"/>
              <a:gd name="connsiteY84" fmla="*/ 1218201 h 1335540"/>
              <a:gd name="connsiteX85" fmla="*/ 673548 w 1036210"/>
              <a:gd name="connsiteY85" fmla="*/ 1221169 h 1335540"/>
              <a:gd name="connsiteX86" fmla="*/ 672365 w 1036210"/>
              <a:gd name="connsiteY86" fmla="*/ 1224138 h 1335540"/>
              <a:gd name="connsiteX87" fmla="*/ 671012 w 1036210"/>
              <a:gd name="connsiteY87" fmla="*/ 1226776 h 1335540"/>
              <a:gd name="connsiteX88" fmla="*/ 669490 w 1036210"/>
              <a:gd name="connsiteY88" fmla="*/ 1229415 h 1335540"/>
              <a:gd name="connsiteX89" fmla="*/ 667799 w 1036210"/>
              <a:gd name="connsiteY89" fmla="*/ 1231724 h 1335540"/>
              <a:gd name="connsiteX90" fmla="*/ 665601 w 1036210"/>
              <a:gd name="connsiteY90" fmla="*/ 1233867 h 1335540"/>
              <a:gd name="connsiteX91" fmla="*/ 663403 w 1036210"/>
              <a:gd name="connsiteY91" fmla="*/ 1236011 h 1335540"/>
              <a:gd name="connsiteX92" fmla="*/ 661036 w 1036210"/>
              <a:gd name="connsiteY92" fmla="*/ 1237660 h 1335540"/>
              <a:gd name="connsiteX93" fmla="*/ 658162 w 1036210"/>
              <a:gd name="connsiteY93" fmla="*/ 1239144 h 1335540"/>
              <a:gd name="connsiteX94" fmla="*/ 655456 w 1036210"/>
              <a:gd name="connsiteY94" fmla="*/ 1240464 h 1335540"/>
              <a:gd name="connsiteX95" fmla="*/ 652582 w 1036210"/>
              <a:gd name="connsiteY95" fmla="*/ 1241618 h 1335540"/>
              <a:gd name="connsiteX96" fmla="*/ 649539 w 1036210"/>
              <a:gd name="connsiteY96" fmla="*/ 1242443 h 1335540"/>
              <a:gd name="connsiteX97" fmla="*/ 646326 w 1036210"/>
              <a:gd name="connsiteY97" fmla="*/ 1242938 h 1335540"/>
              <a:gd name="connsiteX98" fmla="*/ 643113 w 1036210"/>
              <a:gd name="connsiteY98" fmla="*/ 1243102 h 1335540"/>
              <a:gd name="connsiteX99" fmla="*/ 376299 w 1036210"/>
              <a:gd name="connsiteY99" fmla="*/ 1243102 h 1335540"/>
              <a:gd name="connsiteX100" fmla="*/ 373086 w 1036210"/>
              <a:gd name="connsiteY100" fmla="*/ 1242938 h 1335540"/>
              <a:gd name="connsiteX101" fmla="*/ 369873 w 1036210"/>
              <a:gd name="connsiteY101" fmla="*/ 1242443 h 1335540"/>
              <a:gd name="connsiteX102" fmla="*/ 366830 w 1036210"/>
              <a:gd name="connsiteY102" fmla="*/ 1241618 h 1335540"/>
              <a:gd name="connsiteX103" fmla="*/ 363956 w 1036210"/>
              <a:gd name="connsiteY103" fmla="*/ 1240464 h 1335540"/>
              <a:gd name="connsiteX104" fmla="*/ 361250 w 1036210"/>
              <a:gd name="connsiteY104" fmla="*/ 1239144 h 1335540"/>
              <a:gd name="connsiteX105" fmla="*/ 358544 w 1036210"/>
              <a:gd name="connsiteY105" fmla="*/ 1237660 h 1335540"/>
              <a:gd name="connsiteX106" fmla="*/ 356009 w 1036210"/>
              <a:gd name="connsiteY106" fmla="*/ 1236011 h 1335540"/>
              <a:gd name="connsiteX107" fmla="*/ 353810 w 1036210"/>
              <a:gd name="connsiteY107" fmla="*/ 1233867 h 1335540"/>
              <a:gd name="connsiteX108" fmla="*/ 351781 w 1036210"/>
              <a:gd name="connsiteY108" fmla="*/ 1231724 h 1335540"/>
              <a:gd name="connsiteX109" fmla="*/ 349921 w 1036210"/>
              <a:gd name="connsiteY109" fmla="*/ 1229415 h 1335540"/>
              <a:gd name="connsiteX110" fmla="*/ 348399 w 1036210"/>
              <a:gd name="connsiteY110" fmla="*/ 1226776 h 1335540"/>
              <a:gd name="connsiteX111" fmla="*/ 346878 w 1036210"/>
              <a:gd name="connsiteY111" fmla="*/ 1224138 h 1335540"/>
              <a:gd name="connsiteX112" fmla="*/ 345864 w 1036210"/>
              <a:gd name="connsiteY112" fmla="*/ 1221169 h 1335540"/>
              <a:gd name="connsiteX113" fmla="*/ 345018 w 1036210"/>
              <a:gd name="connsiteY113" fmla="*/ 1218201 h 1335540"/>
              <a:gd name="connsiteX114" fmla="*/ 344680 w 1036210"/>
              <a:gd name="connsiteY114" fmla="*/ 1215068 h 1335540"/>
              <a:gd name="connsiteX115" fmla="*/ 344511 w 1036210"/>
              <a:gd name="connsiteY115" fmla="*/ 1211935 h 1335540"/>
              <a:gd name="connsiteX116" fmla="*/ 344680 w 1036210"/>
              <a:gd name="connsiteY116" fmla="*/ 1208801 h 1335540"/>
              <a:gd name="connsiteX117" fmla="*/ 345018 w 1036210"/>
              <a:gd name="connsiteY117" fmla="*/ 1205668 h 1335540"/>
              <a:gd name="connsiteX118" fmla="*/ 345864 w 1036210"/>
              <a:gd name="connsiteY118" fmla="*/ 1202700 h 1335540"/>
              <a:gd name="connsiteX119" fmla="*/ 346878 w 1036210"/>
              <a:gd name="connsiteY119" fmla="*/ 1199896 h 1335540"/>
              <a:gd name="connsiteX120" fmla="*/ 348399 w 1036210"/>
              <a:gd name="connsiteY120" fmla="*/ 1197093 h 1335540"/>
              <a:gd name="connsiteX121" fmla="*/ 349921 w 1036210"/>
              <a:gd name="connsiteY121" fmla="*/ 1194619 h 1335540"/>
              <a:gd name="connsiteX122" fmla="*/ 351781 w 1036210"/>
              <a:gd name="connsiteY122" fmla="*/ 1192311 h 1335540"/>
              <a:gd name="connsiteX123" fmla="*/ 353810 w 1036210"/>
              <a:gd name="connsiteY123" fmla="*/ 1190002 h 1335540"/>
              <a:gd name="connsiteX124" fmla="*/ 356009 w 1036210"/>
              <a:gd name="connsiteY124" fmla="*/ 1188023 h 1335540"/>
              <a:gd name="connsiteX125" fmla="*/ 358544 w 1036210"/>
              <a:gd name="connsiteY125" fmla="*/ 1186209 h 1335540"/>
              <a:gd name="connsiteX126" fmla="*/ 361250 w 1036210"/>
              <a:gd name="connsiteY126" fmla="*/ 1184560 h 1335540"/>
              <a:gd name="connsiteX127" fmla="*/ 363956 w 1036210"/>
              <a:gd name="connsiteY127" fmla="*/ 1183405 h 1335540"/>
              <a:gd name="connsiteX128" fmla="*/ 366830 w 1036210"/>
              <a:gd name="connsiteY128" fmla="*/ 1182251 h 1335540"/>
              <a:gd name="connsiteX129" fmla="*/ 369873 w 1036210"/>
              <a:gd name="connsiteY129" fmla="*/ 1181592 h 1335540"/>
              <a:gd name="connsiteX130" fmla="*/ 373086 w 1036210"/>
              <a:gd name="connsiteY130" fmla="*/ 1181097 h 1335540"/>
              <a:gd name="connsiteX131" fmla="*/ 376299 w 1036210"/>
              <a:gd name="connsiteY131" fmla="*/ 1099129 h 1335540"/>
              <a:gd name="connsiteX132" fmla="*/ 643113 w 1036210"/>
              <a:gd name="connsiteY132" fmla="*/ 1099129 h 1335540"/>
              <a:gd name="connsiteX133" fmla="*/ 646326 w 1036210"/>
              <a:gd name="connsiteY133" fmla="*/ 1099294 h 1335540"/>
              <a:gd name="connsiteX134" fmla="*/ 649539 w 1036210"/>
              <a:gd name="connsiteY134" fmla="*/ 1099625 h 1335540"/>
              <a:gd name="connsiteX135" fmla="*/ 652582 w 1036210"/>
              <a:gd name="connsiteY135" fmla="*/ 1100452 h 1335540"/>
              <a:gd name="connsiteX136" fmla="*/ 655456 w 1036210"/>
              <a:gd name="connsiteY136" fmla="*/ 1101609 h 1335540"/>
              <a:gd name="connsiteX137" fmla="*/ 658162 w 1036210"/>
              <a:gd name="connsiteY137" fmla="*/ 1102932 h 1335540"/>
              <a:gd name="connsiteX138" fmla="*/ 661036 w 1036210"/>
              <a:gd name="connsiteY138" fmla="*/ 1104420 h 1335540"/>
              <a:gd name="connsiteX139" fmla="*/ 663403 w 1036210"/>
              <a:gd name="connsiteY139" fmla="*/ 1106239 h 1335540"/>
              <a:gd name="connsiteX140" fmla="*/ 665601 w 1036210"/>
              <a:gd name="connsiteY140" fmla="*/ 1108223 h 1335540"/>
              <a:gd name="connsiteX141" fmla="*/ 667799 w 1036210"/>
              <a:gd name="connsiteY141" fmla="*/ 1110373 h 1335540"/>
              <a:gd name="connsiteX142" fmla="*/ 669490 w 1036210"/>
              <a:gd name="connsiteY142" fmla="*/ 1112853 h 1335540"/>
              <a:gd name="connsiteX143" fmla="*/ 671012 w 1036210"/>
              <a:gd name="connsiteY143" fmla="*/ 1115498 h 1335540"/>
              <a:gd name="connsiteX144" fmla="*/ 672365 w 1036210"/>
              <a:gd name="connsiteY144" fmla="*/ 1118144 h 1335540"/>
              <a:gd name="connsiteX145" fmla="*/ 673548 w 1036210"/>
              <a:gd name="connsiteY145" fmla="*/ 1120955 h 1335540"/>
              <a:gd name="connsiteX146" fmla="*/ 674394 w 1036210"/>
              <a:gd name="connsiteY146" fmla="*/ 1123931 h 1335540"/>
              <a:gd name="connsiteX147" fmla="*/ 674732 w 1036210"/>
              <a:gd name="connsiteY147" fmla="*/ 1127072 h 1335540"/>
              <a:gd name="connsiteX148" fmla="*/ 674901 w 1036210"/>
              <a:gd name="connsiteY148" fmla="*/ 1130214 h 1335540"/>
              <a:gd name="connsiteX149" fmla="*/ 674732 w 1036210"/>
              <a:gd name="connsiteY149" fmla="*/ 1133521 h 1335540"/>
              <a:gd name="connsiteX150" fmla="*/ 674394 w 1036210"/>
              <a:gd name="connsiteY150" fmla="*/ 1136497 h 1335540"/>
              <a:gd name="connsiteX151" fmla="*/ 673548 w 1036210"/>
              <a:gd name="connsiteY151" fmla="*/ 1139474 h 1335540"/>
              <a:gd name="connsiteX152" fmla="*/ 672365 w 1036210"/>
              <a:gd name="connsiteY152" fmla="*/ 1142284 h 1335540"/>
              <a:gd name="connsiteX153" fmla="*/ 671012 w 1036210"/>
              <a:gd name="connsiteY153" fmla="*/ 1145095 h 1335540"/>
              <a:gd name="connsiteX154" fmla="*/ 669490 w 1036210"/>
              <a:gd name="connsiteY154" fmla="*/ 1147575 h 1335540"/>
              <a:gd name="connsiteX155" fmla="*/ 667799 w 1036210"/>
              <a:gd name="connsiteY155" fmla="*/ 1150221 h 1335540"/>
              <a:gd name="connsiteX156" fmla="*/ 665601 w 1036210"/>
              <a:gd name="connsiteY156" fmla="*/ 1152371 h 1335540"/>
              <a:gd name="connsiteX157" fmla="*/ 663403 w 1036210"/>
              <a:gd name="connsiteY157" fmla="*/ 1154189 h 1335540"/>
              <a:gd name="connsiteX158" fmla="*/ 661036 w 1036210"/>
              <a:gd name="connsiteY158" fmla="*/ 1156008 h 1335540"/>
              <a:gd name="connsiteX159" fmla="*/ 658162 w 1036210"/>
              <a:gd name="connsiteY159" fmla="*/ 1157662 h 1335540"/>
              <a:gd name="connsiteX160" fmla="*/ 655456 w 1036210"/>
              <a:gd name="connsiteY160" fmla="*/ 1158985 h 1335540"/>
              <a:gd name="connsiteX161" fmla="*/ 652582 w 1036210"/>
              <a:gd name="connsiteY161" fmla="*/ 1159977 h 1335540"/>
              <a:gd name="connsiteX162" fmla="*/ 649539 w 1036210"/>
              <a:gd name="connsiteY162" fmla="*/ 1160638 h 1335540"/>
              <a:gd name="connsiteX163" fmla="*/ 646326 w 1036210"/>
              <a:gd name="connsiteY163" fmla="*/ 1161134 h 1335540"/>
              <a:gd name="connsiteX164" fmla="*/ 643113 w 1036210"/>
              <a:gd name="connsiteY164" fmla="*/ 1161299 h 1335540"/>
              <a:gd name="connsiteX165" fmla="*/ 376299 w 1036210"/>
              <a:gd name="connsiteY165" fmla="*/ 1161299 h 1335540"/>
              <a:gd name="connsiteX166" fmla="*/ 373086 w 1036210"/>
              <a:gd name="connsiteY166" fmla="*/ 1161134 h 1335540"/>
              <a:gd name="connsiteX167" fmla="*/ 369873 w 1036210"/>
              <a:gd name="connsiteY167" fmla="*/ 1160638 h 1335540"/>
              <a:gd name="connsiteX168" fmla="*/ 366830 w 1036210"/>
              <a:gd name="connsiteY168" fmla="*/ 1159977 h 1335540"/>
              <a:gd name="connsiteX169" fmla="*/ 363956 w 1036210"/>
              <a:gd name="connsiteY169" fmla="*/ 1158985 h 1335540"/>
              <a:gd name="connsiteX170" fmla="*/ 361250 w 1036210"/>
              <a:gd name="connsiteY170" fmla="*/ 1157662 h 1335540"/>
              <a:gd name="connsiteX171" fmla="*/ 358544 w 1036210"/>
              <a:gd name="connsiteY171" fmla="*/ 1156008 h 1335540"/>
              <a:gd name="connsiteX172" fmla="*/ 356009 w 1036210"/>
              <a:gd name="connsiteY172" fmla="*/ 1154189 h 1335540"/>
              <a:gd name="connsiteX173" fmla="*/ 353810 w 1036210"/>
              <a:gd name="connsiteY173" fmla="*/ 1152371 h 1335540"/>
              <a:gd name="connsiteX174" fmla="*/ 351781 w 1036210"/>
              <a:gd name="connsiteY174" fmla="*/ 1150221 h 1335540"/>
              <a:gd name="connsiteX175" fmla="*/ 349921 w 1036210"/>
              <a:gd name="connsiteY175" fmla="*/ 1147575 h 1335540"/>
              <a:gd name="connsiteX176" fmla="*/ 348399 w 1036210"/>
              <a:gd name="connsiteY176" fmla="*/ 1145095 h 1335540"/>
              <a:gd name="connsiteX177" fmla="*/ 346878 w 1036210"/>
              <a:gd name="connsiteY177" fmla="*/ 1142284 h 1335540"/>
              <a:gd name="connsiteX178" fmla="*/ 345864 w 1036210"/>
              <a:gd name="connsiteY178" fmla="*/ 1139474 h 1335540"/>
              <a:gd name="connsiteX179" fmla="*/ 345018 w 1036210"/>
              <a:gd name="connsiteY179" fmla="*/ 1136497 h 1335540"/>
              <a:gd name="connsiteX180" fmla="*/ 344680 w 1036210"/>
              <a:gd name="connsiteY180" fmla="*/ 1133521 h 1335540"/>
              <a:gd name="connsiteX181" fmla="*/ 344511 w 1036210"/>
              <a:gd name="connsiteY181" fmla="*/ 1130214 h 1335540"/>
              <a:gd name="connsiteX182" fmla="*/ 344680 w 1036210"/>
              <a:gd name="connsiteY182" fmla="*/ 1127072 h 1335540"/>
              <a:gd name="connsiteX183" fmla="*/ 345018 w 1036210"/>
              <a:gd name="connsiteY183" fmla="*/ 1123931 h 1335540"/>
              <a:gd name="connsiteX184" fmla="*/ 345864 w 1036210"/>
              <a:gd name="connsiteY184" fmla="*/ 1120955 h 1335540"/>
              <a:gd name="connsiteX185" fmla="*/ 346878 w 1036210"/>
              <a:gd name="connsiteY185" fmla="*/ 1118144 h 1335540"/>
              <a:gd name="connsiteX186" fmla="*/ 348399 w 1036210"/>
              <a:gd name="connsiteY186" fmla="*/ 1115498 h 1335540"/>
              <a:gd name="connsiteX187" fmla="*/ 349921 w 1036210"/>
              <a:gd name="connsiteY187" fmla="*/ 1112853 h 1335540"/>
              <a:gd name="connsiteX188" fmla="*/ 351781 w 1036210"/>
              <a:gd name="connsiteY188" fmla="*/ 1110373 h 1335540"/>
              <a:gd name="connsiteX189" fmla="*/ 353810 w 1036210"/>
              <a:gd name="connsiteY189" fmla="*/ 1108223 h 1335540"/>
              <a:gd name="connsiteX190" fmla="*/ 356009 w 1036210"/>
              <a:gd name="connsiteY190" fmla="*/ 1106239 h 1335540"/>
              <a:gd name="connsiteX191" fmla="*/ 358544 w 1036210"/>
              <a:gd name="connsiteY191" fmla="*/ 1104420 h 1335540"/>
              <a:gd name="connsiteX192" fmla="*/ 361250 w 1036210"/>
              <a:gd name="connsiteY192" fmla="*/ 1102932 h 1335540"/>
              <a:gd name="connsiteX193" fmla="*/ 363956 w 1036210"/>
              <a:gd name="connsiteY193" fmla="*/ 1101609 h 1335540"/>
              <a:gd name="connsiteX194" fmla="*/ 366830 w 1036210"/>
              <a:gd name="connsiteY194" fmla="*/ 1100452 h 1335540"/>
              <a:gd name="connsiteX195" fmla="*/ 369873 w 1036210"/>
              <a:gd name="connsiteY195" fmla="*/ 1099625 h 1335540"/>
              <a:gd name="connsiteX196" fmla="*/ 373086 w 1036210"/>
              <a:gd name="connsiteY196" fmla="*/ 1099294 h 1335540"/>
              <a:gd name="connsiteX197" fmla="*/ 794884 w 1036210"/>
              <a:gd name="connsiteY197" fmla="*/ 755120 h 1335540"/>
              <a:gd name="connsiteX198" fmla="*/ 794884 w 1036210"/>
              <a:gd name="connsiteY198" fmla="*/ 755447 h 1335540"/>
              <a:gd name="connsiteX199" fmla="*/ 794545 w 1036210"/>
              <a:gd name="connsiteY199" fmla="*/ 755774 h 1335540"/>
              <a:gd name="connsiteX200" fmla="*/ 796620 w 1036210"/>
              <a:gd name="connsiteY200" fmla="*/ 749272 h 1335540"/>
              <a:gd name="connsiteX201" fmla="*/ 796577 w 1036210"/>
              <a:gd name="connsiteY201" fmla="*/ 749886 h 1335540"/>
              <a:gd name="connsiteX202" fmla="*/ 796239 w 1036210"/>
              <a:gd name="connsiteY202" fmla="*/ 752176 h 1335540"/>
              <a:gd name="connsiteX203" fmla="*/ 795730 w 1036210"/>
              <a:gd name="connsiteY203" fmla="*/ 753811 h 1335540"/>
              <a:gd name="connsiteX204" fmla="*/ 795392 w 1036210"/>
              <a:gd name="connsiteY204" fmla="*/ 754466 h 1335540"/>
              <a:gd name="connsiteX205" fmla="*/ 795053 w 1036210"/>
              <a:gd name="connsiteY205" fmla="*/ 754956 h 1335540"/>
              <a:gd name="connsiteX206" fmla="*/ 794884 w 1036210"/>
              <a:gd name="connsiteY206" fmla="*/ 755120 h 1335540"/>
              <a:gd name="connsiteX207" fmla="*/ 794037 w 1036210"/>
              <a:gd name="connsiteY207" fmla="*/ 756592 h 1335540"/>
              <a:gd name="connsiteX208" fmla="*/ 793190 w 1036210"/>
              <a:gd name="connsiteY208" fmla="*/ 757573 h 1335540"/>
              <a:gd name="connsiteX209" fmla="*/ 794545 w 1036210"/>
              <a:gd name="connsiteY209" fmla="*/ 755283 h 1335540"/>
              <a:gd name="connsiteX210" fmla="*/ 795561 w 1036210"/>
              <a:gd name="connsiteY210" fmla="*/ 753157 h 1335540"/>
              <a:gd name="connsiteX211" fmla="*/ 796239 w 1036210"/>
              <a:gd name="connsiteY211" fmla="*/ 751358 h 1335540"/>
              <a:gd name="connsiteX212" fmla="*/ 796577 w 1036210"/>
              <a:gd name="connsiteY212" fmla="*/ 749559 h 1335540"/>
              <a:gd name="connsiteX213" fmla="*/ 796747 w 1036210"/>
              <a:gd name="connsiteY213" fmla="*/ 747269 h 1335540"/>
              <a:gd name="connsiteX214" fmla="*/ 796916 w 1036210"/>
              <a:gd name="connsiteY214" fmla="*/ 747596 h 1335540"/>
              <a:gd name="connsiteX215" fmla="*/ 796747 w 1036210"/>
              <a:gd name="connsiteY215" fmla="*/ 748414 h 1335540"/>
              <a:gd name="connsiteX216" fmla="*/ 796620 w 1036210"/>
              <a:gd name="connsiteY216" fmla="*/ 749272 h 1335540"/>
              <a:gd name="connsiteX217" fmla="*/ 796747 w 1036210"/>
              <a:gd name="connsiteY217" fmla="*/ 747432 h 1335540"/>
              <a:gd name="connsiteX218" fmla="*/ 767594 w 1036210"/>
              <a:gd name="connsiteY218" fmla="*/ 747128 h 1335540"/>
              <a:gd name="connsiteX219" fmla="*/ 767449 w 1036210"/>
              <a:gd name="connsiteY219" fmla="*/ 749231 h 1335540"/>
              <a:gd name="connsiteX220" fmla="*/ 767449 w 1036210"/>
              <a:gd name="connsiteY220" fmla="*/ 749068 h 1335540"/>
              <a:gd name="connsiteX221" fmla="*/ 767449 w 1036210"/>
              <a:gd name="connsiteY221" fmla="*/ 748250 h 1335540"/>
              <a:gd name="connsiteX222" fmla="*/ 769956 w 1036210"/>
              <a:gd name="connsiteY222" fmla="*/ 740595 h 1335540"/>
              <a:gd name="connsiteX223" fmla="*/ 769650 w 1036210"/>
              <a:gd name="connsiteY223" fmla="*/ 741053 h 1335540"/>
              <a:gd name="connsiteX224" fmla="*/ 768634 w 1036210"/>
              <a:gd name="connsiteY224" fmla="*/ 743179 h 1335540"/>
              <a:gd name="connsiteX225" fmla="*/ 767957 w 1036210"/>
              <a:gd name="connsiteY225" fmla="*/ 745306 h 1335540"/>
              <a:gd name="connsiteX226" fmla="*/ 767618 w 1036210"/>
              <a:gd name="connsiteY226" fmla="*/ 746941 h 1335540"/>
              <a:gd name="connsiteX227" fmla="*/ 767594 w 1036210"/>
              <a:gd name="connsiteY227" fmla="*/ 747128 h 1335540"/>
              <a:gd name="connsiteX228" fmla="*/ 767618 w 1036210"/>
              <a:gd name="connsiteY228" fmla="*/ 746778 h 1335540"/>
              <a:gd name="connsiteX229" fmla="*/ 767957 w 1036210"/>
              <a:gd name="connsiteY229" fmla="*/ 744815 h 1335540"/>
              <a:gd name="connsiteX230" fmla="*/ 768465 w 1036210"/>
              <a:gd name="connsiteY230" fmla="*/ 743016 h 1335540"/>
              <a:gd name="connsiteX231" fmla="*/ 768691 w 1036210"/>
              <a:gd name="connsiteY231" fmla="*/ 742634 h 1335540"/>
              <a:gd name="connsiteX232" fmla="*/ 768804 w 1036210"/>
              <a:gd name="connsiteY232" fmla="*/ 742525 h 1335540"/>
              <a:gd name="connsiteX233" fmla="*/ 768804 w 1036210"/>
              <a:gd name="connsiteY233" fmla="*/ 742443 h 1335540"/>
              <a:gd name="connsiteX234" fmla="*/ 769142 w 1036210"/>
              <a:gd name="connsiteY234" fmla="*/ 741871 h 1335540"/>
              <a:gd name="connsiteX235" fmla="*/ 769396 w 1036210"/>
              <a:gd name="connsiteY235" fmla="*/ 741380 h 1335540"/>
              <a:gd name="connsiteX236" fmla="*/ 769752 w 1036210"/>
              <a:gd name="connsiteY236" fmla="*/ 740791 h 1335540"/>
              <a:gd name="connsiteX237" fmla="*/ 770158 w 1036210"/>
              <a:gd name="connsiteY237" fmla="*/ 740290 h 1335540"/>
              <a:gd name="connsiteX238" fmla="*/ 770158 w 1036210"/>
              <a:gd name="connsiteY238" fmla="*/ 740399 h 1335540"/>
              <a:gd name="connsiteX239" fmla="*/ 769956 w 1036210"/>
              <a:gd name="connsiteY239" fmla="*/ 740595 h 1335540"/>
              <a:gd name="connsiteX240" fmla="*/ 1007792 w 1036210"/>
              <a:gd name="connsiteY240" fmla="*/ 303707 h 1335540"/>
              <a:gd name="connsiteX241" fmla="*/ 1036210 w 1036210"/>
              <a:gd name="connsiteY241" fmla="*/ 338777 h 1335540"/>
              <a:gd name="connsiteX242" fmla="*/ 941983 w 1036210"/>
              <a:gd name="connsiteY242" fmla="*/ 415129 h 1335540"/>
              <a:gd name="connsiteX243" fmla="*/ 913566 w 1036210"/>
              <a:gd name="connsiteY243" fmla="*/ 380058 h 1335540"/>
              <a:gd name="connsiteX244" fmla="*/ 28418 w 1036210"/>
              <a:gd name="connsiteY244" fmla="*/ 284751 h 1335540"/>
              <a:gd name="connsiteX245" fmla="*/ 122644 w 1036210"/>
              <a:gd name="connsiteY245" fmla="*/ 361103 h 1335540"/>
              <a:gd name="connsiteX246" fmla="*/ 94227 w 1036210"/>
              <a:gd name="connsiteY246" fmla="*/ 396174 h 1335540"/>
              <a:gd name="connsiteX247" fmla="*/ 0 w 1036210"/>
              <a:gd name="connsiteY247" fmla="*/ 319822 h 1335540"/>
              <a:gd name="connsiteX248" fmla="*/ 521216 w 1036210"/>
              <a:gd name="connsiteY248" fmla="*/ 260648 h 1335540"/>
              <a:gd name="connsiteX249" fmla="*/ 513426 w 1036210"/>
              <a:gd name="connsiteY249" fmla="*/ 260811 h 1335540"/>
              <a:gd name="connsiteX250" fmla="*/ 505636 w 1036210"/>
              <a:gd name="connsiteY250" fmla="*/ 261302 h 1335540"/>
              <a:gd name="connsiteX251" fmla="*/ 497846 w 1036210"/>
              <a:gd name="connsiteY251" fmla="*/ 261793 h 1335540"/>
              <a:gd name="connsiteX252" fmla="*/ 505636 w 1036210"/>
              <a:gd name="connsiteY252" fmla="*/ 262610 h 1335540"/>
              <a:gd name="connsiteX253" fmla="*/ 513257 w 1036210"/>
              <a:gd name="connsiteY253" fmla="*/ 263428 h 1335540"/>
              <a:gd name="connsiteX254" fmla="*/ 520877 w 1036210"/>
              <a:gd name="connsiteY254" fmla="*/ 264410 h 1335540"/>
              <a:gd name="connsiteX255" fmla="*/ 528667 w 1036210"/>
              <a:gd name="connsiteY255" fmla="*/ 265555 h 1335540"/>
              <a:gd name="connsiteX256" fmla="*/ 536288 w 1036210"/>
              <a:gd name="connsiteY256" fmla="*/ 267027 h 1335540"/>
              <a:gd name="connsiteX257" fmla="*/ 543740 w 1036210"/>
              <a:gd name="connsiteY257" fmla="*/ 268499 h 1335540"/>
              <a:gd name="connsiteX258" fmla="*/ 551191 w 1036210"/>
              <a:gd name="connsiteY258" fmla="*/ 270135 h 1335540"/>
              <a:gd name="connsiteX259" fmla="*/ 558642 w 1036210"/>
              <a:gd name="connsiteY259" fmla="*/ 271770 h 1335540"/>
              <a:gd name="connsiteX260" fmla="*/ 566263 w 1036210"/>
              <a:gd name="connsiteY260" fmla="*/ 273897 h 1335540"/>
              <a:gd name="connsiteX261" fmla="*/ 573545 w 1036210"/>
              <a:gd name="connsiteY261" fmla="*/ 275860 h 1335540"/>
              <a:gd name="connsiteX262" fmla="*/ 580827 w 1036210"/>
              <a:gd name="connsiteY262" fmla="*/ 277986 h 1335540"/>
              <a:gd name="connsiteX263" fmla="*/ 587939 w 1036210"/>
              <a:gd name="connsiteY263" fmla="*/ 280440 h 1335540"/>
              <a:gd name="connsiteX264" fmla="*/ 595052 w 1036210"/>
              <a:gd name="connsiteY264" fmla="*/ 282893 h 1335540"/>
              <a:gd name="connsiteX265" fmla="*/ 602165 w 1036210"/>
              <a:gd name="connsiteY265" fmla="*/ 285674 h 1335540"/>
              <a:gd name="connsiteX266" fmla="*/ 609108 w 1036210"/>
              <a:gd name="connsiteY266" fmla="*/ 288455 h 1335540"/>
              <a:gd name="connsiteX267" fmla="*/ 616052 w 1036210"/>
              <a:gd name="connsiteY267" fmla="*/ 291562 h 1335540"/>
              <a:gd name="connsiteX268" fmla="*/ 623164 w 1036210"/>
              <a:gd name="connsiteY268" fmla="*/ 294507 h 1335540"/>
              <a:gd name="connsiteX269" fmla="*/ 629938 w 1036210"/>
              <a:gd name="connsiteY269" fmla="*/ 297942 h 1335540"/>
              <a:gd name="connsiteX270" fmla="*/ 636542 w 1036210"/>
              <a:gd name="connsiteY270" fmla="*/ 301213 h 1335540"/>
              <a:gd name="connsiteX271" fmla="*/ 643147 w 1036210"/>
              <a:gd name="connsiteY271" fmla="*/ 304812 h 1335540"/>
              <a:gd name="connsiteX272" fmla="*/ 649751 w 1036210"/>
              <a:gd name="connsiteY272" fmla="*/ 308410 h 1335540"/>
              <a:gd name="connsiteX273" fmla="*/ 656187 w 1036210"/>
              <a:gd name="connsiteY273" fmla="*/ 312172 h 1335540"/>
              <a:gd name="connsiteX274" fmla="*/ 662453 w 1036210"/>
              <a:gd name="connsiteY274" fmla="*/ 316261 h 1335540"/>
              <a:gd name="connsiteX275" fmla="*/ 668719 w 1036210"/>
              <a:gd name="connsiteY275" fmla="*/ 320187 h 1335540"/>
              <a:gd name="connsiteX276" fmla="*/ 674816 w 1036210"/>
              <a:gd name="connsiteY276" fmla="*/ 324440 h 1335540"/>
              <a:gd name="connsiteX277" fmla="*/ 680912 w 1036210"/>
              <a:gd name="connsiteY277" fmla="*/ 328693 h 1335540"/>
              <a:gd name="connsiteX278" fmla="*/ 686839 w 1036210"/>
              <a:gd name="connsiteY278" fmla="*/ 333273 h 1335540"/>
              <a:gd name="connsiteX279" fmla="*/ 692597 w 1036210"/>
              <a:gd name="connsiteY279" fmla="*/ 337689 h 1335540"/>
              <a:gd name="connsiteX280" fmla="*/ 698355 w 1036210"/>
              <a:gd name="connsiteY280" fmla="*/ 342433 h 1335540"/>
              <a:gd name="connsiteX281" fmla="*/ 703774 w 1036210"/>
              <a:gd name="connsiteY281" fmla="*/ 347176 h 1335540"/>
              <a:gd name="connsiteX282" fmla="*/ 709362 w 1036210"/>
              <a:gd name="connsiteY282" fmla="*/ 352083 h 1335540"/>
              <a:gd name="connsiteX283" fmla="*/ 714612 w 1036210"/>
              <a:gd name="connsiteY283" fmla="*/ 356990 h 1335540"/>
              <a:gd name="connsiteX284" fmla="*/ 719862 w 1036210"/>
              <a:gd name="connsiteY284" fmla="*/ 362225 h 1335540"/>
              <a:gd name="connsiteX285" fmla="*/ 725112 w 1036210"/>
              <a:gd name="connsiteY285" fmla="*/ 367459 h 1335540"/>
              <a:gd name="connsiteX286" fmla="*/ 730023 w 1036210"/>
              <a:gd name="connsiteY286" fmla="*/ 372857 h 1335540"/>
              <a:gd name="connsiteX287" fmla="*/ 734765 w 1036210"/>
              <a:gd name="connsiteY287" fmla="*/ 378254 h 1335540"/>
              <a:gd name="connsiteX288" fmla="*/ 739507 w 1036210"/>
              <a:gd name="connsiteY288" fmla="*/ 383816 h 1335540"/>
              <a:gd name="connsiteX289" fmla="*/ 744248 w 1036210"/>
              <a:gd name="connsiteY289" fmla="*/ 389541 h 1335540"/>
              <a:gd name="connsiteX290" fmla="*/ 748651 w 1036210"/>
              <a:gd name="connsiteY290" fmla="*/ 395266 h 1335540"/>
              <a:gd name="connsiteX291" fmla="*/ 752885 w 1036210"/>
              <a:gd name="connsiteY291" fmla="*/ 401154 h 1335540"/>
              <a:gd name="connsiteX292" fmla="*/ 757119 w 1036210"/>
              <a:gd name="connsiteY292" fmla="*/ 407043 h 1335540"/>
              <a:gd name="connsiteX293" fmla="*/ 761352 w 1036210"/>
              <a:gd name="connsiteY293" fmla="*/ 412931 h 1335540"/>
              <a:gd name="connsiteX294" fmla="*/ 765078 w 1036210"/>
              <a:gd name="connsiteY294" fmla="*/ 418983 h 1335540"/>
              <a:gd name="connsiteX295" fmla="*/ 768973 w 1036210"/>
              <a:gd name="connsiteY295" fmla="*/ 425199 h 1335540"/>
              <a:gd name="connsiteX296" fmla="*/ 772529 w 1036210"/>
              <a:gd name="connsiteY296" fmla="*/ 431415 h 1335540"/>
              <a:gd name="connsiteX297" fmla="*/ 776086 w 1036210"/>
              <a:gd name="connsiteY297" fmla="*/ 437794 h 1335540"/>
              <a:gd name="connsiteX298" fmla="*/ 779473 w 1036210"/>
              <a:gd name="connsiteY298" fmla="*/ 444173 h 1335540"/>
              <a:gd name="connsiteX299" fmla="*/ 782521 w 1036210"/>
              <a:gd name="connsiteY299" fmla="*/ 450552 h 1335540"/>
              <a:gd name="connsiteX300" fmla="*/ 785739 w 1036210"/>
              <a:gd name="connsiteY300" fmla="*/ 457095 h 1335540"/>
              <a:gd name="connsiteX301" fmla="*/ 788448 w 1036210"/>
              <a:gd name="connsiteY301" fmla="*/ 463638 h 1335540"/>
              <a:gd name="connsiteX302" fmla="*/ 791158 w 1036210"/>
              <a:gd name="connsiteY302" fmla="*/ 470181 h 1335540"/>
              <a:gd name="connsiteX303" fmla="*/ 793698 w 1036210"/>
              <a:gd name="connsiteY303" fmla="*/ 476887 h 1335540"/>
              <a:gd name="connsiteX304" fmla="*/ 796069 w 1036210"/>
              <a:gd name="connsiteY304" fmla="*/ 483594 h 1335540"/>
              <a:gd name="connsiteX305" fmla="*/ 798440 w 1036210"/>
              <a:gd name="connsiteY305" fmla="*/ 490464 h 1335540"/>
              <a:gd name="connsiteX306" fmla="*/ 800472 w 1036210"/>
              <a:gd name="connsiteY306" fmla="*/ 497333 h 1335540"/>
              <a:gd name="connsiteX307" fmla="*/ 802335 w 1036210"/>
              <a:gd name="connsiteY307" fmla="*/ 504203 h 1335540"/>
              <a:gd name="connsiteX308" fmla="*/ 804029 w 1036210"/>
              <a:gd name="connsiteY308" fmla="*/ 511073 h 1335540"/>
              <a:gd name="connsiteX309" fmla="*/ 805722 w 1036210"/>
              <a:gd name="connsiteY309" fmla="*/ 517943 h 1335540"/>
              <a:gd name="connsiteX310" fmla="*/ 807246 w 1036210"/>
              <a:gd name="connsiteY310" fmla="*/ 524977 h 1335540"/>
              <a:gd name="connsiteX311" fmla="*/ 808432 w 1036210"/>
              <a:gd name="connsiteY311" fmla="*/ 532010 h 1335540"/>
              <a:gd name="connsiteX312" fmla="*/ 809448 w 1036210"/>
              <a:gd name="connsiteY312" fmla="*/ 539207 h 1335540"/>
              <a:gd name="connsiteX313" fmla="*/ 810464 w 1036210"/>
              <a:gd name="connsiteY313" fmla="*/ 546241 h 1335540"/>
              <a:gd name="connsiteX314" fmla="*/ 811311 w 1036210"/>
              <a:gd name="connsiteY314" fmla="*/ 553274 h 1335540"/>
              <a:gd name="connsiteX315" fmla="*/ 811988 w 1036210"/>
              <a:gd name="connsiteY315" fmla="*/ 560308 h 1335540"/>
              <a:gd name="connsiteX316" fmla="*/ 812327 w 1036210"/>
              <a:gd name="connsiteY316" fmla="*/ 567341 h 1335540"/>
              <a:gd name="connsiteX317" fmla="*/ 812665 w 1036210"/>
              <a:gd name="connsiteY317" fmla="*/ 574539 h 1335540"/>
              <a:gd name="connsiteX318" fmla="*/ 812835 w 1036210"/>
              <a:gd name="connsiteY318" fmla="*/ 581736 h 1335540"/>
              <a:gd name="connsiteX319" fmla="*/ 812665 w 1036210"/>
              <a:gd name="connsiteY319" fmla="*/ 588769 h 1335540"/>
              <a:gd name="connsiteX320" fmla="*/ 812496 w 1036210"/>
              <a:gd name="connsiteY320" fmla="*/ 595966 h 1335540"/>
              <a:gd name="connsiteX321" fmla="*/ 812157 w 1036210"/>
              <a:gd name="connsiteY321" fmla="*/ 603000 h 1335540"/>
              <a:gd name="connsiteX322" fmla="*/ 811649 w 1036210"/>
              <a:gd name="connsiteY322" fmla="*/ 610033 h 1335540"/>
              <a:gd name="connsiteX323" fmla="*/ 810972 w 1036210"/>
              <a:gd name="connsiteY323" fmla="*/ 617067 h 1335540"/>
              <a:gd name="connsiteX324" fmla="*/ 809956 w 1036210"/>
              <a:gd name="connsiteY324" fmla="*/ 624427 h 1335540"/>
              <a:gd name="connsiteX325" fmla="*/ 808940 w 1036210"/>
              <a:gd name="connsiteY325" fmla="*/ 631461 h 1335540"/>
              <a:gd name="connsiteX326" fmla="*/ 807754 w 1036210"/>
              <a:gd name="connsiteY326" fmla="*/ 638331 h 1335540"/>
              <a:gd name="connsiteX327" fmla="*/ 806569 w 1036210"/>
              <a:gd name="connsiteY327" fmla="*/ 645364 h 1335540"/>
              <a:gd name="connsiteX328" fmla="*/ 805045 w 1036210"/>
              <a:gd name="connsiteY328" fmla="*/ 652398 h 1335540"/>
              <a:gd name="connsiteX329" fmla="*/ 803182 w 1036210"/>
              <a:gd name="connsiteY329" fmla="*/ 659268 h 1335540"/>
              <a:gd name="connsiteX330" fmla="*/ 801488 w 1036210"/>
              <a:gd name="connsiteY330" fmla="*/ 666301 h 1335540"/>
              <a:gd name="connsiteX331" fmla="*/ 799456 w 1036210"/>
              <a:gd name="connsiteY331" fmla="*/ 673171 h 1335540"/>
              <a:gd name="connsiteX332" fmla="*/ 797255 w 1036210"/>
              <a:gd name="connsiteY332" fmla="*/ 679878 h 1335540"/>
              <a:gd name="connsiteX333" fmla="*/ 795053 w 1036210"/>
              <a:gd name="connsiteY333" fmla="*/ 686748 h 1335540"/>
              <a:gd name="connsiteX334" fmla="*/ 792513 w 1036210"/>
              <a:gd name="connsiteY334" fmla="*/ 693454 h 1335540"/>
              <a:gd name="connsiteX335" fmla="*/ 789803 w 1036210"/>
              <a:gd name="connsiteY335" fmla="*/ 700160 h 1335540"/>
              <a:gd name="connsiteX336" fmla="*/ 787094 w 1036210"/>
              <a:gd name="connsiteY336" fmla="*/ 706703 h 1335540"/>
              <a:gd name="connsiteX337" fmla="*/ 784045 w 1036210"/>
              <a:gd name="connsiteY337" fmla="*/ 713246 h 1335540"/>
              <a:gd name="connsiteX338" fmla="*/ 780997 w 1036210"/>
              <a:gd name="connsiteY338" fmla="*/ 719789 h 1335540"/>
              <a:gd name="connsiteX339" fmla="*/ 777610 w 1036210"/>
              <a:gd name="connsiteY339" fmla="*/ 726332 h 1335540"/>
              <a:gd name="connsiteX340" fmla="*/ 774392 w 1036210"/>
              <a:gd name="connsiteY340" fmla="*/ 732711 h 1335540"/>
              <a:gd name="connsiteX341" fmla="*/ 770666 w 1036210"/>
              <a:gd name="connsiteY341" fmla="*/ 738926 h 1335540"/>
              <a:gd name="connsiteX342" fmla="*/ 769933 w 1036210"/>
              <a:gd name="connsiteY342" fmla="*/ 740344 h 1335540"/>
              <a:gd name="connsiteX343" fmla="*/ 769650 w 1036210"/>
              <a:gd name="connsiteY343" fmla="*/ 740726 h 1335540"/>
              <a:gd name="connsiteX344" fmla="*/ 769820 w 1036210"/>
              <a:gd name="connsiteY344" fmla="*/ 740563 h 1335540"/>
              <a:gd name="connsiteX345" fmla="*/ 769933 w 1036210"/>
              <a:gd name="connsiteY345" fmla="*/ 740344 h 1335540"/>
              <a:gd name="connsiteX346" fmla="*/ 770497 w 1036210"/>
              <a:gd name="connsiteY346" fmla="*/ 739581 h 1335540"/>
              <a:gd name="connsiteX347" fmla="*/ 771175 w 1036210"/>
              <a:gd name="connsiteY347" fmla="*/ 738763 h 1335540"/>
              <a:gd name="connsiteX348" fmla="*/ 770158 w 1036210"/>
              <a:gd name="connsiteY348" fmla="*/ 740290 h 1335540"/>
              <a:gd name="connsiteX349" fmla="*/ 770158 w 1036210"/>
              <a:gd name="connsiteY349" fmla="*/ 740235 h 1335540"/>
              <a:gd name="connsiteX350" fmla="*/ 769989 w 1036210"/>
              <a:gd name="connsiteY350" fmla="*/ 740399 h 1335540"/>
              <a:gd name="connsiteX351" fmla="*/ 769752 w 1036210"/>
              <a:gd name="connsiteY351" fmla="*/ 740791 h 1335540"/>
              <a:gd name="connsiteX352" fmla="*/ 769650 w 1036210"/>
              <a:gd name="connsiteY352" fmla="*/ 740889 h 1335540"/>
              <a:gd name="connsiteX353" fmla="*/ 769396 w 1036210"/>
              <a:gd name="connsiteY353" fmla="*/ 741380 h 1335540"/>
              <a:gd name="connsiteX354" fmla="*/ 768804 w 1036210"/>
              <a:gd name="connsiteY354" fmla="*/ 742361 h 1335540"/>
              <a:gd name="connsiteX355" fmla="*/ 768804 w 1036210"/>
              <a:gd name="connsiteY355" fmla="*/ 742443 h 1335540"/>
              <a:gd name="connsiteX356" fmla="*/ 768691 w 1036210"/>
              <a:gd name="connsiteY356" fmla="*/ 742634 h 1335540"/>
              <a:gd name="connsiteX357" fmla="*/ 768465 w 1036210"/>
              <a:gd name="connsiteY357" fmla="*/ 742852 h 1335540"/>
              <a:gd name="connsiteX358" fmla="*/ 766941 w 1036210"/>
              <a:gd name="connsiteY358" fmla="*/ 746124 h 1335540"/>
              <a:gd name="connsiteX359" fmla="*/ 763554 w 1036210"/>
              <a:gd name="connsiteY359" fmla="*/ 752339 h 1335540"/>
              <a:gd name="connsiteX360" fmla="*/ 759828 w 1036210"/>
              <a:gd name="connsiteY360" fmla="*/ 758555 h 1335540"/>
              <a:gd name="connsiteX361" fmla="*/ 756272 w 1036210"/>
              <a:gd name="connsiteY361" fmla="*/ 764771 h 1335540"/>
              <a:gd name="connsiteX362" fmla="*/ 752208 w 1036210"/>
              <a:gd name="connsiteY362" fmla="*/ 770823 h 1335540"/>
              <a:gd name="connsiteX363" fmla="*/ 748143 w 1036210"/>
              <a:gd name="connsiteY363" fmla="*/ 776875 h 1335540"/>
              <a:gd name="connsiteX364" fmla="*/ 743910 w 1036210"/>
              <a:gd name="connsiteY364" fmla="*/ 783090 h 1335540"/>
              <a:gd name="connsiteX365" fmla="*/ 739337 w 1036210"/>
              <a:gd name="connsiteY365" fmla="*/ 789142 h 1335540"/>
              <a:gd name="connsiteX366" fmla="*/ 730531 w 1036210"/>
              <a:gd name="connsiteY366" fmla="*/ 801247 h 1335540"/>
              <a:gd name="connsiteX367" fmla="*/ 721556 w 1036210"/>
              <a:gd name="connsiteY367" fmla="*/ 813678 h 1335540"/>
              <a:gd name="connsiteX368" fmla="*/ 717152 w 1036210"/>
              <a:gd name="connsiteY368" fmla="*/ 820057 h 1335540"/>
              <a:gd name="connsiteX369" fmla="*/ 712749 w 1036210"/>
              <a:gd name="connsiteY369" fmla="*/ 826600 h 1335540"/>
              <a:gd name="connsiteX370" fmla="*/ 708515 w 1036210"/>
              <a:gd name="connsiteY370" fmla="*/ 832979 h 1335540"/>
              <a:gd name="connsiteX371" fmla="*/ 704620 w 1036210"/>
              <a:gd name="connsiteY371" fmla="*/ 839686 h 1335540"/>
              <a:gd name="connsiteX372" fmla="*/ 700556 w 1036210"/>
              <a:gd name="connsiteY372" fmla="*/ 846392 h 1335540"/>
              <a:gd name="connsiteX373" fmla="*/ 696661 w 1036210"/>
              <a:gd name="connsiteY373" fmla="*/ 853098 h 1335540"/>
              <a:gd name="connsiteX374" fmla="*/ 693105 w 1036210"/>
              <a:gd name="connsiteY374" fmla="*/ 860295 h 1335540"/>
              <a:gd name="connsiteX375" fmla="*/ 689549 w 1036210"/>
              <a:gd name="connsiteY375" fmla="*/ 867165 h 1335540"/>
              <a:gd name="connsiteX376" fmla="*/ 686500 w 1036210"/>
              <a:gd name="connsiteY376" fmla="*/ 874362 h 1335540"/>
              <a:gd name="connsiteX377" fmla="*/ 683452 w 1036210"/>
              <a:gd name="connsiteY377" fmla="*/ 881396 h 1335540"/>
              <a:gd name="connsiteX378" fmla="*/ 680743 w 1036210"/>
              <a:gd name="connsiteY378" fmla="*/ 888757 h 1335540"/>
              <a:gd name="connsiteX379" fmla="*/ 678203 w 1036210"/>
              <a:gd name="connsiteY379" fmla="*/ 896281 h 1335540"/>
              <a:gd name="connsiteX380" fmla="*/ 676001 w 1036210"/>
              <a:gd name="connsiteY380" fmla="*/ 903642 h 1335540"/>
              <a:gd name="connsiteX381" fmla="*/ 673969 w 1036210"/>
              <a:gd name="connsiteY381" fmla="*/ 911002 h 1335540"/>
              <a:gd name="connsiteX382" fmla="*/ 672106 w 1036210"/>
              <a:gd name="connsiteY382" fmla="*/ 918526 h 1335540"/>
              <a:gd name="connsiteX383" fmla="*/ 670582 w 1036210"/>
              <a:gd name="connsiteY383" fmla="*/ 926051 h 1335540"/>
              <a:gd name="connsiteX384" fmla="*/ 669227 w 1036210"/>
              <a:gd name="connsiteY384" fmla="*/ 933575 h 1335540"/>
              <a:gd name="connsiteX385" fmla="*/ 668211 w 1036210"/>
              <a:gd name="connsiteY385" fmla="*/ 941099 h 1335540"/>
              <a:gd name="connsiteX386" fmla="*/ 667364 w 1036210"/>
              <a:gd name="connsiteY386" fmla="*/ 948623 h 1335540"/>
              <a:gd name="connsiteX387" fmla="*/ 666687 w 1036210"/>
              <a:gd name="connsiteY387" fmla="*/ 956311 h 1335540"/>
              <a:gd name="connsiteX388" fmla="*/ 666009 w 1036210"/>
              <a:gd name="connsiteY388" fmla="*/ 963999 h 1335540"/>
              <a:gd name="connsiteX389" fmla="*/ 665840 w 1036210"/>
              <a:gd name="connsiteY389" fmla="*/ 971523 h 1335540"/>
              <a:gd name="connsiteX390" fmla="*/ 665671 w 1036210"/>
              <a:gd name="connsiteY390" fmla="*/ 979047 h 1335540"/>
              <a:gd name="connsiteX391" fmla="*/ 665840 w 1036210"/>
              <a:gd name="connsiteY391" fmla="*/ 986735 h 1335540"/>
              <a:gd name="connsiteX392" fmla="*/ 666179 w 1036210"/>
              <a:gd name="connsiteY392" fmla="*/ 994259 h 1335540"/>
              <a:gd name="connsiteX393" fmla="*/ 666687 w 1036210"/>
              <a:gd name="connsiteY393" fmla="*/ 1001784 h 1335540"/>
              <a:gd name="connsiteX394" fmla="*/ 667703 w 1036210"/>
              <a:gd name="connsiteY394" fmla="*/ 994259 h 1335540"/>
              <a:gd name="connsiteX395" fmla="*/ 668549 w 1036210"/>
              <a:gd name="connsiteY395" fmla="*/ 986899 h 1335540"/>
              <a:gd name="connsiteX396" fmla="*/ 669735 w 1036210"/>
              <a:gd name="connsiteY396" fmla="*/ 979374 h 1335540"/>
              <a:gd name="connsiteX397" fmla="*/ 670920 w 1036210"/>
              <a:gd name="connsiteY397" fmla="*/ 972014 h 1335540"/>
              <a:gd name="connsiteX398" fmla="*/ 672275 w 1036210"/>
              <a:gd name="connsiteY398" fmla="*/ 964653 h 1335540"/>
              <a:gd name="connsiteX399" fmla="*/ 673969 w 1036210"/>
              <a:gd name="connsiteY399" fmla="*/ 957293 h 1335540"/>
              <a:gd name="connsiteX400" fmla="*/ 675662 w 1036210"/>
              <a:gd name="connsiteY400" fmla="*/ 949932 h 1335540"/>
              <a:gd name="connsiteX401" fmla="*/ 677525 w 1036210"/>
              <a:gd name="connsiteY401" fmla="*/ 942898 h 1335540"/>
              <a:gd name="connsiteX402" fmla="*/ 679557 w 1036210"/>
              <a:gd name="connsiteY402" fmla="*/ 935701 h 1335540"/>
              <a:gd name="connsiteX403" fmla="*/ 681759 w 1036210"/>
              <a:gd name="connsiteY403" fmla="*/ 928668 h 1335540"/>
              <a:gd name="connsiteX404" fmla="*/ 683960 w 1036210"/>
              <a:gd name="connsiteY404" fmla="*/ 921634 h 1335540"/>
              <a:gd name="connsiteX405" fmla="*/ 686670 w 1036210"/>
              <a:gd name="connsiteY405" fmla="*/ 914764 h 1335540"/>
              <a:gd name="connsiteX406" fmla="*/ 689379 w 1036210"/>
              <a:gd name="connsiteY406" fmla="*/ 908058 h 1335540"/>
              <a:gd name="connsiteX407" fmla="*/ 692428 w 1036210"/>
              <a:gd name="connsiteY407" fmla="*/ 901188 h 1335540"/>
              <a:gd name="connsiteX408" fmla="*/ 695476 w 1036210"/>
              <a:gd name="connsiteY408" fmla="*/ 894482 h 1335540"/>
              <a:gd name="connsiteX409" fmla="*/ 698863 w 1036210"/>
              <a:gd name="connsiteY409" fmla="*/ 887939 h 1335540"/>
              <a:gd name="connsiteX410" fmla="*/ 702250 w 1036210"/>
              <a:gd name="connsiteY410" fmla="*/ 881396 h 1335540"/>
              <a:gd name="connsiteX411" fmla="*/ 705975 w 1036210"/>
              <a:gd name="connsiteY411" fmla="*/ 875180 h 1335540"/>
              <a:gd name="connsiteX412" fmla="*/ 709701 w 1036210"/>
              <a:gd name="connsiteY412" fmla="*/ 868801 h 1335540"/>
              <a:gd name="connsiteX413" fmla="*/ 713765 w 1036210"/>
              <a:gd name="connsiteY413" fmla="*/ 862749 h 1335540"/>
              <a:gd name="connsiteX414" fmla="*/ 717999 w 1036210"/>
              <a:gd name="connsiteY414" fmla="*/ 856697 h 1335540"/>
              <a:gd name="connsiteX415" fmla="*/ 722064 w 1036210"/>
              <a:gd name="connsiteY415" fmla="*/ 850645 h 1335540"/>
              <a:gd name="connsiteX416" fmla="*/ 726636 w 1036210"/>
              <a:gd name="connsiteY416" fmla="*/ 844756 h 1335540"/>
              <a:gd name="connsiteX417" fmla="*/ 731209 w 1036210"/>
              <a:gd name="connsiteY417" fmla="*/ 838868 h 1335540"/>
              <a:gd name="connsiteX418" fmla="*/ 740523 w 1036210"/>
              <a:gd name="connsiteY418" fmla="*/ 827254 h 1335540"/>
              <a:gd name="connsiteX419" fmla="*/ 750176 w 1036210"/>
              <a:gd name="connsiteY419" fmla="*/ 815641 h 1335540"/>
              <a:gd name="connsiteX420" fmla="*/ 759998 w 1036210"/>
              <a:gd name="connsiteY420" fmla="*/ 803864 h 1335540"/>
              <a:gd name="connsiteX421" fmla="*/ 769820 w 1036210"/>
              <a:gd name="connsiteY421" fmla="*/ 791923 h 1335540"/>
              <a:gd name="connsiteX422" fmla="*/ 774562 w 1036210"/>
              <a:gd name="connsiteY422" fmla="*/ 785708 h 1335540"/>
              <a:gd name="connsiteX423" fmla="*/ 779473 w 1036210"/>
              <a:gd name="connsiteY423" fmla="*/ 779328 h 1335540"/>
              <a:gd name="connsiteX424" fmla="*/ 783876 w 1036210"/>
              <a:gd name="connsiteY424" fmla="*/ 772949 h 1335540"/>
              <a:gd name="connsiteX425" fmla="*/ 788279 w 1036210"/>
              <a:gd name="connsiteY425" fmla="*/ 766243 h 1335540"/>
              <a:gd name="connsiteX426" fmla="*/ 790481 w 1036210"/>
              <a:gd name="connsiteY426" fmla="*/ 762971 h 1335540"/>
              <a:gd name="connsiteX427" fmla="*/ 792682 w 1036210"/>
              <a:gd name="connsiteY427" fmla="*/ 759373 h 1335540"/>
              <a:gd name="connsiteX428" fmla="*/ 794037 w 1036210"/>
              <a:gd name="connsiteY428" fmla="*/ 756756 h 1335540"/>
              <a:gd name="connsiteX429" fmla="*/ 794545 w 1036210"/>
              <a:gd name="connsiteY429" fmla="*/ 756101 h 1335540"/>
              <a:gd name="connsiteX430" fmla="*/ 794884 w 1036210"/>
              <a:gd name="connsiteY430" fmla="*/ 755447 h 1335540"/>
              <a:gd name="connsiteX431" fmla="*/ 795053 w 1036210"/>
              <a:gd name="connsiteY431" fmla="*/ 755120 h 1335540"/>
              <a:gd name="connsiteX432" fmla="*/ 795392 w 1036210"/>
              <a:gd name="connsiteY432" fmla="*/ 754466 h 1335540"/>
              <a:gd name="connsiteX433" fmla="*/ 796069 w 1036210"/>
              <a:gd name="connsiteY433" fmla="*/ 753484 h 1335540"/>
              <a:gd name="connsiteX434" fmla="*/ 800303 w 1036210"/>
              <a:gd name="connsiteY434" fmla="*/ 746778 h 1335540"/>
              <a:gd name="connsiteX435" fmla="*/ 804537 w 1036210"/>
              <a:gd name="connsiteY435" fmla="*/ 740071 h 1335540"/>
              <a:gd name="connsiteX436" fmla="*/ 808262 w 1036210"/>
              <a:gd name="connsiteY436" fmla="*/ 733202 h 1335540"/>
              <a:gd name="connsiteX437" fmla="*/ 811988 w 1036210"/>
              <a:gd name="connsiteY437" fmla="*/ 726004 h 1335540"/>
              <a:gd name="connsiteX438" fmla="*/ 815544 w 1036210"/>
              <a:gd name="connsiteY438" fmla="*/ 718971 h 1335540"/>
              <a:gd name="connsiteX439" fmla="*/ 818931 w 1036210"/>
              <a:gd name="connsiteY439" fmla="*/ 711774 h 1335540"/>
              <a:gd name="connsiteX440" fmla="*/ 821979 w 1036210"/>
              <a:gd name="connsiteY440" fmla="*/ 704577 h 1335540"/>
              <a:gd name="connsiteX441" fmla="*/ 825028 w 1036210"/>
              <a:gd name="connsiteY441" fmla="*/ 697380 h 1335540"/>
              <a:gd name="connsiteX442" fmla="*/ 827906 w 1036210"/>
              <a:gd name="connsiteY442" fmla="*/ 690019 h 1335540"/>
              <a:gd name="connsiteX443" fmla="*/ 830616 w 1036210"/>
              <a:gd name="connsiteY443" fmla="*/ 682331 h 1335540"/>
              <a:gd name="connsiteX444" fmla="*/ 832987 w 1036210"/>
              <a:gd name="connsiteY444" fmla="*/ 674971 h 1335540"/>
              <a:gd name="connsiteX445" fmla="*/ 835188 w 1036210"/>
              <a:gd name="connsiteY445" fmla="*/ 667283 h 1335540"/>
              <a:gd name="connsiteX446" fmla="*/ 837221 w 1036210"/>
              <a:gd name="connsiteY446" fmla="*/ 659595 h 1335540"/>
              <a:gd name="connsiteX447" fmla="*/ 839083 w 1036210"/>
              <a:gd name="connsiteY447" fmla="*/ 651907 h 1335540"/>
              <a:gd name="connsiteX448" fmla="*/ 840608 w 1036210"/>
              <a:gd name="connsiteY448" fmla="*/ 644219 h 1335540"/>
              <a:gd name="connsiteX449" fmla="*/ 842301 w 1036210"/>
              <a:gd name="connsiteY449" fmla="*/ 636532 h 1335540"/>
              <a:gd name="connsiteX450" fmla="*/ 843487 w 1036210"/>
              <a:gd name="connsiteY450" fmla="*/ 628680 h 1335540"/>
              <a:gd name="connsiteX451" fmla="*/ 844503 w 1036210"/>
              <a:gd name="connsiteY451" fmla="*/ 620829 h 1335540"/>
              <a:gd name="connsiteX452" fmla="*/ 845349 w 1036210"/>
              <a:gd name="connsiteY452" fmla="*/ 613141 h 1335540"/>
              <a:gd name="connsiteX453" fmla="*/ 846027 w 1036210"/>
              <a:gd name="connsiteY453" fmla="*/ 605126 h 1335540"/>
              <a:gd name="connsiteX454" fmla="*/ 846535 w 1036210"/>
              <a:gd name="connsiteY454" fmla="*/ 597275 h 1335540"/>
              <a:gd name="connsiteX455" fmla="*/ 846874 w 1036210"/>
              <a:gd name="connsiteY455" fmla="*/ 589423 h 1335540"/>
              <a:gd name="connsiteX456" fmla="*/ 846874 w 1036210"/>
              <a:gd name="connsiteY456" fmla="*/ 581572 h 1335540"/>
              <a:gd name="connsiteX457" fmla="*/ 846874 w 1036210"/>
              <a:gd name="connsiteY457" fmla="*/ 573557 h 1335540"/>
              <a:gd name="connsiteX458" fmla="*/ 846535 w 1036210"/>
              <a:gd name="connsiteY458" fmla="*/ 565869 h 1335540"/>
              <a:gd name="connsiteX459" fmla="*/ 846027 w 1036210"/>
              <a:gd name="connsiteY459" fmla="*/ 558018 h 1335540"/>
              <a:gd name="connsiteX460" fmla="*/ 845349 w 1036210"/>
              <a:gd name="connsiteY460" fmla="*/ 550003 h 1335540"/>
              <a:gd name="connsiteX461" fmla="*/ 844503 w 1036210"/>
              <a:gd name="connsiteY461" fmla="*/ 542152 h 1335540"/>
              <a:gd name="connsiteX462" fmla="*/ 843487 w 1036210"/>
              <a:gd name="connsiteY462" fmla="*/ 534464 h 1335540"/>
              <a:gd name="connsiteX463" fmla="*/ 842301 w 1036210"/>
              <a:gd name="connsiteY463" fmla="*/ 526449 h 1335540"/>
              <a:gd name="connsiteX464" fmla="*/ 840608 w 1036210"/>
              <a:gd name="connsiteY464" fmla="*/ 518761 h 1335540"/>
              <a:gd name="connsiteX465" fmla="*/ 839083 w 1036210"/>
              <a:gd name="connsiteY465" fmla="*/ 511073 h 1335540"/>
              <a:gd name="connsiteX466" fmla="*/ 837221 w 1036210"/>
              <a:gd name="connsiteY466" fmla="*/ 503386 h 1335540"/>
              <a:gd name="connsiteX467" fmla="*/ 835019 w 1036210"/>
              <a:gd name="connsiteY467" fmla="*/ 495698 h 1335540"/>
              <a:gd name="connsiteX468" fmla="*/ 832817 w 1036210"/>
              <a:gd name="connsiteY468" fmla="*/ 488174 h 1335540"/>
              <a:gd name="connsiteX469" fmla="*/ 830447 w 1036210"/>
              <a:gd name="connsiteY469" fmla="*/ 480649 h 1335540"/>
              <a:gd name="connsiteX470" fmla="*/ 827737 w 1036210"/>
              <a:gd name="connsiteY470" fmla="*/ 473289 h 1335540"/>
              <a:gd name="connsiteX471" fmla="*/ 825028 w 1036210"/>
              <a:gd name="connsiteY471" fmla="*/ 465764 h 1335540"/>
              <a:gd name="connsiteX472" fmla="*/ 821979 w 1036210"/>
              <a:gd name="connsiteY472" fmla="*/ 458404 h 1335540"/>
              <a:gd name="connsiteX473" fmla="*/ 818931 w 1036210"/>
              <a:gd name="connsiteY473" fmla="*/ 451207 h 1335540"/>
              <a:gd name="connsiteX474" fmla="*/ 815375 w 1036210"/>
              <a:gd name="connsiteY474" fmla="*/ 444010 h 1335540"/>
              <a:gd name="connsiteX475" fmla="*/ 811988 w 1036210"/>
              <a:gd name="connsiteY475" fmla="*/ 436976 h 1335540"/>
              <a:gd name="connsiteX476" fmla="*/ 808093 w 1036210"/>
              <a:gd name="connsiteY476" fmla="*/ 429943 h 1335540"/>
              <a:gd name="connsiteX477" fmla="*/ 804198 w 1036210"/>
              <a:gd name="connsiteY477" fmla="*/ 422909 h 1335540"/>
              <a:gd name="connsiteX478" fmla="*/ 800303 w 1036210"/>
              <a:gd name="connsiteY478" fmla="*/ 416039 h 1335540"/>
              <a:gd name="connsiteX479" fmla="*/ 795900 w 1036210"/>
              <a:gd name="connsiteY479" fmla="*/ 409333 h 1335540"/>
              <a:gd name="connsiteX480" fmla="*/ 791497 w 1036210"/>
              <a:gd name="connsiteY480" fmla="*/ 402790 h 1335540"/>
              <a:gd name="connsiteX481" fmla="*/ 787094 w 1036210"/>
              <a:gd name="connsiteY481" fmla="*/ 396247 h 1335540"/>
              <a:gd name="connsiteX482" fmla="*/ 782352 w 1036210"/>
              <a:gd name="connsiteY482" fmla="*/ 389868 h 1335540"/>
              <a:gd name="connsiteX483" fmla="*/ 777441 w 1036210"/>
              <a:gd name="connsiteY483" fmla="*/ 383652 h 1335540"/>
              <a:gd name="connsiteX484" fmla="*/ 772360 w 1036210"/>
              <a:gd name="connsiteY484" fmla="*/ 377437 h 1335540"/>
              <a:gd name="connsiteX485" fmla="*/ 767280 w 1036210"/>
              <a:gd name="connsiteY485" fmla="*/ 371548 h 1335540"/>
              <a:gd name="connsiteX486" fmla="*/ 761860 w 1036210"/>
              <a:gd name="connsiteY486" fmla="*/ 365496 h 1335540"/>
              <a:gd name="connsiteX487" fmla="*/ 756441 w 1036210"/>
              <a:gd name="connsiteY487" fmla="*/ 359771 h 1335540"/>
              <a:gd name="connsiteX488" fmla="*/ 750684 w 1036210"/>
              <a:gd name="connsiteY488" fmla="*/ 354210 h 1335540"/>
              <a:gd name="connsiteX489" fmla="*/ 744926 w 1036210"/>
              <a:gd name="connsiteY489" fmla="*/ 348648 h 1335540"/>
              <a:gd name="connsiteX490" fmla="*/ 738999 w 1036210"/>
              <a:gd name="connsiteY490" fmla="*/ 343250 h 1335540"/>
              <a:gd name="connsiteX491" fmla="*/ 732902 w 1036210"/>
              <a:gd name="connsiteY491" fmla="*/ 338016 h 1335540"/>
              <a:gd name="connsiteX492" fmla="*/ 726805 w 1036210"/>
              <a:gd name="connsiteY492" fmla="*/ 333109 h 1335540"/>
              <a:gd name="connsiteX493" fmla="*/ 720539 w 1036210"/>
              <a:gd name="connsiteY493" fmla="*/ 328202 h 1335540"/>
              <a:gd name="connsiteX494" fmla="*/ 714104 w 1036210"/>
              <a:gd name="connsiteY494" fmla="*/ 323295 h 1335540"/>
              <a:gd name="connsiteX495" fmla="*/ 707669 w 1036210"/>
              <a:gd name="connsiteY495" fmla="*/ 318715 h 1335540"/>
              <a:gd name="connsiteX496" fmla="*/ 701064 w 1036210"/>
              <a:gd name="connsiteY496" fmla="*/ 314135 h 1335540"/>
              <a:gd name="connsiteX497" fmla="*/ 694460 w 1036210"/>
              <a:gd name="connsiteY497" fmla="*/ 310046 h 1335540"/>
              <a:gd name="connsiteX498" fmla="*/ 687517 w 1036210"/>
              <a:gd name="connsiteY498" fmla="*/ 305793 h 1335540"/>
              <a:gd name="connsiteX499" fmla="*/ 680743 w 1036210"/>
              <a:gd name="connsiteY499" fmla="*/ 301867 h 1335540"/>
              <a:gd name="connsiteX500" fmla="*/ 673630 w 1036210"/>
              <a:gd name="connsiteY500" fmla="*/ 298105 h 1335540"/>
              <a:gd name="connsiteX501" fmla="*/ 666687 w 1036210"/>
              <a:gd name="connsiteY501" fmla="*/ 294343 h 1335540"/>
              <a:gd name="connsiteX502" fmla="*/ 659235 w 1036210"/>
              <a:gd name="connsiteY502" fmla="*/ 291072 h 1335540"/>
              <a:gd name="connsiteX503" fmla="*/ 652122 w 1036210"/>
              <a:gd name="connsiteY503" fmla="*/ 287637 h 1335540"/>
              <a:gd name="connsiteX504" fmla="*/ 644671 w 1036210"/>
              <a:gd name="connsiteY504" fmla="*/ 284692 h 1335540"/>
              <a:gd name="connsiteX505" fmla="*/ 637389 w 1036210"/>
              <a:gd name="connsiteY505" fmla="*/ 281585 h 1335540"/>
              <a:gd name="connsiteX506" fmla="*/ 629938 w 1036210"/>
              <a:gd name="connsiteY506" fmla="*/ 278967 h 1335540"/>
              <a:gd name="connsiteX507" fmla="*/ 622317 w 1036210"/>
              <a:gd name="connsiteY507" fmla="*/ 276350 h 1335540"/>
              <a:gd name="connsiteX508" fmla="*/ 614697 w 1036210"/>
              <a:gd name="connsiteY508" fmla="*/ 274060 h 1335540"/>
              <a:gd name="connsiteX509" fmla="*/ 607076 w 1036210"/>
              <a:gd name="connsiteY509" fmla="*/ 271770 h 1335540"/>
              <a:gd name="connsiteX510" fmla="*/ 599455 w 1036210"/>
              <a:gd name="connsiteY510" fmla="*/ 269807 h 1335540"/>
              <a:gd name="connsiteX511" fmla="*/ 591834 w 1036210"/>
              <a:gd name="connsiteY511" fmla="*/ 268172 h 1335540"/>
              <a:gd name="connsiteX512" fmla="*/ 583875 w 1036210"/>
              <a:gd name="connsiteY512" fmla="*/ 266536 h 1335540"/>
              <a:gd name="connsiteX513" fmla="*/ 576085 w 1036210"/>
              <a:gd name="connsiteY513" fmla="*/ 265064 h 1335540"/>
              <a:gd name="connsiteX514" fmla="*/ 568295 w 1036210"/>
              <a:gd name="connsiteY514" fmla="*/ 263919 h 1335540"/>
              <a:gd name="connsiteX515" fmla="*/ 560505 w 1036210"/>
              <a:gd name="connsiteY515" fmla="*/ 262774 h 1335540"/>
              <a:gd name="connsiteX516" fmla="*/ 552546 w 1036210"/>
              <a:gd name="connsiteY516" fmla="*/ 261956 h 1335540"/>
              <a:gd name="connsiteX517" fmla="*/ 544756 w 1036210"/>
              <a:gd name="connsiteY517" fmla="*/ 261465 h 1335540"/>
              <a:gd name="connsiteX518" fmla="*/ 536965 w 1036210"/>
              <a:gd name="connsiteY518" fmla="*/ 260975 h 1335540"/>
              <a:gd name="connsiteX519" fmla="*/ 529175 w 1036210"/>
              <a:gd name="connsiteY519" fmla="*/ 260811 h 1335540"/>
              <a:gd name="connsiteX520" fmla="*/ 509791 w 1036210"/>
              <a:gd name="connsiteY520" fmla="*/ 227108 h 1335540"/>
              <a:gd name="connsiteX521" fmla="*/ 518947 w 1036210"/>
              <a:gd name="connsiteY521" fmla="*/ 227272 h 1335540"/>
              <a:gd name="connsiteX522" fmla="*/ 528272 w 1036210"/>
              <a:gd name="connsiteY522" fmla="*/ 227599 h 1335540"/>
              <a:gd name="connsiteX523" fmla="*/ 537597 w 1036210"/>
              <a:gd name="connsiteY523" fmla="*/ 228254 h 1335540"/>
              <a:gd name="connsiteX524" fmla="*/ 546583 w 1036210"/>
              <a:gd name="connsiteY524" fmla="*/ 228908 h 1335540"/>
              <a:gd name="connsiteX525" fmla="*/ 555909 w 1036210"/>
              <a:gd name="connsiteY525" fmla="*/ 229890 h 1335540"/>
              <a:gd name="connsiteX526" fmla="*/ 564725 w 1036210"/>
              <a:gd name="connsiteY526" fmla="*/ 231199 h 1335540"/>
              <a:gd name="connsiteX527" fmla="*/ 573881 w 1036210"/>
              <a:gd name="connsiteY527" fmla="*/ 232672 h 1335540"/>
              <a:gd name="connsiteX528" fmla="*/ 582697 w 1036210"/>
              <a:gd name="connsiteY528" fmla="*/ 234308 h 1335540"/>
              <a:gd name="connsiteX529" fmla="*/ 591683 w 1036210"/>
              <a:gd name="connsiteY529" fmla="*/ 236272 h 1335540"/>
              <a:gd name="connsiteX530" fmla="*/ 600330 w 1036210"/>
              <a:gd name="connsiteY530" fmla="*/ 238235 h 1335540"/>
              <a:gd name="connsiteX531" fmla="*/ 608808 w 1036210"/>
              <a:gd name="connsiteY531" fmla="*/ 240363 h 1335540"/>
              <a:gd name="connsiteX532" fmla="*/ 617455 w 1036210"/>
              <a:gd name="connsiteY532" fmla="*/ 242981 h 1335540"/>
              <a:gd name="connsiteX533" fmla="*/ 625932 w 1036210"/>
              <a:gd name="connsiteY533" fmla="*/ 245599 h 1335540"/>
              <a:gd name="connsiteX534" fmla="*/ 634240 w 1036210"/>
              <a:gd name="connsiteY534" fmla="*/ 248545 h 1335540"/>
              <a:gd name="connsiteX535" fmla="*/ 642718 w 1036210"/>
              <a:gd name="connsiteY535" fmla="*/ 251490 h 1335540"/>
              <a:gd name="connsiteX536" fmla="*/ 650856 w 1036210"/>
              <a:gd name="connsiteY536" fmla="*/ 254763 h 1335540"/>
              <a:gd name="connsiteX537" fmla="*/ 658825 w 1036210"/>
              <a:gd name="connsiteY537" fmla="*/ 258036 h 1335540"/>
              <a:gd name="connsiteX538" fmla="*/ 666964 w 1036210"/>
              <a:gd name="connsiteY538" fmla="*/ 261799 h 1335540"/>
              <a:gd name="connsiteX539" fmla="*/ 674763 w 1036210"/>
              <a:gd name="connsiteY539" fmla="*/ 265400 h 1335540"/>
              <a:gd name="connsiteX540" fmla="*/ 682393 w 1036210"/>
              <a:gd name="connsiteY540" fmla="*/ 269491 h 1335540"/>
              <a:gd name="connsiteX541" fmla="*/ 690022 w 1036210"/>
              <a:gd name="connsiteY541" fmla="*/ 273581 h 1335540"/>
              <a:gd name="connsiteX542" fmla="*/ 697652 w 1036210"/>
              <a:gd name="connsiteY542" fmla="*/ 277836 h 1335540"/>
              <a:gd name="connsiteX543" fmla="*/ 705112 w 1036210"/>
              <a:gd name="connsiteY543" fmla="*/ 282254 h 1335540"/>
              <a:gd name="connsiteX544" fmla="*/ 712403 w 1036210"/>
              <a:gd name="connsiteY544" fmla="*/ 287000 h 1335540"/>
              <a:gd name="connsiteX545" fmla="*/ 719524 w 1036210"/>
              <a:gd name="connsiteY545" fmla="*/ 291745 h 1335540"/>
              <a:gd name="connsiteX546" fmla="*/ 726645 w 1036210"/>
              <a:gd name="connsiteY546" fmla="*/ 296818 h 1335540"/>
              <a:gd name="connsiteX547" fmla="*/ 733427 w 1036210"/>
              <a:gd name="connsiteY547" fmla="*/ 301727 h 1335540"/>
              <a:gd name="connsiteX548" fmla="*/ 740209 w 1036210"/>
              <a:gd name="connsiteY548" fmla="*/ 307127 h 1335540"/>
              <a:gd name="connsiteX549" fmla="*/ 746821 w 1036210"/>
              <a:gd name="connsiteY549" fmla="*/ 312528 h 1335540"/>
              <a:gd name="connsiteX550" fmla="*/ 753434 w 1036210"/>
              <a:gd name="connsiteY550" fmla="*/ 318091 h 1335540"/>
              <a:gd name="connsiteX551" fmla="*/ 759707 w 1036210"/>
              <a:gd name="connsiteY551" fmla="*/ 323818 h 1335540"/>
              <a:gd name="connsiteX552" fmla="*/ 765981 w 1036210"/>
              <a:gd name="connsiteY552" fmla="*/ 329710 h 1335540"/>
              <a:gd name="connsiteX553" fmla="*/ 772084 w 1036210"/>
              <a:gd name="connsiteY553" fmla="*/ 335764 h 1335540"/>
              <a:gd name="connsiteX554" fmla="*/ 778018 w 1036210"/>
              <a:gd name="connsiteY554" fmla="*/ 341818 h 1335540"/>
              <a:gd name="connsiteX555" fmla="*/ 783783 w 1036210"/>
              <a:gd name="connsiteY555" fmla="*/ 348200 h 1335540"/>
              <a:gd name="connsiteX556" fmla="*/ 789379 w 1036210"/>
              <a:gd name="connsiteY556" fmla="*/ 354582 h 1335540"/>
              <a:gd name="connsiteX557" fmla="*/ 794974 w 1036210"/>
              <a:gd name="connsiteY557" fmla="*/ 361128 h 1335540"/>
              <a:gd name="connsiteX558" fmla="*/ 800230 w 1036210"/>
              <a:gd name="connsiteY558" fmla="*/ 367673 h 1335540"/>
              <a:gd name="connsiteX559" fmla="*/ 805485 w 1036210"/>
              <a:gd name="connsiteY559" fmla="*/ 374546 h 1335540"/>
              <a:gd name="connsiteX560" fmla="*/ 810233 w 1036210"/>
              <a:gd name="connsiteY560" fmla="*/ 381583 h 1335540"/>
              <a:gd name="connsiteX561" fmla="*/ 815150 w 1036210"/>
              <a:gd name="connsiteY561" fmla="*/ 388619 h 1335540"/>
              <a:gd name="connsiteX562" fmla="*/ 819728 w 1036210"/>
              <a:gd name="connsiteY562" fmla="*/ 395655 h 1335540"/>
              <a:gd name="connsiteX563" fmla="*/ 824306 w 1036210"/>
              <a:gd name="connsiteY563" fmla="*/ 403020 h 1335540"/>
              <a:gd name="connsiteX564" fmla="*/ 828375 w 1036210"/>
              <a:gd name="connsiteY564" fmla="*/ 410383 h 1335540"/>
              <a:gd name="connsiteX565" fmla="*/ 832614 w 1036210"/>
              <a:gd name="connsiteY565" fmla="*/ 417911 h 1335540"/>
              <a:gd name="connsiteX566" fmla="*/ 836513 w 1036210"/>
              <a:gd name="connsiteY566" fmla="*/ 425438 h 1335540"/>
              <a:gd name="connsiteX567" fmla="*/ 840244 w 1036210"/>
              <a:gd name="connsiteY567" fmla="*/ 433129 h 1335540"/>
              <a:gd name="connsiteX568" fmla="*/ 843804 w 1036210"/>
              <a:gd name="connsiteY568" fmla="*/ 440820 h 1335540"/>
              <a:gd name="connsiteX569" fmla="*/ 847026 w 1036210"/>
              <a:gd name="connsiteY569" fmla="*/ 448838 h 1335540"/>
              <a:gd name="connsiteX570" fmla="*/ 850247 w 1036210"/>
              <a:gd name="connsiteY570" fmla="*/ 456857 h 1335540"/>
              <a:gd name="connsiteX571" fmla="*/ 853129 w 1036210"/>
              <a:gd name="connsiteY571" fmla="*/ 464875 h 1335540"/>
              <a:gd name="connsiteX572" fmla="*/ 856012 w 1036210"/>
              <a:gd name="connsiteY572" fmla="*/ 473220 h 1335540"/>
              <a:gd name="connsiteX573" fmla="*/ 858555 w 1036210"/>
              <a:gd name="connsiteY573" fmla="*/ 481402 h 1335540"/>
              <a:gd name="connsiteX574" fmla="*/ 860759 w 1036210"/>
              <a:gd name="connsiteY574" fmla="*/ 489584 h 1335540"/>
              <a:gd name="connsiteX575" fmla="*/ 862963 w 1036210"/>
              <a:gd name="connsiteY575" fmla="*/ 498093 h 1335540"/>
              <a:gd name="connsiteX576" fmla="*/ 864828 w 1036210"/>
              <a:gd name="connsiteY576" fmla="*/ 506603 h 1335540"/>
              <a:gd name="connsiteX577" fmla="*/ 866524 w 1036210"/>
              <a:gd name="connsiteY577" fmla="*/ 515275 h 1335540"/>
              <a:gd name="connsiteX578" fmla="*/ 868219 w 1036210"/>
              <a:gd name="connsiteY578" fmla="*/ 523948 h 1335540"/>
              <a:gd name="connsiteX579" fmla="*/ 869406 w 1036210"/>
              <a:gd name="connsiteY579" fmla="*/ 532457 h 1335540"/>
              <a:gd name="connsiteX580" fmla="*/ 870423 w 1036210"/>
              <a:gd name="connsiteY580" fmla="*/ 541457 h 1335540"/>
              <a:gd name="connsiteX581" fmla="*/ 871101 w 1036210"/>
              <a:gd name="connsiteY581" fmla="*/ 550130 h 1335540"/>
              <a:gd name="connsiteX582" fmla="*/ 871780 w 1036210"/>
              <a:gd name="connsiteY582" fmla="*/ 559130 h 1335540"/>
              <a:gd name="connsiteX583" fmla="*/ 872118 w 1036210"/>
              <a:gd name="connsiteY583" fmla="*/ 568130 h 1335540"/>
              <a:gd name="connsiteX584" fmla="*/ 872288 w 1036210"/>
              <a:gd name="connsiteY584" fmla="*/ 577131 h 1335540"/>
              <a:gd name="connsiteX585" fmla="*/ 872118 w 1036210"/>
              <a:gd name="connsiteY585" fmla="*/ 583349 h 1335540"/>
              <a:gd name="connsiteX586" fmla="*/ 871949 w 1036210"/>
              <a:gd name="connsiteY586" fmla="*/ 589567 h 1335540"/>
              <a:gd name="connsiteX587" fmla="*/ 871780 w 1036210"/>
              <a:gd name="connsiteY587" fmla="*/ 595622 h 1335540"/>
              <a:gd name="connsiteX588" fmla="*/ 871271 w 1036210"/>
              <a:gd name="connsiteY588" fmla="*/ 601676 h 1335540"/>
              <a:gd name="connsiteX589" fmla="*/ 870932 w 1036210"/>
              <a:gd name="connsiteY589" fmla="*/ 607895 h 1335540"/>
              <a:gd name="connsiteX590" fmla="*/ 870254 w 1036210"/>
              <a:gd name="connsiteY590" fmla="*/ 613949 h 1335540"/>
              <a:gd name="connsiteX591" fmla="*/ 869576 w 1036210"/>
              <a:gd name="connsiteY591" fmla="*/ 619840 h 1335540"/>
              <a:gd name="connsiteX592" fmla="*/ 868897 w 1036210"/>
              <a:gd name="connsiteY592" fmla="*/ 625895 h 1335540"/>
              <a:gd name="connsiteX593" fmla="*/ 867880 w 1036210"/>
              <a:gd name="connsiteY593" fmla="*/ 631786 h 1335540"/>
              <a:gd name="connsiteX594" fmla="*/ 866693 w 1036210"/>
              <a:gd name="connsiteY594" fmla="*/ 637677 h 1335540"/>
              <a:gd name="connsiteX595" fmla="*/ 865676 w 1036210"/>
              <a:gd name="connsiteY595" fmla="*/ 643567 h 1335540"/>
              <a:gd name="connsiteX596" fmla="*/ 864489 w 1036210"/>
              <a:gd name="connsiteY596" fmla="*/ 649459 h 1335540"/>
              <a:gd name="connsiteX597" fmla="*/ 863302 w 1036210"/>
              <a:gd name="connsiteY597" fmla="*/ 655350 h 1335540"/>
              <a:gd name="connsiteX598" fmla="*/ 861776 w 1036210"/>
              <a:gd name="connsiteY598" fmla="*/ 661077 h 1335540"/>
              <a:gd name="connsiteX599" fmla="*/ 860250 w 1036210"/>
              <a:gd name="connsiteY599" fmla="*/ 666804 h 1335540"/>
              <a:gd name="connsiteX600" fmla="*/ 858555 w 1036210"/>
              <a:gd name="connsiteY600" fmla="*/ 672532 h 1335540"/>
              <a:gd name="connsiteX601" fmla="*/ 855164 w 1036210"/>
              <a:gd name="connsiteY601" fmla="*/ 683659 h 1335540"/>
              <a:gd name="connsiteX602" fmla="*/ 851264 w 1036210"/>
              <a:gd name="connsiteY602" fmla="*/ 694786 h 1335540"/>
              <a:gd name="connsiteX603" fmla="*/ 846856 w 1036210"/>
              <a:gd name="connsiteY603" fmla="*/ 705750 h 1335540"/>
              <a:gd name="connsiteX604" fmla="*/ 842448 w 1036210"/>
              <a:gd name="connsiteY604" fmla="*/ 716550 h 1335540"/>
              <a:gd name="connsiteX605" fmla="*/ 837361 w 1036210"/>
              <a:gd name="connsiteY605" fmla="*/ 727187 h 1335540"/>
              <a:gd name="connsiteX606" fmla="*/ 831935 w 1036210"/>
              <a:gd name="connsiteY606" fmla="*/ 737496 h 1335540"/>
              <a:gd name="connsiteX607" fmla="*/ 826340 w 1036210"/>
              <a:gd name="connsiteY607" fmla="*/ 747805 h 1335540"/>
              <a:gd name="connsiteX608" fmla="*/ 820236 w 1036210"/>
              <a:gd name="connsiteY608" fmla="*/ 757787 h 1335540"/>
              <a:gd name="connsiteX609" fmla="*/ 820236 w 1036210"/>
              <a:gd name="connsiteY609" fmla="*/ 757951 h 1335540"/>
              <a:gd name="connsiteX610" fmla="*/ 820067 w 1036210"/>
              <a:gd name="connsiteY610" fmla="*/ 758114 h 1335540"/>
              <a:gd name="connsiteX611" fmla="*/ 820067 w 1036210"/>
              <a:gd name="connsiteY611" fmla="*/ 758278 h 1335540"/>
              <a:gd name="connsiteX612" fmla="*/ 819897 w 1036210"/>
              <a:gd name="connsiteY612" fmla="*/ 758606 h 1335540"/>
              <a:gd name="connsiteX613" fmla="*/ 815828 w 1036210"/>
              <a:gd name="connsiteY613" fmla="*/ 765642 h 1335540"/>
              <a:gd name="connsiteX614" fmla="*/ 811929 w 1036210"/>
              <a:gd name="connsiteY614" fmla="*/ 772678 h 1335540"/>
              <a:gd name="connsiteX615" fmla="*/ 807520 w 1036210"/>
              <a:gd name="connsiteY615" fmla="*/ 779387 h 1335540"/>
              <a:gd name="connsiteX616" fmla="*/ 803112 w 1036210"/>
              <a:gd name="connsiteY616" fmla="*/ 785933 h 1335540"/>
              <a:gd name="connsiteX617" fmla="*/ 798534 w 1036210"/>
              <a:gd name="connsiteY617" fmla="*/ 792478 h 1335540"/>
              <a:gd name="connsiteX618" fmla="*/ 793956 w 1036210"/>
              <a:gd name="connsiteY618" fmla="*/ 798860 h 1335540"/>
              <a:gd name="connsiteX619" fmla="*/ 784292 w 1036210"/>
              <a:gd name="connsiteY619" fmla="*/ 811624 h 1335540"/>
              <a:gd name="connsiteX620" fmla="*/ 774628 w 1036210"/>
              <a:gd name="connsiteY620" fmla="*/ 824224 h 1335540"/>
              <a:gd name="connsiteX621" fmla="*/ 764624 w 1036210"/>
              <a:gd name="connsiteY621" fmla="*/ 837152 h 1335540"/>
              <a:gd name="connsiteX622" fmla="*/ 759707 w 1036210"/>
              <a:gd name="connsiteY622" fmla="*/ 843697 h 1335540"/>
              <a:gd name="connsiteX623" fmla="*/ 755130 w 1036210"/>
              <a:gd name="connsiteY623" fmla="*/ 850570 h 1335540"/>
              <a:gd name="connsiteX624" fmla="*/ 750382 w 1036210"/>
              <a:gd name="connsiteY624" fmla="*/ 857443 h 1335540"/>
              <a:gd name="connsiteX625" fmla="*/ 745634 w 1036210"/>
              <a:gd name="connsiteY625" fmla="*/ 864480 h 1335540"/>
              <a:gd name="connsiteX626" fmla="*/ 741057 w 1036210"/>
              <a:gd name="connsiteY626" fmla="*/ 872007 h 1335540"/>
              <a:gd name="connsiteX627" fmla="*/ 736818 w 1036210"/>
              <a:gd name="connsiteY627" fmla="*/ 879698 h 1335540"/>
              <a:gd name="connsiteX628" fmla="*/ 732579 w 1036210"/>
              <a:gd name="connsiteY628" fmla="*/ 887552 h 1335540"/>
              <a:gd name="connsiteX629" fmla="*/ 728340 w 1036210"/>
              <a:gd name="connsiteY629" fmla="*/ 895734 h 1335540"/>
              <a:gd name="connsiteX630" fmla="*/ 724611 w 1036210"/>
              <a:gd name="connsiteY630" fmla="*/ 904407 h 1335540"/>
              <a:gd name="connsiteX631" fmla="*/ 720880 w 1036210"/>
              <a:gd name="connsiteY631" fmla="*/ 913407 h 1335540"/>
              <a:gd name="connsiteX632" fmla="*/ 717489 w 1036210"/>
              <a:gd name="connsiteY632" fmla="*/ 922898 h 1335540"/>
              <a:gd name="connsiteX633" fmla="*/ 714268 w 1036210"/>
              <a:gd name="connsiteY633" fmla="*/ 932717 h 1335540"/>
              <a:gd name="connsiteX634" fmla="*/ 711555 w 1036210"/>
              <a:gd name="connsiteY634" fmla="*/ 943026 h 1335540"/>
              <a:gd name="connsiteX635" fmla="*/ 710029 w 1036210"/>
              <a:gd name="connsiteY635" fmla="*/ 948426 h 1335540"/>
              <a:gd name="connsiteX636" fmla="*/ 708842 w 1036210"/>
              <a:gd name="connsiteY636" fmla="*/ 953826 h 1335540"/>
              <a:gd name="connsiteX637" fmla="*/ 707655 w 1036210"/>
              <a:gd name="connsiteY637" fmla="*/ 959390 h 1335540"/>
              <a:gd name="connsiteX638" fmla="*/ 706638 w 1036210"/>
              <a:gd name="connsiteY638" fmla="*/ 965281 h 1335540"/>
              <a:gd name="connsiteX639" fmla="*/ 705621 w 1036210"/>
              <a:gd name="connsiteY639" fmla="*/ 971171 h 1335540"/>
              <a:gd name="connsiteX640" fmla="*/ 704603 w 1036210"/>
              <a:gd name="connsiteY640" fmla="*/ 977226 h 1335540"/>
              <a:gd name="connsiteX641" fmla="*/ 703586 w 1036210"/>
              <a:gd name="connsiteY641" fmla="*/ 983281 h 1335540"/>
              <a:gd name="connsiteX642" fmla="*/ 702908 w 1036210"/>
              <a:gd name="connsiteY642" fmla="*/ 989663 h 1335540"/>
              <a:gd name="connsiteX643" fmla="*/ 702230 w 1036210"/>
              <a:gd name="connsiteY643" fmla="*/ 996208 h 1335540"/>
              <a:gd name="connsiteX644" fmla="*/ 701721 w 1036210"/>
              <a:gd name="connsiteY644" fmla="*/ 1002754 h 1335540"/>
              <a:gd name="connsiteX645" fmla="*/ 701382 w 1036210"/>
              <a:gd name="connsiteY645" fmla="*/ 1009626 h 1335540"/>
              <a:gd name="connsiteX646" fmla="*/ 700873 w 1036210"/>
              <a:gd name="connsiteY646" fmla="*/ 1016499 h 1335540"/>
              <a:gd name="connsiteX647" fmla="*/ 700704 w 1036210"/>
              <a:gd name="connsiteY647" fmla="*/ 1023863 h 1335540"/>
              <a:gd name="connsiteX648" fmla="*/ 700534 w 1036210"/>
              <a:gd name="connsiteY648" fmla="*/ 1031063 h 1335540"/>
              <a:gd name="connsiteX649" fmla="*/ 700365 w 1036210"/>
              <a:gd name="connsiteY649" fmla="*/ 1033845 h 1335540"/>
              <a:gd name="connsiteX650" fmla="*/ 699856 w 1036210"/>
              <a:gd name="connsiteY650" fmla="*/ 1036791 h 1335540"/>
              <a:gd name="connsiteX651" fmla="*/ 699178 w 1036210"/>
              <a:gd name="connsiteY651" fmla="*/ 1039572 h 1335540"/>
              <a:gd name="connsiteX652" fmla="*/ 698161 w 1036210"/>
              <a:gd name="connsiteY652" fmla="*/ 1042354 h 1335540"/>
              <a:gd name="connsiteX653" fmla="*/ 696804 w 1036210"/>
              <a:gd name="connsiteY653" fmla="*/ 1044645 h 1335540"/>
              <a:gd name="connsiteX654" fmla="*/ 695278 w 1036210"/>
              <a:gd name="connsiteY654" fmla="*/ 1047100 h 1335540"/>
              <a:gd name="connsiteX655" fmla="*/ 693583 w 1036210"/>
              <a:gd name="connsiteY655" fmla="*/ 1049391 h 1335540"/>
              <a:gd name="connsiteX656" fmla="*/ 691548 w 1036210"/>
              <a:gd name="connsiteY656" fmla="*/ 1051354 h 1335540"/>
              <a:gd name="connsiteX657" fmla="*/ 689514 w 1036210"/>
              <a:gd name="connsiteY657" fmla="*/ 1053154 h 1335540"/>
              <a:gd name="connsiteX658" fmla="*/ 687310 w 1036210"/>
              <a:gd name="connsiteY658" fmla="*/ 1054954 h 1335540"/>
              <a:gd name="connsiteX659" fmla="*/ 684766 w 1036210"/>
              <a:gd name="connsiteY659" fmla="*/ 1056264 h 1335540"/>
              <a:gd name="connsiteX660" fmla="*/ 682223 w 1036210"/>
              <a:gd name="connsiteY660" fmla="*/ 1057573 h 1335540"/>
              <a:gd name="connsiteX661" fmla="*/ 679510 w 1036210"/>
              <a:gd name="connsiteY661" fmla="*/ 1058391 h 1335540"/>
              <a:gd name="connsiteX662" fmla="*/ 676628 w 1036210"/>
              <a:gd name="connsiteY662" fmla="*/ 1059209 h 1335540"/>
              <a:gd name="connsiteX663" fmla="*/ 673746 w 1036210"/>
              <a:gd name="connsiteY663" fmla="*/ 1059700 h 1335540"/>
              <a:gd name="connsiteX664" fmla="*/ 670524 w 1036210"/>
              <a:gd name="connsiteY664" fmla="*/ 1059864 h 1335540"/>
              <a:gd name="connsiteX665" fmla="*/ 509791 w 1036210"/>
              <a:gd name="connsiteY665" fmla="*/ 1059864 h 1335540"/>
              <a:gd name="connsiteX666" fmla="*/ 348718 w 1036210"/>
              <a:gd name="connsiteY666" fmla="*/ 1059864 h 1335540"/>
              <a:gd name="connsiteX667" fmla="*/ 345497 w 1036210"/>
              <a:gd name="connsiteY667" fmla="*/ 1059700 h 1335540"/>
              <a:gd name="connsiteX668" fmla="*/ 342615 w 1036210"/>
              <a:gd name="connsiteY668" fmla="*/ 1059209 h 1335540"/>
              <a:gd name="connsiteX669" fmla="*/ 339733 w 1036210"/>
              <a:gd name="connsiteY669" fmla="*/ 1058391 h 1335540"/>
              <a:gd name="connsiteX670" fmla="*/ 337020 w 1036210"/>
              <a:gd name="connsiteY670" fmla="*/ 1057573 h 1335540"/>
              <a:gd name="connsiteX671" fmla="*/ 334477 w 1036210"/>
              <a:gd name="connsiteY671" fmla="*/ 1056264 h 1335540"/>
              <a:gd name="connsiteX672" fmla="*/ 331933 w 1036210"/>
              <a:gd name="connsiteY672" fmla="*/ 1054954 h 1335540"/>
              <a:gd name="connsiteX673" fmla="*/ 329729 w 1036210"/>
              <a:gd name="connsiteY673" fmla="*/ 1053154 h 1335540"/>
              <a:gd name="connsiteX674" fmla="*/ 327525 w 1036210"/>
              <a:gd name="connsiteY674" fmla="*/ 1051354 h 1335540"/>
              <a:gd name="connsiteX675" fmla="*/ 325660 w 1036210"/>
              <a:gd name="connsiteY675" fmla="*/ 1049391 h 1335540"/>
              <a:gd name="connsiteX676" fmla="*/ 323965 w 1036210"/>
              <a:gd name="connsiteY676" fmla="*/ 1047100 h 1335540"/>
              <a:gd name="connsiteX677" fmla="*/ 322438 w 1036210"/>
              <a:gd name="connsiteY677" fmla="*/ 1044809 h 1335540"/>
              <a:gd name="connsiteX678" fmla="*/ 321082 w 1036210"/>
              <a:gd name="connsiteY678" fmla="*/ 1042354 h 1335540"/>
              <a:gd name="connsiteX679" fmla="*/ 320065 w 1036210"/>
              <a:gd name="connsiteY679" fmla="*/ 1039572 h 1335540"/>
              <a:gd name="connsiteX680" fmla="*/ 319386 w 1036210"/>
              <a:gd name="connsiteY680" fmla="*/ 1036954 h 1335540"/>
              <a:gd name="connsiteX681" fmla="*/ 318878 w 1036210"/>
              <a:gd name="connsiteY681" fmla="*/ 1034009 h 1335540"/>
              <a:gd name="connsiteX682" fmla="*/ 318708 w 1036210"/>
              <a:gd name="connsiteY682" fmla="*/ 1031063 h 1335540"/>
              <a:gd name="connsiteX683" fmla="*/ 318539 w 1036210"/>
              <a:gd name="connsiteY683" fmla="*/ 1023863 h 1335540"/>
              <a:gd name="connsiteX684" fmla="*/ 318369 w 1036210"/>
              <a:gd name="connsiteY684" fmla="*/ 1016499 h 1335540"/>
              <a:gd name="connsiteX685" fmla="*/ 318030 w 1036210"/>
              <a:gd name="connsiteY685" fmla="*/ 1009626 h 1335540"/>
              <a:gd name="connsiteX686" fmla="*/ 317521 w 1036210"/>
              <a:gd name="connsiteY686" fmla="*/ 1002754 h 1335540"/>
              <a:gd name="connsiteX687" fmla="*/ 317013 w 1036210"/>
              <a:gd name="connsiteY687" fmla="*/ 996208 h 1335540"/>
              <a:gd name="connsiteX688" fmla="*/ 316335 w 1036210"/>
              <a:gd name="connsiteY688" fmla="*/ 989663 h 1335540"/>
              <a:gd name="connsiteX689" fmla="*/ 315656 w 1036210"/>
              <a:gd name="connsiteY689" fmla="*/ 983281 h 1335540"/>
              <a:gd name="connsiteX690" fmla="*/ 314639 w 1036210"/>
              <a:gd name="connsiteY690" fmla="*/ 977226 h 1335540"/>
              <a:gd name="connsiteX691" fmla="*/ 313622 w 1036210"/>
              <a:gd name="connsiteY691" fmla="*/ 971171 h 1335540"/>
              <a:gd name="connsiteX692" fmla="*/ 312774 w 1036210"/>
              <a:gd name="connsiteY692" fmla="*/ 965281 h 1335540"/>
              <a:gd name="connsiteX693" fmla="*/ 311587 w 1036210"/>
              <a:gd name="connsiteY693" fmla="*/ 959553 h 1335540"/>
              <a:gd name="connsiteX694" fmla="*/ 310400 w 1036210"/>
              <a:gd name="connsiteY694" fmla="*/ 953826 h 1335540"/>
              <a:gd name="connsiteX695" fmla="*/ 309214 w 1036210"/>
              <a:gd name="connsiteY695" fmla="*/ 948426 h 1335540"/>
              <a:gd name="connsiteX696" fmla="*/ 307857 w 1036210"/>
              <a:gd name="connsiteY696" fmla="*/ 943026 h 1335540"/>
              <a:gd name="connsiteX697" fmla="*/ 304975 w 1036210"/>
              <a:gd name="connsiteY697" fmla="*/ 932717 h 1335540"/>
              <a:gd name="connsiteX698" fmla="*/ 301753 w 1036210"/>
              <a:gd name="connsiteY698" fmla="*/ 922898 h 1335540"/>
              <a:gd name="connsiteX699" fmla="*/ 298363 w 1036210"/>
              <a:gd name="connsiteY699" fmla="*/ 913407 h 1335540"/>
              <a:gd name="connsiteX700" fmla="*/ 294632 w 1036210"/>
              <a:gd name="connsiteY700" fmla="*/ 904407 h 1335540"/>
              <a:gd name="connsiteX701" fmla="*/ 290902 w 1036210"/>
              <a:gd name="connsiteY701" fmla="*/ 895734 h 1335540"/>
              <a:gd name="connsiteX702" fmla="*/ 286833 w 1036210"/>
              <a:gd name="connsiteY702" fmla="*/ 887552 h 1335540"/>
              <a:gd name="connsiteX703" fmla="*/ 282425 w 1036210"/>
              <a:gd name="connsiteY703" fmla="*/ 879698 h 1335540"/>
              <a:gd name="connsiteX704" fmla="*/ 278186 w 1036210"/>
              <a:gd name="connsiteY704" fmla="*/ 872007 h 1335540"/>
              <a:gd name="connsiteX705" fmla="*/ 273608 w 1036210"/>
              <a:gd name="connsiteY705" fmla="*/ 864480 h 1335540"/>
              <a:gd name="connsiteX706" fmla="*/ 268861 w 1036210"/>
              <a:gd name="connsiteY706" fmla="*/ 857443 h 1335540"/>
              <a:gd name="connsiteX707" fmla="*/ 264114 w 1036210"/>
              <a:gd name="connsiteY707" fmla="*/ 850570 h 1335540"/>
              <a:gd name="connsiteX708" fmla="*/ 259535 w 1036210"/>
              <a:gd name="connsiteY708" fmla="*/ 843697 h 1335540"/>
              <a:gd name="connsiteX709" fmla="*/ 254618 w 1036210"/>
              <a:gd name="connsiteY709" fmla="*/ 837152 h 1335540"/>
              <a:gd name="connsiteX710" fmla="*/ 244785 w 1036210"/>
              <a:gd name="connsiteY710" fmla="*/ 824224 h 1335540"/>
              <a:gd name="connsiteX711" fmla="*/ 234951 w 1036210"/>
              <a:gd name="connsiteY711" fmla="*/ 811624 h 1335540"/>
              <a:gd name="connsiteX712" fmla="*/ 225286 w 1036210"/>
              <a:gd name="connsiteY712" fmla="*/ 798860 h 1335540"/>
              <a:gd name="connsiteX713" fmla="*/ 220709 w 1036210"/>
              <a:gd name="connsiteY713" fmla="*/ 792478 h 1335540"/>
              <a:gd name="connsiteX714" fmla="*/ 216131 w 1036210"/>
              <a:gd name="connsiteY714" fmla="*/ 785933 h 1335540"/>
              <a:gd name="connsiteX715" fmla="*/ 211722 w 1036210"/>
              <a:gd name="connsiteY715" fmla="*/ 779387 h 1335540"/>
              <a:gd name="connsiteX716" fmla="*/ 207314 w 1036210"/>
              <a:gd name="connsiteY716" fmla="*/ 772678 h 1335540"/>
              <a:gd name="connsiteX717" fmla="*/ 203415 w 1036210"/>
              <a:gd name="connsiteY717" fmla="*/ 765642 h 1335540"/>
              <a:gd name="connsiteX718" fmla="*/ 199346 w 1036210"/>
              <a:gd name="connsiteY718" fmla="*/ 758606 h 1335540"/>
              <a:gd name="connsiteX719" fmla="*/ 199176 w 1036210"/>
              <a:gd name="connsiteY719" fmla="*/ 758278 h 1335540"/>
              <a:gd name="connsiteX720" fmla="*/ 199006 w 1036210"/>
              <a:gd name="connsiteY720" fmla="*/ 758114 h 1335540"/>
              <a:gd name="connsiteX721" fmla="*/ 199176 w 1036210"/>
              <a:gd name="connsiteY721" fmla="*/ 758114 h 1335540"/>
              <a:gd name="connsiteX722" fmla="*/ 199176 w 1036210"/>
              <a:gd name="connsiteY722" fmla="*/ 757951 h 1335540"/>
              <a:gd name="connsiteX723" fmla="*/ 199006 w 1036210"/>
              <a:gd name="connsiteY723" fmla="*/ 757787 h 1335540"/>
              <a:gd name="connsiteX724" fmla="*/ 192902 w 1036210"/>
              <a:gd name="connsiteY724" fmla="*/ 747805 h 1335540"/>
              <a:gd name="connsiteX725" fmla="*/ 187307 w 1036210"/>
              <a:gd name="connsiteY725" fmla="*/ 737496 h 1335540"/>
              <a:gd name="connsiteX726" fmla="*/ 181882 w 1036210"/>
              <a:gd name="connsiteY726" fmla="*/ 727187 h 1335540"/>
              <a:gd name="connsiteX727" fmla="*/ 176796 w 1036210"/>
              <a:gd name="connsiteY727" fmla="*/ 716550 h 1335540"/>
              <a:gd name="connsiteX728" fmla="*/ 172387 w 1036210"/>
              <a:gd name="connsiteY728" fmla="*/ 705750 h 1335540"/>
              <a:gd name="connsiteX729" fmla="*/ 167979 w 1036210"/>
              <a:gd name="connsiteY729" fmla="*/ 694786 h 1335540"/>
              <a:gd name="connsiteX730" fmla="*/ 164079 w 1036210"/>
              <a:gd name="connsiteY730" fmla="*/ 683659 h 1335540"/>
              <a:gd name="connsiteX731" fmla="*/ 160688 w 1036210"/>
              <a:gd name="connsiteY731" fmla="*/ 672532 h 1335540"/>
              <a:gd name="connsiteX732" fmla="*/ 158993 w 1036210"/>
              <a:gd name="connsiteY732" fmla="*/ 666804 h 1335540"/>
              <a:gd name="connsiteX733" fmla="*/ 157467 w 1036210"/>
              <a:gd name="connsiteY733" fmla="*/ 661077 h 1335540"/>
              <a:gd name="connsiteX734" fmla="*/ 156110 w 1036210"/>
              <a:gd name="connsiteY734" fmla="*/ 655350 h 1335540"/>
              <a:gd name="connsiteX735" fmla="*/ 154754 w 1036210"/>
              <a:gd name="connsiteY735" fmla="*/ 649459 h 1335540"/>
              <a:gd name="connsiteX736" fmla="*/ 153567 w 1036210"/>
              <a:gd name="connsiteY736" fmla="*/ 643567 h 1335540"/>
              <a:gd name="connsiteX737" fmla="*/ 152550 w 1036210"/>
              <a:gd name="connsiteY737" fmla="*/ 637677 h 1335540"/>
              <a:gd name="connsiteX738" fmla="*/ 151363 w 1036210"/>
              <a:gd name="connsiteY738" fmla="*/ 631786 h 1335540"/>
              <a:gd name="connsiteX739" fmla="*/ 150515 w 1036210"/>
              <a:gd name="connsiteY739" fmla="*/ 625895 h 1335540"/>
              <a:gd name="connsiteX740" fmla="*/ 149667 w 1036210"/>
              <a:gd name="connsiteY740" fmla="*/ 619840 h 1335540"/>
              <a:gd name="connsiteX741" fmla="*/ 148989 w 1036210"/>
              <a:gd name="connsiteY741" fmla="*/ 613949 h 1335540"/>
              <a:gd name="connsiteX742" fmla="*/ 148311 w 1036210"/>
              <a:gd name="connsiteY742" fmla="*/ 607895 h 1335540"/>
              <a:gd name="connsiteX743" fmla="*/ 147972 w 1036210"/>
              <a:gd name="connsiteY743" fmla="*/ 601676 h 1335540"/>
              <a:gd name="connsiteX744" fmla="*/ 147463 w 1036210"/>
              <a:gd name="connsiteY744" fmla="*/ 595622 h 1335540"/>
              <a:gd name="connsiteX745" fmla="*/ 147294 w 1036210"/>
              <a:gd name="connsiteY745" fmla="*/ 589567 h 1335540"/>
              <a:gd name="connsiteX746" fmla="*/ 147124 w 1036210"/>
              <a:gd name="connsiteY746" fmla="*/ 583349 h 1335540"/>
              <a:gd name="connsiteX747" fmla="*/ 147124 w 1036210"/>
              <a:gd name="connsiteY747" fmla="*/ 577131 h 1335540"/>
              <a:gd name="connsiteX748" fmla="*/ 147124 w 1036210"/>
              <a:gd name="connsiteY748" fmla="*/ 568130 h 1335540"/>
              <a:gd name="connsiteX749" fmla="*/ 147463 w 1036210"/>
              <a:gd name="connsiteY749" fmla="*/ 559130 h 1335540"/>
              <a:gd name="connsiteX750" fmla="*/ 148141 w 1036210"/>
              <a:gd name="connsiteY750" fmla="*/ 550130 h 1335540"/>
              <a:gd name="connsiteX751" fmla="*/ 148819 w 1036210"/>
              <a:gd name="connsiteY751" fmla="*/ 541457 h 1335540"/>
              <a:gd name="connsiteX752" fmla="*/ 149837 w 1036210"/>
              <a:gd name="connsiteY752" fmla="*/ 532457 h 1335540"/>
              <a:gd name="connsiteX753" fmla="*/ 151193 w 1036210"/>
              <a:gd name="connsiteY753" fmla="*/ 523948 h 1335540"/>
              <a:gd name="connsiteX754" fmla="*/ 152719 w 1036210"/>
              <a:gd name="connsiteY754" fmla="*/ 515275 h 1335540"/>
              <a:gd name="connsiteX755" fmla="*/ 154415 w 1036210"/>
              <a:gd name="connsiteY755" fmla="*/ 506603 h 1335540"/>
              <a:gd name="connsiteX756" fmla="*/ 156280 w 1036210"/>
              <a:gd name="connsiteY756" fmla="*/ 498093 h 1335540"/>
              <a:gd name="connsiteX757" fmla="*/ 158484 w 1036210"/>
              <a:gd name="connsiteY757" fmla="*/ 489584 h 1335540"/>
              <a:gd name="connsiteX758" fmla="*/ 160858 w 1036210"/>
              <a:gd name="connsiteY758" fmla="*/ 481402 h 1335540"/>
              <a:gd name="connsiteX759" fmla="*/ 163231 w 1036210"/>
              <a:gd name="connsiteY759" fmla="*/ 473220 h 1335540"/>
              <a:gd name="connsiteX760" fmla="*/ 166114 w 1036210"/>
              <a:gd name="connsiteY760" fmla="*/ 464875 h 1335540"/>
              <a:gd name="connsiteX761" fmla="*/ 168996 w 1036210"/>
              <a:gd name="connsiteY761" fmla="*/ 456857 h 1335540"/>
              <a:gd name="connsiteX762" fmla="*/ 172217 w 1036210"/>
              <a:gd name="connsiteY762" fmla="*/ 448838 h 1335540"/>
              <a:gd name="connsiteX763" fmla="*/ 175439 w 1036210"/>
              <a:gd name="connsiteY763" fmla="*/ 440820 h 1335540"/>
              <a:gd name="connsiteX764" fmla="*/ 178999 w 1036210"/>
              <a:gd name="connsiteY764" fmla="*/ 433129 h 1335540"/>
              <a:gd name="connsiteX765" fmla="*/ 182730 w 1036210"/>
              <a:gd name="connsiteY765" fmla="*/ 425438 h 1335540"/>
              <a:gd name="connsiteX766" fmla="*/ 186629 w 1036210"/>
              <a:gd name="connsiteY766" fmla="*/ 417911 h 1335540"/>
              <a:gd name="connsiteX767" fmla="*/ 190868 w 1036210"/>
              <a:gd name="connsiteY767" fmla="*/ 410383 h 1335540"/>
              <a:gd name="connsiteX768" fmla="*/ 194937 w 1036210"/>
              <a:gd name="connsiteY768" fmla="*/ 403020 h 1335540"/>
              <a:gd name="connsiteX769" fmla="*/ 199515 w 1036210"/>
              <a:gd name="connsiteY769" fmla="*/ 395655 h 1335540"/>
              <a:gd name="connsiteX770" fmla="*/ 204093 w 1036210"/>
              <a:gd name="connsiteY770" fmla="*/ 388619 h 1335540"/>
              <a:gd name="connsiteX771" fmla="*/ 209010 w 1036210"/>
              <a:gd name="connsiteY771" fmla="*/ 381583 h 1335540"/>
              <a:gd name="connsiteX772" fmla="*/ 213757 w 1036210"/>
              <a:gd name="connsiteY772" fmla="*/ 374546 h 1335540"/>
              <a:gd name="connsiteX773" fmla="*/ 219013 w 1036210"/>
              <a:gd name="connsiteY773" fmla="*/ 367673 h 1335540"/>
              <a:gd name="connsiteX774" fmla="*/ 224269 w 1036210"/>
              <a:gd name="connsiteY774" fmla="*/ 361128 h 1335540"/>
              <a:gd name="connsiteX775" fmla="*/ 229864 w 1036210"/>
              <a:gd name="connsiteY775" fmla="*/ 354582 h 1335540"/>
              <a:gd name="connsiteX776" fmla="*/ 235460 w 1036210"/>
              <a:gd name="connsiteY776" fmla="*/ 348200 h 1335540"/>
              <a:gd name="connsiteX777" fmla="*/ 241224 w 1036210"/>
              <a:gd name="connsiteY777" fmla="*/ 341818 h 1335540"/>
              <a:gd name="connsiteX778" fmla="*/ 247158 w 1036210"/>
              <a:gd name="connsiteY778" fmla="*/ 335764 h 1335540"/>
              <a:gd name="connsiteX779" fmla="*/ 253262 w 1036210"/>
              <a:gd name="connsiteY779" fmla="*/ 329710 h 1335540"/>
              <a:gd name="connsiteX780" fmla="*/ 259535 w 1036210"/>
              <a:gd name="connsiteY780" fmla="*/ 323818 h 1335540"/>
              <a:gd name="connsiteX781" fmla="*/ 265809 w 1036210"/>
              <a:gd name="connsiteY781" fmla="*/ 318091 h 1335540"/>
              <a:gd name="connsiteX782" fmla="*/ 272421 w 1036210"/>
              <a:gd name="connsiteY782" fmla="*/ 312528 h 1335540"/>
              <a:gd name="connsiteX783" fmla="*/ 279034 w 1036210"/>
              <a:gd name="connsiteY783" fmla="*/ 307127 h 1335540"/>
              <a:gd name="connsiteX784" fmla="*/ 285816 w 1036210"/>
              <a:gd name="connsiteY784" fmla="*/ 301727 h 1335540"/>
              <a:gd name="connsiteX785" fmla="*/ 292598 w 1036210"/>
              <a:gd name="connsiteY785" fmla="*/ 296818 h 1335540"/>
              <a:gd name="connsiteX786" fmla="*/ 299719 w 1036210"/>
              <a:gd name="connsiteY786" fmla="*/ 291745 h 1335540"/>
              <a:gd name="connsiteX787" fmla="*/ 306840 w 1036210"/>
              <a:gd name="connsiteY787" fmla="*/ 287000 h 1335540"/>
              <a:gd name="connsiteX788" fmla="*/ 314131 w 1036210"/>
              <a:gd name="connsiteY788" fmla="*/ 282254 h 1335540"/>
              <a:gd name="connsiteX789" fmla="*/ 321591 w 1036210"/>
              <a:gd name="connsiteY789" fmla="*/ 277836 h 1335540"/>
              <a:gd name="connsiteX790" fmla="*/ 329220 w 1036210"/>
              <a:gd name="connsiteY790" fmla="*/ 273581 h 1335540"/>
              <a:gd name="connsiteX791" fmla="*/ 336850 w 1036210"/>
              <a:gd name="connsiteY791" fmla="*/ 269491 h 1335540"/>
              <a:gd name="connsiteX792" fmla="*/ 344480 w 1036210"/>
              <a:gd name="connsiteY792" fmla="*/ 265400 h 1335540"/>
              <a:gd name="connsiteX793" fmla="*/ 352279 w 1036210"/>
              <a:gd name="connsiteY793" fmla="*/ 261799 h 1335540"/>
              <a:gd name="connsiteX794" fmla="*/ 360417 w 1036210"/>
              <a:gd name="connsiteY794" fmla="*/ 258036 h 1335540"/>
              <a:gd name="connsiteX795" fmla="*/ 368556 w 1036210"/>
              <a:gd name="connsiteY795" fmla="*/ 254763 h 1335540"/>
              <a:gd name="connsiteX796" fmla="*/ 376695 w 1036210"/>
              <a:gd name="connsiteY796" fmla="*/ 251490 h 1335540"/>
              <a:gd name="connsiteX797" fmla="*/ 385002 w 1036210"/>
              <a:gd name="connsiteY797" fmla="*/ 248545 h 1335540"/>
              <a:gd name="connsiteX798" fmla="*/ 393310 w 1036210"/>
              <a:gd name="connsiteY798" fmla="*/ 245599 h 1335540"/>
              <a:gd name="connsiteX799" fmla="*/ 401788 w 1036210"/>
              <a:gd name="connsiteY799" fmla="*/ 242981 h 1335540"/>
              <a:gd name="connsiteX800" fmla="*/ 410435 w 1036210"/>
              <a:gd name="connsiteY800" fmla="*/ 240363 h 1335540"/>
              <a:gd name="connsiteX801" fmla="*/ 418912 w 1036210"/>
              <a:gd name="connsiteY801" fmla="*/ 238235 h 1335540"/>
              <a:gd name="connsiteX802" fmla="*/ 427729 w 1036210"/>
              <a:gd name="connsiteY802" fmla="*/ 236272 h 1335540"/>
              <a:gd name="connsiteX803" fmla="*/ 436546 w 1036210"/>
              <a:gd name="connsiteY803" fmla="*/ 234308 h 1335540"/>
              <a:gd name="connsiteX804" fmla="*/ 445362 w 1036210"/>
              <a:gd name="connsiteY804" fmla="*/ 232672 h 1335540"/>
              <a:gd name="connsiteX805" fmla="*/ 454518 w 1036210"/>
              <a:gd name="connsiteY805" fmla="*/ 231199 h 1335540"/>
              <a:gd name="connsiteX806" fmla="*/ 463504 w 1036210"/>
              <a:gd name="connsiteY806" fmla="*/ 229890 h 1335540"/>
              <a:gd name="connsiteX807" fmla="*/ 472660 w 1036210"/>
              <a:gd name="connsiteY807" fmla="*/ 228908 h 1335540"/>
              <a:gd name="connsiteX808" fmla="*/ 481646 w 1036210"/>
              <a:gd name="connsiteY808" fmla="*/ 228254 h 1335540"/>
              <a:gd name="connsiteX809" fmla="*/ 490971 w 1036210"/>
              <a:gd name="connsiteY809" fmla="*/ 227599 h 1335540"/>
              <a:gd name="connsiteX810" fmla="*/ 500296 w 1036210"/>
              <a:gd name="connsiteY810" fmla="*/ 227272 h 1335540"/>
              <a:gd name="connsiteX811" fmla="*/ 484237 w 1036210"/>
              <a:gd name="connsiteY811" fmla="*/ 0 h 1335540"/>
              <a:gd name="connsiteX812" fmla="*/ 530988 w 1036210"/>
              <a:gd name="connsiteY812" fmla="*/ 0 h 1335540"/>
              <a:gd name="connsiteX813" fmla="*/ 530988 w 1036210"/>
              <a:gd name="connsiteY813" fmla="*/ 117095 h 1335540"/>
              <a:gd name="connsiteX814" fmla="*/ 484237 w 1036210"/>
              <a:gd name="connsiteY814" fmla="*/ 117095 h 1335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Lst>
            <a:rect l="l" t="t" r="r" b="b"/>
            <a:pathLst>
              <a:path w="1036210" h="1335540">
                <a:moveTo>
                  <a:pt x="409742" y="1266007"/>
                </a:moveTo>
                <a:lnTo>
                  <a:pt x="609670" y="1266007"/>
                </a:lnTo>
                <a:lnTo>
                  <a:pt x="609670" y="1269632"/>
                </a:lnTo>
                <a:lnTo>
                  <a:pt x="609160" y="1273093"/>
                </a:lnTo>
                <a:lnTo>
                  <a:pt x="608650" y="1276553"/>
                </a:lnTo>
                <a:lnTo>
                  <a:pt x="607800" y="1280013"/>
                </a:lnTo>
                <a:lnTo>
                  <a:pt x="606610" y="1283473"/>
                </a:lnTo>
                <a:lnTo>
                  <a:pt x="605420" y="1286769"/>
                </a:lnTo>
                <a:lnTo>
                  <a:pt x="603720" y="1290064"/>
                </a:lnTo>
                <a:lnTo>
                  <a:pt x="601850" y="1293029"/>
                </a:lnTo>
                <a:lnTo>
                  <a:pt x="599980" y="1296325"/>
                </a:lnTo>
                <a:lnTo>
                  <a:pt x="597600" y="1299126"/>
                </a:lnTo>
                <a:lnTo>
                  <a:pt x="595220" y="1302092"/>
                </a:lnTo>
                <a:lnTo>
                  <a:pt x="592670" y="1304893"/>
                </a:lnTo>
                <a:lnTo>
                  <a:pt x="589950" y="1307694"/>
                </a:lnTo>
                <a:lnTo>
                  <a:pt x="587059" y="1310330"/>
                </a:lnTo>
                <a:lnTo>
                  <a:pt x="583829" y="1312802"/>
                </a:lnTo>
                <a:lnTo>
                  <a:pt x="580599" y="1315274"/>
                </a:lnTo>
                <a:lnTo>
                  <a:pt x="577029" y="1317580"/>
                </a:lnTo>
                <a:lnTo>
                  <a:pt x="573459" y="1319722"/>
                </a:lnTo>
                <a:lnTo>
                  <a:pt x="569549" y="1321864"/>
                </a:lnTo>
                <a:lnTo>
                  <a:pt x="565639" y="1323677"/>
                </a:lnTo>
                <a:lnTo>
                  <a:pt x="561729" y="1325654"/>
                </a:lnTo>
                <a:lnTo>
                  <a:pt x="557478" y="1327302"/>
                </a:lnTo>
                <a:lnTo>
                  <a:pt x="553058" y="1328785"/>
                </a:lnTo>
                <a:lnTo>
                  <a:pt x="548638" y="1330103"/>
                </a:lnTo>
                <a:lnTo>
                  <a:pt x="544047" y="1331256"/>
                </a:lnTo>
                <a:lnTo>
                  <a:pt x="539458" y="1332574"/>
                </a:lnTo>
                <a:lnTo>
                  <a:pt x="534697" y="1333398"/>
                </a:lnTo>
                <a:lnTo>
                  <a:pt x="529937" y="1334222"/>
                </a:lnTo>
                <a:lnTo>
                  <a:pt x="525007" y="1334881"/>
                </a:lnTo>
                <a:lnTo>
                  <a:pt x="519907" y="1335211"/>
                </a:lnTo>
                <a:lnTo>
                  <a:pt x="514806" y="1335540"/>
                </a:lnTo>
                <a:lnTo>
                  <a:pt x="509876" y="1335540"/>
                </a:lnTo>
                <a:lnTo>
                  <a:pt x="504606" y="1335540"/>
                </a:lnTo>
                <a:lnTo>
                  <a:pt x="499506" y="1335211"/>
                </a:lnTo>
                <a:lnTo>
                  <a:pt x="494406" y="1334881"/>
                </a:lnTo>
                <a:lnTo>
                  <a:pt x="489475" y="1334222"/>
                </a:lnTo>
                <a:lnTo>
                  <a:pt x="484715" y="1333398"/>
                </a:lnTo>
                <a:lnTo>
                  <a:pt x="479955" y="1332574"/>
                </a:lnTo>
                <a:lnTo>
                  <a:pt x="475365" y="1331256"/>
                </a:lnTo>
                <a:lnTo>
                  <a:pt x="470774" y="1330103"/>
                </a:lnTo>
                <a:lnTo>
                  <a:pt x="466354" y="1328785"/>
                </a:lnTo>
                <a:lnTo>
                  <a:pt x="462104" y="1327302"/>
                </a:lnTo>
                <a:lnTo>
                  <a:pt x="457854" y="1325654"/>
                </a:lnTo>
                <a:lnTo>
                  <a:pt x="453774" y="1323677"/>
                </a:lnTo>
                <a:lnTo>
                  <a:pt x="449864" y="1321864"/>
                </a:lnTo>
                <a:lnTo>
                  <a:pt x="445954" y="1319722"/>
                </a:lnTo>
                <a:lnTo>
                  <a:pt x="442383" y="1317580"/>
                </a:lnTo>
                <a:lnTo>
                  <a:pt x="438983" y="1315274"/>
                </a:lnTo>
                <a:lnTo>
                  <a:pt x="435753" y="1312802"/>
                </a:lnTo>
                <a:lnTo>
                  <a:pt x="432523" y="1310330"/>
                </a:lnTo>
                <a:lnTo>
                  <a:pt x="429633" y="1307694"/>
                </a:lnTo>
                <a:lnTo>
                  <a:pt x="426743" y="1304893"/>
                </a:lnTo>
                <a:lnTo>
                  <a:pt x="424192" y="1302092"/>
                </a:lnTo>
                <a:lnTo>
                  <a:pt x="421812" y="1299126"/>
                </a:lnTo>
                <a:lnTo>
                  <a:pt x="419432" y="1296325"/>
                </a:lnTo>
                <a:lnTo>
                  <a:pt x="417562" y="1293029"/>
                </a:lnTo>
                <a:lnTo>
                  <a:pt x="415862" y="1290064"/>
                </a:lnTo>
                <a:lnTo>
                  <a:pt x="414162" y="1286769"/>
                </a:lnTo>
                <a:lnTo>
                  <a:pt x="412802" y="1283473"/>
                </a:lnTo>
                <a:lnTo>
                  <a:pt x="411612" y="1280013"/>
                </a:lnTo>
                <a:lnTo>
                  <a:pt x="410762" y="1276553"/>
                </a:lnTo>
                <a:lnTo>
                  <a:pt x="410252" y="1273093"/>
                </a:lnTo>
                <a:lnTo>
                  <a:pt x="409912" y="1269632"/>
                </a:lnTo>
                <a:close/>
                <a:moveTo>
                  <a:pt x="376299" y="1180932"/>
                </a:moveTo>
                <a:lnTo>
                  <a:pt x="643113" y="1180932"/>
                </a:lnTo>
                <a:lnTo>
                  <a:pt x="646326" y="1181097"/>
                </a:lnTo>
                <a:lnTo>
                  <a:pt x="649539" y="1181592"/>
                </a:lnTo>
                <a:lnTo>
                  <a:pt x="652582" y="1182251"/>
                </a:lnTo>
                <a:lnTo>
                  <a:pt x="655456" y="1183405"/>
                </a:lnTo>
                <a:lnTo>
                  <a:pt x="658162" y="1184560"/>
                </a:lnTo>
                <a:lnTo>
                  <a:pt x="661036" y="1186209"/>
                </a:lnTo>
                <a:lnTo>
                  <a:pt x="663403" y="1188023"/>
                </a:lnTo>
                <a:lnTo>
                  <a:pt x="665601" y="1190002"/>
                </a:lnTo>
                <a:lnTo>
                  <a:pt x="667799" y="1192311"/>
                </a:lnTo>
                <a:lnTo>
                  <a:pt x="669490" y="1194619"/>
                </a:lnTo>
                <a:lnTo>
                  <a:pt x="671012" y="1197093"/>
                </a:lnTo>
                <a:lnTo>
                  <a:pt x="672365" y="1199896"/>
                </a:lnTo>
                <a:lnTo>
                  <a:pt x="673548" y="1202700"/>
                </a:lnTo>
                <a:lnTo>
                  <a:pt x="674394" y="1205668"/>
                </a:lnTo>
                <a:lnTo>
                  <a:pt x="674732" y="1208801"/>
                </a:lnTo>
                <a:lnTo>
                  <a:pt x="674901" y="1211935"/>
                </a:lnTo>
                <a:lnTo>
                  <a:pt x="674732" y="1215068"/>
                </a:lnTo>
                <a:lnTo>
                  <a:pt x="674394" y="1218201"/>
                </a:lnTo>
                <a:lnTo>
                  <a:pt x="673548" y="1221169"/>
                </a:lnTo>
                <a:lnTo>
                  <a:pt x="672365" y="1224138"/>
                </a:lnTo>
                <a:lnTo>
                  <a:pt x="671012" y="1226776"/>
                </a:lnTo>
                <a:lnTo>
                  <a:pt x="669490" y="1229415"/>
                </a:lnTo>
                <a:lnTo>
                  <a:pt x="667799" y="1231724"/>
                </a:lnTo>
                <a:lnTo>
                  <a:pt x="665601" y="1233867"/>
                </a:lnTo>
                <a:lnTo>
                  <a:pt x="663403" y="1236011"/>
                </a:lnTo>
                <a:lnTo>
                  <a:pt x="661036" y="1237660"/>
                </a:lnTo>
                <a:lnTo>
                  <a:pt x="658162" y="1239144"/>
                </a:lnTo>
                <a:lnTo>
                  <a:pt x="655456" y="1240464"/>
                </a:lnTo>
                <a:lnTo>
                  <a:pt x="652582" y="1241618"/>
                </a:lnTo>
                <a:lnTo>
                  <a:pt x="649539" y="1242443"/>
                </a:lnTo>
                <a:lnTo>
                  <a:pt x="646326" y="1242938"/>
                </a:lnTo>
                <a:lnTo>
                  <a:pt x="643113" y="1243102"/>
                </a:lnTo>
                <a:lnTo>
                  <a:pt x="376299" y="1243102"/>
                </a:lnTo>
                <a:lnTo>
                  <a:pt x="373086" y="1242938"/>
                </a:lnTo>
                <a:lnTo>
                  <a:pt x="369873" y="1242443"/>
                </a:lnTo>
                <a:lnTo>
                  <a:pt x="366830" y="1241618"/>
                </a:lnTo>
                <a:lnTo>
                  <a:pt x="363956" y="1240464"/>
                </a:lnTo>
                <a:lnTo>
                  <a:pt x="361250" y="1239144"/>
                </a:lnTo>
                <a:lnTo>
                  <a:pt x="358544" y="1237660"/>
                </a:lnTo>
                <a:lnTo>
                  <a:pt x="356009" y="1236011"/>
                </a:lnTo>
                <a:lnTo>
                  <a:pt x="353810" y="1233867"/>
                </a:lnTo>
                <a:lnTo>
                  <a:pt x="351781" y="1231724"/>
                </a:lnTo>
                <a:lnTo>
                  <a:pt x="349921" y="1229415"/>
                </a:lnTo>
                <a:lnTo>
                  <a:pt x="348399" y="1226776"/>
                </a:lnTo>
                <a:lnTo>
                  <a:pt x="346878" y="1224138"/>
                </a:lnTo>
                <a:lnTo>
                  <a:pt x="345864" y="1221169"/>
                </a:lnTo>
                <a:lnTo>
                  <a:pt x="345018" y="1218201"/>
                </a:lnTo>
                <a:lnTo>
                  <a:pt x="344680" y="1215068"/>
                </a:lnTo>
                <a:lnTo>
                  <a:pt x="344511" y="1211935"/>
                </a:lnTo>
                <a:lnTo>
                  <a:pt x="344680" y="1208801"/>
                </a:lnTo>
                <a:lnTo>
                  <a:pt x="345018" y="1205668"/>
                </a:lnTo>
                <a:lnTo>
                  <a:pt x="345864" y="1202700"/>
                </a:lnTo>
                <a:lnTo>
                  <a:pt x="346878" y="1199896"/>
                </a:lnTo>
                <a:lnTo>
                  <a:pt x="348399" y="1197093"/>
                </a:lnTo>
                <a:lnTo>
                  <a:pt x="349921" y="1194619"/>
                </a:lnTo>
                <a:lnTo>
                  <a:pt x="351781" y="1192311"/>
                </a:lnTo>
                <a:lnTo>
                  <a:pt x="353810" y="1190002"/>
                </a:lnTo>
                <a:lnTo>
                  <a:pt x="356009" y="1188023"/>
                </a:lnTo>
                <a:lnTo>
                  <a:pt x="358544" y="1186209"/>
                </a:lnTo>
                <a:lnTo>
                  <a:pt x="361250" y="1184560"/>
                </a:lnTo>
                <a:lnTo>
                  <a:pt x="363956" y="1183405"/>
                </a:lnTo>
                <a:lnTo>
                  <a:pt x="366830" y="1182251"/>
                </a:lnTo>
                <a:lnTo>
                  <a:pt x="369873" y="1181592"/>
                </a:lnTo>
                <a:lnTo>
                  <a:pt x="373086" y="1181097"/>
                </a:lnTo>
                <a:close/>
                <a:moveTo>
                  <a:pt x="376299" y="1099129"/>
                </a:moveTo>
                <a:lnTo>
                  <a:pt x="643113" y="1099129"/>
                </a:lnTo>
                <a:lnTo>
                  <a:pt x="646326" y="1099294"/>
                </a:lnTo>
                <a:lnTo>
                  <a:pt x="649539" y="1099625"/>
                </a:lnTo>
                <a:lnTo>
                  <a:pt x="652582" y="1100452"/>
                </a:lnTo>
                <a:lnTo>
                  <a:pt x="655456" y="1101609"/>
                </a:lnTo>
                <a:lnTo>
                  <a:pt x="658162" y="1102932"/>
                </a:lnTo>
                <a:lnTo>
                  <a:pt x="661036" y="1104420"/>
                </a:lnTo>
                <a:lnTo>
                  <a:pt x="663403" y="1106239"/>
                </a:lnTo>
                <a:lnTo>
                  <a:pt x="665601" y="1108223"/>
                </a:lnTo>
                <a:lnTo>
                  <a:pt x="667799" y="1110373"/>
                </a:lnTo>
                <a:lnTo>
                  <a:pt x="669490" y="1112853"/>
                </a:lnTo>
                <a:lnTo>
                  <a:pt x="671012" y="1115498"/>
                </a:lnTo>
                <a:lnTo>
                  <a:pt x="672365" y="1118144"/>
                </a:lnTo>
                <a:lnTo>
                  <a:pt x="673548" y="1120955"/>
                </a:lnTo>
                <a:lnTo>
                  <a:pt x="674394" y="1123931"/>
                </a:lnTo>
                <a:lnTo>
                  <a:pt x="674732" y="1127072"/>
                </a:lnTo>
                <a:lnTo>
                  <a:pt x="674901" y="1130214"/>
                </a:lnTo>
                <a:lnTo>
                  <a:pt x="674732" y="1133521"/>
                </a:lnTo>
                <a:lnTo>
                  <a:pt x="674394" y="1136497"/>
                </a:lnTo>
                <a:lnTo>
                  <a:pt x="673548" y="1139474"/>
                </a:lnTo>
                <a:lnTo>
                  <a:pt x="672365" y="1142284"/>
                </a:lnTo>
                <a:lnTo>
                  <a:pt x="671012" y="1145095"/>
                </a:lnTo>
                <a:lnTo>
                  <a:pt x="669490" y="1147575"/>
                </a:lnTo>
                <a:lnTo>
                  <a:pt x="667799" y="1150221"/>
                </a:lnTo>
                <a:lnTo>
                  <a:pt x="665601" y="1152371"/>
                </a:lnTo>
                <a:lnTo>
                  <a:pt x="663403" y="1154189"/>
                </a:lnTo>
                <a:lnTo>
                  <a:pt x="661036" y="1156008"/>
                </a:lnTo>
                <a:lnTo>
                  <a:pt x="658162" y="1157662"/>
                </a:lnTo>
                <a:lnTo>
                  <a:pt x="655456" y="1158985"/>
                </a:lnTo>
                <a:lnTo>
                  <a:pt x="652582" y="1159977"/>
                </a:lnTo>
                <a:lnTo>
                  <a:pt x="649539" y="1160638"/>
                </a:lnTo>
                <a:lnTo>
                  <a:pt x="646326" y="1161134"/>
                </a:lnTo>
                <a:lnTo>
                  <a:pt x="643113" y="1161299"/>
                </a:lnTo>
                <a:lnTo>
                  <a:pt x="376299" y="1161299"/>
                </a:lnTo>
                <a:lnTo>
                  <a:pt x="373086" y="1161134"/>
                </a:lnTo>
                <a:lnTo>
                  <a:pt x="369873" y="1160638"/>
                </a:lnTo>
                <a:lnTo>
                  <a:pt x="366830" y="1159977"/>
                </a:lnTo>
                <a:lnTo>
                  <a:pt x="363956" y="1158985"/>
                </a:lnTo>
                <a:lnTo>
                  <a:pt x="361250" y="1157662"/>
                </a:lnTo>
                <a:lnTo>
                  <a:pt x="358544" y="1156008"/>
                </a:lnTo>
                <a:lnTo>
                  <a:pt x="356009" y="1154189"/>
                </a:lnTo>
                <a:lnTo>
                  <a:pt x="353810" y="1152371"/>
                </a:lnTo>
                <a:lnTo>
                  <a:pt x="351781" y="1150221"/>
                </a:lnTo>
                <a:lnTo>
                  <a:pt x="349921" y="1147575"/>
                </a:lnTo>
                <a:lnTo>
                  <a:pt x="348399" y="1145095"/>
                </a:lnTo>
                <a:lnTo>
                  <a:pt x="346878" y="1142284"/>
                </a:lnTo>
                <a:lnTo>
                  <a:pt x="345864" y="1139474"/>
                </a:lnTo>
                <a:lnTo>
                  <a:pt x="345018" y="1136497"/>
                </a:lnTo>
                <a:lnTo>
                  <a:pt x="344680" y="1133521"/>
                </a:lnTo>
                <a:lnTo>
                  <a:pt x="344511" y="1130214"/>
                </a:lnTo>
                <a:lnTo>
                  <a:pt x="344680" y="1127072"/>
                </a:lnTo>
                <a:lnTo>
                  <a:pt x="345018" y="1123931"/>
                </a:lnTo>
                <a:lnTo>
                  <a:pt x="345864" y="1120955"/>
                </a:lnTo>
                <a:lnTo>
                  <a:pt x="346878" y="1118144"/>
                </a:lnTo>
                <a:lnTo>
                  <a:pt x="348399" y="1115498"/>
                </a:lnTo>
                <a:lnTo>
                  <a:pt x="349921" y="1112853"/>
                </a:lnTo>
                <a:lnTo>
                  <a:pt x="351781" y="1110373"/>
                </a:lnTo>
                <a:lnTo>
                  <a:pt x="353810" y="1108223"/>
                </a:lnTo>
                <a:lnTo>
                  <a:pt x="356009" y="1106239"/>
                </a:lnTo>
                <a:lnTo>
                  <a:pt x="358544" y="1104420"/>
                </a:lnTo>
                <a:lnTo>
                  <a:pt x="361250" y="1102932"/>
                </a:lnTo>
                <a:lnTo>
                  <a:pt x="363956" y="1101609"/>
                </a:lnTo>
                <a:lnTo>
                  <a:pt x="366830" y="1100452"/>
                </a:lnTo>
                <a:lnTo>
                  <a:pt x="369873" y="1099625"/>
                </a:lnTo>
                <a:lnTo>
                  <a:pt x="373086" y="1099294"/>
                </a:lnTo>
                <a:close/>
                <a:moveTo>
                  <a:pt x="794884" y="755120"/>
                </a:moveTo>
                <a:lnTo>
                  <a:pt x="794884" y="755447"/>
                </a:lnTo>
                <a:lnTo>
                  <a:pt x="794545" y="755774"/>
                </a:lnTo>
                <a:close/>
                <a:moveTo>
                  <a:pt x="796620" y="749272"/>
                </a:moveTo>
                <a:lnTo>
                  <a:pt x="796577" y="749886"/>
                </a:lnTo>
                <a:lnTo>
                  <a:pt x="796239" y="752176"/>
                </a:lnTo>
                <a:lnTo>
                  <a:pt x="795730" y="753811"/>
                </a:lnTo>
                <a:lnTo>
                  <a:pt x="795392" y="754466"/>
                </a:lnTo>
                <a:lnTo>
                  <a:pt x="795053" y="754956"/>
                </a:lnTo>
                <a:lnTo>
                  <a:pt x="794884" y="755120"/>
                </a:lnTo>
                <a:lnTo>
                  <a:pt x="794037" y="756592"/>
                </a:lnTo>
                <a:lnTo>
                  <a:pt x="793190" y="757573"/>
                </a:lnTo>
                <a:lnTo>
                  <a:pt x="794545" y="755283"/>
                </a:lnTo>
                <a:lnTo>
                  <a:pt x="795561" y="753157"/>
                </a:lnTo>
                <a:lnTo>
                  <a:pt x="796239" y="751358"/>
                </a:lnTo>
                <a:lnTo>
                  <a:pt x="796577" y="749559"/>
                </a:lnTo>
                <a:close/>
                <a:moveTo>
                  <a:pt x="796747" y="747269"/>
                </a:moveTo>
                <a:lnTo>
                  <a:pt x="796916" y="747596"/>
                </a:lnTo>
                <a:lnTo>
                  <a:pt x="796747" y="748414"/>
                </a:lnTo>
                <a:lnTo>
                  <a:pt x="796620" y="749272"/>
                </a:lnTo>
                <a:lnTo>
                  <a:pt x="796747" y="747432"/>
                </a:lnTo>
                <a:close/>
                <a:moveTo>
                  <a:pt x="767594" y="747128"/>
                </a:moveTo>
                <a:lnTo>
                  <a:pt x="767449" y="749231"/>
                </a:lnTo>
                <a:lnTo>
                  <a:pt x="767449" y="749068"/>
                </a:lnTo>
                <a:lnTo>
                  <a:pt x="767449" y="748250"/>
                </a:lnTo>
                <a:close/>
                <a:moveTo>
                  <a:pt x="769956" y="740595"/>
                </a:moveTo>
                <a:lnTo>
                  <a:pt x="769650" y="741053"/>
                </a:lnTo>
                <a:lnTo>
                  <a:pt x="768634" y="743179"/>
                </a:lnTo>
                <a:lnTo>
                  <a:pt x="767957" y="745306"/>
                </a:lnTo>
                <a:lnTo>
                  <a:pt x="767618" y="746941"/>
                </a:lnTo>
                <a:lnTo>
                  <a:pt x="767594" y="747128"/>
                </a:lnTo>
                <a:lnTo>
                  <a:pt x="767618" y="746778"/>
                </a:lnTo>
                <a:lnTo>
                  <a:pt x="767957" y="744815"/>
                </a:lnTo>
                <a:lnTo>
                  <a:pt x="768465" y="743016"/>
                </a:lnTo>
                <a:lnTo>
                  <a:pt x="768691" y="742634"/>
                </a:lnTo>
                <a:lnTo>
                  <a:pt x="768804" y="742525"/>
                </a:lnTo>
                <a:lnTo>
                  <a:pt x="768804" y="742443"/>
                </a:lnTo>
                <a:lnTo>
                  <a:pt x="769142" y="741871"/>
                </a:lnTo>
                <a:lnTo>
                  <a:pt x="769396" y="741380"/>
                </a:lnTo>
                <a:lnTo>
                  <a:pt x="769752" y="740791"/>
                </a:lnTo>
                <a:close/>
                <a:moveTo>
                  <a:pt x="770158" y="740290"/>
                </a:moveTo>
                <a:lnTo>
                  <a:pt x="770158" y="740399"/>
                </a:lnTo>
                <a:lnTo>
                  <a:pt x="769956" y="740595"/>
                </a:lnTo>
                <a:close/>
                <a:moveTo>
                  <a:pt x="1007792" y="303707"/>
                </a:moveTo>
                <a:lnTo>
                  <a:pt x="1036210" y="338777"/>
                </a:lnTo>
                <a:lnTo>
                  <a:pt x="941983" y="415129"/>
                </a:lnTo>
                <a:lnTo>
                  <a:pt x="913566" y="380058"/>
                </a:lnTo>
                <a:close/>
                <a:moveTo>
                  <a:pt x="28418" y="284751"/>
                </a:moveTo>
                <a:lnTo>
                  <a:pt x="122644" y="361103"/>
                </a:lnTo>
                <a:lnTo>
                  <a:pt x="94227" y="396174"/>
                </a:lnTo>
                <a:lnTo>
                  <a:pt x="0" y="319822"/>
                </a:lnTo>
                <a:close/>
                <a:moveTo>
                  <a:pt x="521216" y="260648"/>
                </a:moveTo>
                <a:lnTo>
                  <a:pt x="513426" y="260811"/>
                </a:lnTo>
                <a:lnTo>
                  <a:pt x="505636" y="261302"/>
                </a:lnTo>
                <a:lnTo>
                  <a:pt x="497846" y="261793"/>
                </a:lnTo>
                <a:lnTo>
                  <a:pt x="505636" y="262610"/>
                </a:lnTo>
                <a:lnTo>
                  <a:pt x="513257" y="263428"/>
                </a:lnTo>
                <a:lnTo>
                  <a:pt x="520877" y="264410"/>
                </a:lnTo>
                <a:lnTo>
                  <a:pt x="528667" y="265555"/>
                </a:lnTo>
                <a:lnTo>
                  <a:pt x="536288" y="267027"/>
                </a:lnTo>
                <a:lnTo>
                  <a:pt x="543740" y="268499"/>
                </a:lnTo>
                <a:lnTo>
                  <a:pt x="551191" y="270135"/>
                </a:lnTo>
                <a:lnTo>
                  <a:pt x="558642" y="271770"/>
                </a:lnTo>
                <a:lnTo>
                  <a:pt x="566263" y="273897"/>
                </a:lnTo>
                <a:lnTo>
                  <a:pt x="573545" y="275860"/>
                </a:lnTo>
                <a:lnTo>
                  <a:pt x="580827" y="277986"/>
                </a:lnTo>
                <a:lnTo>
                  <a:pt x="587939" y="280440"/>
                </a:lnTo>
                <a:lnTo>
                  <a:pt x="595052" y="282893"/>
                </a:lnTo>
                <a:lnTo>
                  <a:pt x="602165" y="285674"/>
                </a:lnTo>
                <a:lnTo>
                  <a:pt x="609108" y="288455"/>
                </a:lnTo>
                <a:lnTo>
                  <a:pt x="616052" y="291562"/>
                </a:lnTo>
                <a:lnTo>
                  <a:pt x="623164" y="294507"/>
                </a:lnTo>
                <a:lnTo>
                  <a:pt x="629938" y="297942"/>
                </a:lnTo>
                <a:lnTo>
                  <a:pt x="636542" y="301213"/>
                </a:lnTo>
                <a:lnTo>
                  <a:pt x="643147" y="304812"/>
                </a:lnTo>
                <a:lnTo>
                  <a:pt x="649751" y="308410"/>
                </a:lnTo>
                <a:lnTo>
                  <a:pt x="656187" y="312172"/>
                </a:lnTo>
                <a:lnTo>
                  <a:pt x="662453" y="316261"/>
                </a:lnTo>
                <a:lnTo>
                  <a:pt x="668719" y="320187"/>
                </a:lnTo>
                <a:lnTo>
                  <a:pt x="674816" y="324440"/>
                </a:lnTo>
                <a:lnTo>
                  <a:pt x="680912" y="328693"/>
                </a:lnTo>
                <a:lnTo>
                  <a:pt x="686839" y="333273"/>
                </a:lnTo>
                <a:lnTo>
                  <a:pt x="692597" y="337689"/>
                </a:lnTo>
                <a:lnTo>
                  <a:pt x="698355" y="342433"/>
                </a:lnTo>
                <a:lnTo>
                  <a:pt x="703774" y="347176"/>
                </a:lnTo>
                <a:lnTo>
                  <a:pt x="709362" y="352083"/>
                </a:lnTo>
                <a:lnTo>
                  <a:pt x="714612" y="356990"/>
                </a:lnTo>
                <a:lnTo>
                  <a:pt x="719862" y="362225"/>
                </a:lnTo>
                <a:lnTo>
                  <a:pt x="725112" y="367459"/>
                </a:lnTo>
                <a:lnTo>
                  <a:pt x="730023" y="372857"/>
                </a:lnTo>
                <a:lnTo>
                  <a:pt x="734765" y="378254"/>
                </a:lnTo>
                <a:lnTo>
                  <a:pt x="739507" y="383816"/>
                </a:lnTo>
                <a:lnTo>
                  <a:pt x="744248" y="389541"/>
                </a:lnTo>
                <a:lnTo>
                  <a:pt x="748651" y="395266"/>
                </a:lnTo>
                <a:lnTo>
                  <a:pt x="752885" y="401154"/>
                </a:lnTo>
                <a:lnTo>
                  <a:pt x="757119" y="407043"/>
                </a:lnTo>
                <a:lnTo>
                  <a:pt x="761352" y="412931"/>
                </a:lnTo>
                <a:lnTo>
                  <a:pt x="765078" y="418983"/>
                </a:lnTo>
                <a:lnTo>
                  <a:pt x="768973" y="425199"/>
                </a:lnTo>
                <a:lnTo>
                  <a:pt x="772529" y="431415"/>
                </a:lnTo>
                <a:lnTo>
                  <a:pt x="776086" y="437794"/>
                </a:lnTo>
                <a:lnTo>
                  <a:pt x="779473" y="444173"/>
                </a:lnTo>
                <a:lnTo>
                  <a:pt x="782521" y="450552"/>
                </a:lnTo>
                <a:lnTo>
                  <a:pt x="785739" y="457095"/>
                </a:lnTo>
                <a:lnTo>
                  <a:pt x="788448" y="463638"/>
                </a:lnTo>
                <a:lnTo>
                  <a:pt x="791158" y="470181"/>
                </a:lnTo>
                <a:lnTo>
                  <a:pt x="793698" y="476887"/>
                </a:lnTo>
                <a:lnTo>
                  <a:pt x="796069" y="483594"/>
                </a:lnTo>
                <a:lnTo>
                  <a:pt x="798440" y="490464"/>
                </a:lnTo>
                <a:lnTo>
                  <a:pt x="800472" y="497333"/>
                </a:lnTo>
                <a:lnTo>
                  <a:pt x="802335" y="504203"/>
                </a:lnTo>
                <a:lnTo>
                  <a:pt x="804029" y="511073"/>
                </a:lnTo>
                <a:lnTo>
                  <a:pt x="805722" y="517943"/>
                </a:lnTo>
                <a:lnTo>
                  <a:pt x="807246" y="524977"/>
                </a:lnTo>
                <a:lnTo>
                  <a:pt x="808432" y="532010"/>
                </a:lnTo>
                <a:lnTo>
                  <a:pt x="809448" y="539207"/>
                </a:lnTo>
                <a:lnTo>
                  <a:pt x="810464" y="546241"/>
                </a:lnTo>
                <a:lnTo>
                  <a:pt x="811311" y="553274"/>
                </a:lnTo>
                <a:lnTo>
                  <a:pt x="811988" y="560308"/>
                </a:lnTo>
                <a:lnTo>
                  <a:pt x="812327" y="567341"/>
                </a:lnTo>
                <a:lnTo>
                  <a:pt x="812665" y="574539"/>
                </a:lnTo>
                <a:lnTo>
                  <a:pt x="812835" y="581736"/>
                </a:lnTo>
                <a:lnTo>
                  <a:pt x="812665" y="588769"/>
                </a:lnTo>
                <a:lnTo>
                  <a:pt x="812496" y="595966"/>
                </a:lnTo>
                <a:lnTo>
                  <a:pt x="812157" y="603000"/>
                </a:lnTo>
                <a:lnTo>
                  <a:pt x="811649" y="610033"/>
                </a:lnTo>
                <a:lnTo>
                  <a:pt x="810972" y="617067"/>
                </a:lnTo>
                <a:lnTo>
                  <a:pt x="809956" y="624427"/>
                </a:lnTo>
                <a:lnTo>
                  <a:pt x="808940" y="631461"/>
                </a:lnTo>
                <a:lnTo>
                  <a:pt x="807754" y="638331"/>
                </a:lnTo>
                <a:lnTo>
                  <a:pt x="806569" y="645364"/>
                </a:lnTo>
                <a:lnTo>
                  <a:pt x="805045" y="652398"/>
                </a:lnTo>
                <a:lnTo>
                  <a:pt x="803182" y="659268"/>
                </a:lnTo>
                <a:lnTo>
                  <a:pt x="801488" y="666301"/>
                </a:lnTo>
                <a:lnTo>
                  <a:pt x="799456" y="673171"/>
                </a:lnTo>
                <a:lnTo>
                  <a:pt x="797255" y="679878"/>
                </a:lnTo>
                <a:lnTo>
                  <a:pt x="795053" y="686748"/>
                </a:lnTo>
                <a:lnTo>
                  <a:pt x="792513" y="693454"/>
                </a:lnTo>
                <a:lnTo>
                  <a:pt x="789803" y="700160"/>
                </a:lnTo>
                <a:lnTo>
                  <a:pt x="787094" y="706703"/>
                </a:lnTo>
                <a:lnTo>
                  <a:pt x="784045" y="713246"/>
                </a:lnTo>
                <a:lnTo>
                  <a:pt x="780997" y="719789"/>
                </a:lnTo>
                <a:lnTo>
                  <a:pt x="777610" y="726332"/>
                </a:lnTo>
                <a:lnTo>
                  <a:pt x="774392" y="732711"/>
                </a:lnTo>
                <a:lnTo>
                  <a:pt x="770666" y="738926"/>
                </a:lnTo>
                <a:lnTo>
                  <a:pt x="769933" y="740344"/>
                </a:lnTo>
                <a:lnTo>
                  <a:pt x="769650" y="740726"/>
                </a:lnTo>
                <a:lnTo>
                  <a:pt x="769820" y="740563"/>
                </a:lnTo>
                <a:lnTo>
                  <a:pt x="769933" y="740344"/>
                </a:lnTo>
                <a:lnTo>
                  <a:pt x="770497" y="739581"/>
                </a:lnTo>
                <a:lnTo>
                  <a:pt x="771175" y="738763"/>
                </a:lnTo>
                <a:lnTo>
                  <a:pt x="770158" y="740290"/>
                </a:lnTo>
                <a:lnTo>
                  <a:pt x="770158" y="740235"/>
                </a:lnTo>
                <a:lnTo>
                  <a:pt x="769989" y="740399"/>
                </a:lnTo>
                <a:lnTo>
                  <a:pt x="769752" y="740791"/>
                </a:lnTo>
                <a:lnTo>
                  <a:pt x="769650" y="740889"/>
                </a:lnTo>
                <a:lnTo>
                  <a:pt x="769396" y="741380"/>
                </a:lnTo>
                <a:lnTo>
                  <a:pt x="768804" y="742361"/>
                </a:lnTo>
                <a:lnTo>
                  <a:pt x="768804" y="742443"/>
                </a:lnTo>
                <a:lnTo>
                  <a:pt x="768691" y="742634"/>
                </a:lnTo>
                <a:lnTo>
                  <a:pt x="768465" y="742852"/>
                </a:lnTo>
                <a:lnTo>
                  <a:pt x="766941" y="746124"/>
                </a:lnTo>
                <a:lnTo>
                  <a:pt x="763554" y="752339"/>
                </a:lnTo>
                <a:lnTo>
                  <a:pt x="759828" y="758555"/>
                </a:lnTo>
                <a:lnTo>
                  <a:pt x="756272" y="764771"/>
                </a:lnTo>
                <a:lnTo>
                  <a:pt x="752208" y="770823"/>
                </a:lnTo>
                <a:lnTo>
                  <a:pt x="748143" y="776875"/>
                </a:lnTo>
                <a:lnTo>
                  <a:pt x="743910" y="783090"/>
                </a:lnTo>
                <a:lnTo>
                  <a:pt x="739337" y="789142"/>
                </a:lnTo>
                <a:lnTo>
                  <a:pt x="730531" y="801247"/>
                </a:lnTo>
                <a:lnTo>
                  <a:pt x="721556" y="813678"/>
                </a:lnTo>
                <a:lnTo>
                  <a:pt x="717152" y="820057"/>
                </a:lnTo>
                <a:lnTo>
                  <a:pt x="712749" y="826600"/>
                </a:lnTo>
                <a:lnTo>
                  <a:pt x="708515" y="832979"/>
                </a:lnTo>
                <a:lnTo>
                  <a:pt x="704620" y="839686"/>
                </a:lnTo>
                <a:lnTo>
                  <a:pt x="700556" y="846392"/>
                </a:lnTo>
                <a:lnTo>
                  <a:pt x="696661" y="853098"/>
                </a:lnTo>
                <a:lnTo>
                  <a:pt x="693105" y="860295"/>
                </a:lnTo>
                <a:lnTo>
                  <a:pt x="689549" y="867165"/>
                </a:lnTo>
                <a:lnTo>
                  <a:pt x="686500" y="874362"/>
                </a:lnTo>
                <a:lnTo>
                  <a:pt x="683452" y="881396"/>
                </a:lnTo>
                <a:lnTo>
                  <a:pt x="680743" y="888757"/>
                </a:lnTo>
                <a:lnTo>
                  <a:pt x="678203" y="896281"/>
                </a:lnTo>
                <a:lnTo>
                  <a:pt x="676001" y="903642"/>
                </a:lnTo>
                <a:lnTo>
                  <a:pt x="673969" y="911002"/>
                </a:lnTo>
                <a:lnTo>
                  <a:pt x="672106" y="918526"/>
                </a:lnTo>
                <a:lnTo>
                  <a:pt x="670582" y="926051"/>
                </a:lnTo>
                <a:lnTo>
                  <a:pt x="669227" y="933575"/>
                </a:lnTo>
                <a:lnTo>
                  <a:pt x="668211" y="941099"/>
                </a:lnTo>
                <a:lnTo>
                  <a:pt x="667364" y="948623"/>
                </a:lnTo>
                <a:lnTo>
                  <a:pt x="666687" y="956311"/>
                </a:lnTo>
                <a:lnTo>
                  <a:pt x="666009" y="963999"/>
                </a:lnTo>
                <a:lnTo>
                  <a:pt x="665840" y="971523"/>
                </a:lnTo>
                <a:lnTo>
                  <a:pt x="665671" y="979047"/>
                </a:lnTo>
                <a:lnTo>
                  <a:pt x="665840" y="986735"/>
                </a:lnTo>
                <a:lnTo>
                  <a:pt x="666179" y="994259"/>
                </a:lnTo>
                <a:lnTo>
                  <a:pt x="666687" y="1001784"/>
                </a:lnTo>
                <a:lnTo>
                  <a:pt x="667703" y="994259"/>
                </a:lnTo>
                <a:lnTo>
                  <a:pt x="668549" y="986899"/>
                </a:lnTo>
                <a:lnTo>
                  <a:pt x="669735" y="979374"/>
                </a:lnTo>
                <a:lnTo>
                  <a:pt x="670920" y="972014"/>
                </a:lnTo>
                <a:lnTo>
                  <a:pt x="672275" y="964653"/>
                </a:lnTo>
                <a:lnTo>
                  <a:pt x="673969" y="957293"/>
                </a:lnTo>
                <a:lnTo>
                  <a:pt x="675662" y="949932"/>
                </a:lnTo>
                <a:lnTo>
                  <a:pt x="677525" y="942898"/>
                </a:lnTo>
                <a:lnTo>
                  <a:pt x="679557" y="935701"/>
                </a:lnTo>
                <a:lnTo>
                  <a:pt x="681759" y="928668"/>
                </a:lnTo>
                <a:lnTo>
                  <a:pt x="683960" y="921634"/>
                </a:lnTo>
                <a:lnTo>
                  <a:pt x="686670" y="914764"/>
                </a:lnTo>
                <a:lnTo>
                  <a:pt x="689379" y="908058"/>
                </a:lnTo>
                <a:lnTo>
                  <a:pt x="692428" y="901188"/>
                </a:lnTo>
                <a:lnTo>
                  <a:pt x="695476" y="894482"/>
                </a:lnTo>
                <a:lnTo>
                  <a:pt x="698863" y="887939"/>
                </a:lnTo>
                <a:lnTo>
                  <a:pt x="702250" y="881396"/>
                </a:lnTo>
                <a:lnTo>
                  <a:pt x="705975" y="875180"/>
                </a:lnTo>
                <a:lnTo>
                  <a:pt x="709701" y="868801"/>
                </a:lnTo>
                <a:lnTo>
                  <a:pt x="713765" y="862749"/>
                </a:lnTo>
                <a:lnTo>
                  <a:pt x="717999" y="856697"/>
                </a:lnTo>
                <a:lnTo>
                  <a:pt x="722064" y="850645"/>
                </a:lnTo>
                <a:lnTo>
                  <a:pt x="726636" y="844756"/>
                </a:lnTo>
                <a:lnTo>
                  <a:pt x="731209" y="838868"/>
                </a:lnTo>
                <a:lnTo>
                  <a:pt x="740523" y="827254"/>
                </a:lnTo>
                <a:lnTo>
                  <a:pt x="750176" y="815641"/>
                </a:lnTo>
                <a:lnTo>
                  <a:pt x="759998" y="803864"/>
                </a:lnTo>
                <a:lnTo>
                  <a:pt x="769820" y="791923"/>
                </a:lnTo>
                <a:lnTo>
                  <a:pt x="774562" y="785708"/>
                </a:lnTo>
                <a:lnTo>
                  <a:pt x="779473" y="779328"/>
                </a:lnTo>
                <a:lnTo>
                  <a:pt x="783876" y="772949"/>
                </a:lnTo>
                <a:lnTo>
                  <a:pt x="788279" y="766243"/>
                </a:lnTo>
                <a:lnTo>
                  <a:pt x="790481" y="762971"/>
                </a:lnTo>
                <a:lnTo>
                  <a:pt x="792682" y="759373"/>
                </a:lnTo>
                <a:lnTo>
                  <a:pt x="794037" y="756756"/>
                </a:lnTo>
                <a:lnTo>
                  <a:pt x="794545" y="756101"/>
                </a:lnTo>
                <a:lnTo>
                  <a:pt x="794884" y="755447"/>
                </a:lnTo>
                <a:lnTo>
                  <a:pt x="795053" y="755120"/>
                </a:lnTo>
                <a:lnTo>
                  <a:pt x="795392" y="754466"/>
                </a:lnTo>
                <a:lnTo>
                  <a:pt x="796069" y="753484"/>
                </a:lnTo>
                <a:lnTo>
                  <a:pt x="800303" y="746778"/>
                </a:lnTo>
                <a:lnTo>
                  <a:pt x="804537" y="740071"/>
                </a:lnTo>
                <a:lnTo>
                  <a:pt x="808262" y="733202"/>
                </a:lnTo>
                <a:lnTo>
                  <a:pt x="811988" y="726004"/>
                </a:lnTo>
                <a:lnTo>
                  <a:pt x="815544" y="718971"/>
                </a:lnTo>
                <a:lnTo>
                  <a:pt x="818931" y="711774"/>
                </a:lnTo>
                <a:lnTo>
                  <a:pt x="821979" y="704577"/>
                </a:lnTo>
                <a:lnTo>
                  <a:pt x="825028" y="697380"/>
                </a:lnTo>
                <a:lnTo>
                  <a:pt x="827906" y="690019"/>
                </a:lnTo>
                <a:lnTo>
                  <a:pt x="830616" y="682331"/>
                </a:lnTo>
                <a:lnTo>
                  <a:pt x="832987" y="674971"/>
                </a:lnTo>
                <a:lnTo>
                  <a:pt x="835188" y="667283"/>
                </a:lnTo>
                <a:lnTo>
                  <a:pt x="837221" y="659595"/>
                </a:lnTo>
                <a:lnTo>
                  <a:pt x="839083" y="651907"/>
                </a:lnTo>
                <a:lnTo>
                  <a:pt x="840608" y="644219"/>
                </a:lnTo>
                <a:lnTo>
                  <a:pt x="842301" y="636532"/>
                </a:lnTo>
                <a:lnTo>
                  <a:pt x="843487" y="628680"/>
                </a:lnTo>
                <a:lnTo>
                  <a:pt x="844503" y="620829"/>
                </a:lnTo>
                <a:lnTo>
                  <a:pt x="845349" y="613141"/>
                </a:lnTo>
                <a:lnTo>
                  <a:pt x="846027" y="605126"/>
                </a:lnTo>
                <a:lnTo>
                  <a:pt x="846535" y="597275"/>
                </a:lnTo>
                <a:lnTo>
                  <a:pt x="846874" y="589423"/>
                </a:lnTo>
                <a:lnTo>
                  <a:pt x="846874" y="581572"/>
                </a:lnTo>
                <a:lnTo>
                  <a:pt x="846874" y="573557"/>
                </a:lnTo>
                <a:lnTo>
                  <a:pt x="846535" y="565869"/>
                </a:lnTo>
                <a:lnTo>
                  <a:pt x="846027" y="558018"/>
                </a:lnTo>
                <a:lnTo>
                  <a:pt x="845349" y="550003"/>
                </a:lnTo>
                <a:lnTo>
                  <a:pt x="844503" y="542152"/>
                </a:lnTo>
                <a:lnTo>
                  <a:pt x="843487" y="534464"/>
                </a:lnTo>
                <a:lnTo>
                  <a:pt x="842301" y="526449"/>
                </a:lnTo>
                <a:lnTo>
                  <a:pt x="840608" y="518761"/>
                </a:lnTo>
                <a:lnTo>
                  <a:pt x="839083" y="511073"/>
                </a:lnTo>
                <a:lnTo>
                  <a:pt x="837221" y="503386"/>
                </a:lnTo>
                <a:lnTo>
                  <a:pt x="835019" y="495698"/>
                </a:lnTo>
                <a:lnTo>
                  <a:pt x="832817" y="488174"/>
                </a:lnTo>
                <a:lnTo>
                  <a:pt x="830447" y="480649"/>
                </a:lnTo>
                <a:lnTo>
                  <a:pt x="827737" y="473289"/>
                </a:lnTo>
                <a:lnTo>
                  <a:pt x="825028" y="465764"/>
                </a:lnTo>
                <a:lnTo>
                  <a:pt x="821979" y="458404"/>
                </a:lnTo>
                <a:lnTo>
                  <a:pt x="818931" y="451207"/>
                </a:lnTo>
                <a:lnTo>
                  <a:pt x="815375" y="444010"/>
                </a:lnTo>
                <a:lnTo>
                  <a:pt x="811988" y="436976"/>
                </a:lnTo>
                <a:lnTo>
                  <a:pt x="808093" y="429943"/>
                </a:lnTo>
                <a:lnTo>
                  <a:pt x="804198" y="422909"/>
                </a:lnTo>
                <a:lnTo>
                  <a:pt x="800303" y="416039"/>
                </a:lnTo>
                <a:lnTo>
                  <a:pt x="795900" y="409333"/>
                </a:lnTo>
                <a:lnTo>
                  <a:pt x="791497" y="402790"/>
                </a:lnTo>
                <a:lnTo>
                  <a:pt x="787094" y="396247"/>
                </a:lnTo>
                <a:lnTo>
                  <a:pt x="782352" y="389868"/>
                </a:lnTo>
                <a:lnTo>
                  <a:pt x="777441" y="383652"/>
                </a:lnTo>
                <a:lnTo>
                  <a:pt x="772360" y="377437"/>
                </a:lnTo>
                <a:lnTo>
                  <a:pt x="767280" y="371548"/>
                </a:lnTo>
                <a:lnTo>
                  <a:pt x="761860" y="365496"/>
                </a:lnTo>
                <a:lnTo>
                  <a:pt x="756441" y="359771"/>
                </a:lnTo>
                <a:lnTo>
                  <a:pt x="750684" y="354210"/>
                </a:lnTo>
                <a:lnTo>
                  <a:pt x="744926" y="348648"/>
                </a:lnTo>
                <a:lnTo>
                  <a:pt x="738999" y="343250"/>
                </a:lnTo>
                <a:lnTo>
                  <a:pt x="732902" y="338016"/>
                </a:lnTo>
                <a:lnTo>
                  <a:pt x="726805" y="333109"/>
                </a:lnTo>
                <a:lnTo>
                  <a:pt x="720539" y="328202"/>
                </a:lnTo>
                <a:lnTo>
                  <a:pt x="714104" y="323295"/>
                </a:lnTo>
                <a:lnTo>
                  <a:pt x="707669" y="318715"/>
                </a:lnTo>
                <a:lnTo>
                  <a:pt x="701064" y="314135"/>
                </a:lnTo>
                <a:lnTo>
                  <a:pt x="694460" y="310046"/>
                </a:lnTo>
                <a:lnTo>
                  <a:pt x="687517" y="305793"/>
                </a:lnTo>
                <a:lnTo>
                  <a:pt x="680743" y="301867"/>
                </a:lnTo>
                <a:lnTo>
                  <a:pt x="673630" y="298105"/>
                </a:lnTo>
                <a:lnTo>
                  <a:pt x="666687" y="294343"/>
                </a:lnTo>
                <a:lnTo>
                  <a:pt x="659235" y="291072"/>
                </a:lnTo>
                <a:lnTo>
                  <a:pt x="652122" y="287637"/>
                </a:lnTo>
                <a:lnTo>
                  <a:pt x="644671" y="284692"/>
                </a:lnTo>
                <a:lnTo>
                  <a:pt x="637389" y="281585"/>
                </a:lnTo>
                <a:lnTo>
                  <a:pt x="629938" y="278967"/>
                </a:lnTo>
                <a:lnTo>
                  <a:pt x="622317" y="276350"/>
                </a:lnTo>
                <a:lnTo>
                  <a:pt x="614697" y="274060"/>
                </a:lnTo>
                <a:lnTo>
                  <a:pt x="607076" y="271770"/>
                </a:lnTo>
                <a:lnTo>
                  <a:pt x="599455" y="269807"/>
                </a:lnTo>
                <a:lnTo>
                  <a:pt x="591834" y="268172"/>
                </a:lnTo>
                <a:lnTo>
                  <a:pt x="583875" y="266536"/>
                </a:lnTo>
                <a:lnTo>
                  <a:pt x="576085" y="265064"/>
                </a:lnTo>
                <a:lnTo>
                  <a:pt x="568295" y="263919"/>
                </a:lnTo>
                <a:lnTo>
                  <a:pt x="560505" y="262774"/>
                </a:lnTo>
                <a:lnTo>
                  <a:pt x="552546" y="261956"/>
                </a:lnTo>
                <a:lnTo>
                  <a:pt x="544756" y="261465"/>
                </a:lnTo>
                <a:lnTo>
                  <a:pt x="536965" y="260975"/>
                </a:lnTo>
                <a:lnTo>
                  <a:pt x="529175" y="260811"/>
                </a:lnTo>
                <a:close/>
                <a:moveTo>
                  <a:pt x="509791" y="227108"/>
                </a:moveTo>
                <a:lnTo>
                  <a:pt x="518947" y="227272"/>
                </a:lnTo>
                <a:lnTo>
                  <a:pt x="528272" y="227599"/>
                </a:lnTo>
                <a:lnTo>
                  <a:pt x="537597" y="228254"/>
                </a:lnTo>
                <a:lnTo>
                  <a:pt x="546583" y="228908"/>
                </a:lnTo>
                <a:lnTo>
                  <a:pt x="555909" y="229890"/>
                </a:lnTo>
                <a:lnTo>
                  <a:pt x="564725" y="231199"/>
                </a:lnTo>
                <a:lnTo>
                  <a:pt x="573881" y="232672"/>
                </a:lnTo>
                <a:lnTo>
                  <a:pt x="582697" y="234308"/>
                </a:lnTo>
                <a:lnTo>
                  <a:pt x="591683" y="236272"/>
                </a:lnTo>
                <a:lnTo>
                  <a:pt x="600330" y="238235"/>
                </a:lnTo>
                <a:lnTo>
                  <a:pt x="608808" y="240363"/>
                </a:lnTo>
                <a:lnTo>
                  <a:pt x="617455" y="242981"/>
                </a:lnTo>
                <a:lnTo>
                  <a:pt x="625932" y="245599"/>
                </a:lnTo>
                <a:lnTo>
                  <a:pt x="634240" y="248545"/>
                </a:lnTo>
                <a:lnTo>
                  <a:pt x="642718" y="251490"/>
                </a:lnTo>
                <a:lnTo>
                  <a:pt x="650856" y="254763"/>
                </a:lnTo>
                <a:lnTo>
                  <a:pt x="658825" y="258036"/>
                </a:lnTo>
                <a:lnTo>
                  <a:pt x="666964" y="261799"/>
                </a:lnTo>
                <a:lnTo>
                  <a:pt x="674763" y="265400"/>
                </a:lnTo>
                <a:lnTo>
                  <a:pt x="682393" y="269491"/>
                </a:lnTo>
                <a:lnTo>
                  <a:pt x="690022" y="273581"/>
                </a:lnTo>
                <a:lnTo>
                  <a:pt x="697652" y="277836"/>
                </a:lnTo>
                <a:lnTo>
                  <a:pt x="705112" y="282254"/>
                </a:lnTo>
                <a:lnTo>
                  <a:pt x="712403" y="287000"/>
                </a:lnTo>
                <a:lnTo>
                  <a:pt x="719524" y="291745"/>
                </a:lnTo>
                <a:lnTo>
                  <a:pt x="726645" y="296818"/>
                </a:lnTo>
                <a:lnTo>
                  <a:pt x="733427" y="301727"/>
                </a:lnTo>
                <a:lnTo>
                  <a:pt x="740209" y="307127"/>
                </a:lnTo>
                <a:lnTo>
                  <a:pt x="746821" y="312528"/>
                </a:lnTo>
                <a:lnTo>
                  <a:pt x="753434" y="318091"/>
                </a:lnTo>
                <a:lnTo>
                  <a:pt x="759707" y="323818"/>
                </a:lnTo>
                <a:lnTo>
                  <a:pt x="765981" y="329710"/>
                </a:lnTo>
                <a:lnTo>
                  <a:pt x="772084" y="335764"/>
                </a:lnTo>
                <a:lnTo>
                  <a:pt x="778018" y="341818"/>
                </a:lnTo>
                <a:lnTo>
                  <a:pt x="783783" y="348200"/>
                </a:lnTo>
                <a:lnTo>
                  <a:pt x="789379" y="354582"/>
                </a:lnTo>
                <a:lnTo>
                  <a:pt x="794974" y="361128"/>
                </a:lnTo>
                <a:lnTo>
                  <a:pt x="800230" y="367673"/>
                </a:lnTo>
                <a:lnTo>
                  <a:pt x="805485" y="374546"/>
                </a:lnTo>
                <a:lnTo>
                  <a:pt x="810233" y="381583"/>
                </a:lnTo>
                <a:lnTo>
                  <a:pt x="815150" y="388619"/>
                </a:lnTo>
                <a:lnTo>
                  <a:pt x="819728" y="395655"/>
                </a:lnTo>
                <a:lnTo>
                  <a:pt x="824306" y="403020"/>
                </a:lnTo>
                <a:lnTo>
                  <a:pt x="828375" y="410383"/>
                </a:lnTo>
                <a:lnTo>
                  <a:pt x="832614" y="417911"/>
                </a:lnTo>
                <a:lnTo>
                  <a:pt x="836513" y="425438"/>
                </a:lnTo>
                <a:lnTo>
                  <a:pt x="840244" y="433129"/>
                </a:lnTo>
                <a:lnTo>
                  <a:pt x="843804" y="440820"/>
                </a:lnTo>
                <a:lnTo>
                  <a:pt x="847026" y="448838"/>
                </a:lnTo>
                <a:lnTo>
                  <a:pt x="850247" y="456857"/>
                </a:lnTo>
                <a:lnTo>
                  <a:pt x="853129" y="464875"/>
                </a:lnTo>
                <a:lnTo>
                  <a:pt x="856012" y="473220"/>
                </a:lnTo>
                <a:lnTo>
                  <a:pt x="858555" y="481402"/>
                </a:lnTo>
                <a:lnTo>
                  <a:pt x="860759" y="489584"/>
                </a:lnTo>
                <a:lnTo>
                  <a:pt x="862963" y="498093"/>
                </a:lnTo>
                <a:lnTo>
                  <a:pt x="864828" y="506603"/>
                </a:lnTo>
                <a:lnTo>
                  <a:pt x="866524" y="515275"/>
                </a:lnTo>
                <a:lnTo>
                  <a:pt x="868219" y="523948"/>
                </a:lnTo>
                <a:lnTo>
                  <a:pt x="869406" y="532457"/>
                </a:lnTo>
                <a:lnTo>
                  <a:pt x="870423" y="541457"/>
                </a:lnTo>
                <a:lnTo>
                  <a:pt x="871101" y="550130"/>
                </a:lnTo>
                <a:lnTo>
                  <a:pt x="871780" y="559130"/>
                </a:lnTo>
                <a:lnTo>
                  <a:pt x="872118" y="568130"/>
                </a:lnTo>
                <a:lnTo>
                  <a:pt x="872288" y="577131"/>
                </a:lnTo>
                <a:lnTo>
                  <a:pt x="872118" y="583349"/>
                </a:lnTo>
                <a:lnTo>
                  <a:pt x="871949" y="589567"/>
                </a:lnTo>
                <a:lnTo>
                  <a:pt x="871780" y="595622"/>
                </a:lnTo>
                <a:lnTo>
                  <a:pt x="871271" y="601676"/>
                </a:lnTo>
                <a:lnTo>
                  <a:pt x="870932" y="607895"/>
                </a:lnTo>
                <a:lnTo>
                  <a:pt x="870254" y="613949"/>
                </a:lnTo>
                <a:lnTo>
                  <a:pt x="869576" y="619840"/>
                </a:lnTo>
                <a:lnTo>
                  <a:pt x="868897" y="625895"/>
                </a:lnTo>
                <a:lnTo>
                  <a:pt x="867880" y="631786"/>
                </a:lnTo>
                <a:lnTo>
                  <a:pt x="866693" y="637677"/>
                </a:lnTo>
                <a:lnTo>
                  <a:pt x="865676" y="643567"/>
                </a:lnTo>
                <a:lnTo>
                  <a:pt x="864489" y="649459"/>
                </a:lnTo>
                <a:lnTo>
                  <a:pt x="863302" y="655350"/>
                </a:lnTo>
                <a:lnTo>
                  <a:pt x="861776" y="661077"/>
                </a:lnTo>
                <a:lnTo>
                  <a:pt x="860250" y="666804"/>
                </a:lnTo>
                <a:lnTo>
                  <a:pt x="858555" y="672532"/>
                </a:lnTo>
                <a:lnTo>
                  <a:pt x="855164" y="683659"/>
                </a:lnTo>
                <a:lnTo>
                  <a:pt x="851264" y="694786"/>
                </a:lnTo>
                <a:lnTo>
                  <a:pt x="846856" y="705750"/>
                </a:lnTo>
                <a:lnTo>
                  <a:pt x="842448" y="716550"/>
                </a:lnTo>
                <a:lnTo>
                  <a:pt x="837361" y="727187"/>
                </a:lnTo>
                <a:lnTo>
                  <a:pt x="831935" y="737496"/>
                </a:lnTo>
                <a:lnTo>
                  <a:pt x="826340" y="747805"/>
                </a:lnTo>
                <a:lnTo>
                  <a:pt x="820236" y="757787"/>
                </a:lnTo>
                <a:lnTo>
                  <a:pt x="820236" y="757951"/>
                </a:lnTo>
                <a:lnTo>
                  <a:pt x="820067" y="758114"/>
                </a:lnTo>
                <a:lnTo>
                  <a:pt x="820067" y="758278"/>
                </a:lnTo>
                <a:lnTo>
                  <a:pt x="819897" y="758606"/>
                </a:lnTo>
                <a:lnTo>
                  <a:pt x="815828" y="765642"/>
                </a:lnTo>
                <a:lnTo>
                  <a:pt x="811929" y="772678"/>
                </a:lnTo>
                <a:lnTo>
                  <a:pt x="807520" y="779387"/>
                </a:lnTo>
                <a:lnTo>
                  <a:pt x="803112" y="785933"/>
                </a:lnTo>
                <a:lnTo>
                  <a:pt x="798534" y="792478"/>
                </a:lnTo>
                <a:lnTo>
                  <a:pt x="793956" y="798860"/>
                </a:lnTo>
                <a:lnTo>
                  <a:pt x="784292" y="811624"/>
                </a:lnTo>
                <a:lnTo>
                  <a:pt x="774628" y="824224"/>
                </a:lnTo>
                <a:lnTo>
                  <a:pt x="764624" y="837152"/>
                </a:lnTo>
                <a:lnTo>
                  <a:pt x="759707" y="843697"/>
                </a:lnTo>
                <a:lnTo>
                  <a:pt x="755130" y="850570"/>
                </a:lnTo>
                <a:lnTo>
                  <a:pt x="750382" y="857443"/>
                </a:lnTo>
                <a:lnTo>
                  <a:pt x="745634" y="864480"/>
                </a:lnTo>
                <a:lnTo>
                  <a:pt x="741057" y="872007"/>
                </a:lnTo>
                <a:lnTo>
                  <a:pt x="736818" y="879698"/>
                </a:lnTo>
                <a:lnTo>
                  <a:pt x="732579" y="887552"/>
                </a:lnTo>
                <a:lnTo>
                  <a:pt x="728340" y="895734"/>
                </a:lnTo>
                <a:lnTo>
                  <a:pt x="724611" y="904407"/>
                </a:lnTo>
                <a:lnTo>
                  <a:pt x="720880" y="913407"/>
                </a:lnTo>
                <a:lnTo>
                  <a:pt x="717489" y="922898"/>
                </a:lnTo>
                <a:lnTo>
                  <a:pt x="714268" y="932717"/>
                </a:lnTo>
                <a:lnTo>
                  <a:pt x="711555" y="943026"/>
                </a:lnTo>
                <a:lnTo>
                  <a:pt x="710029" y="948426"/>
                </a:lnTo>
                <a:lnTo>
                  <a:pt x="708842" y="953826"/>
                </a:lnTo>
                <a:lnTo>
                  <a:pt x="707655" y="959390"/>
                </a:lnTo>
                <a:lnTo>
                  <a:pt x="706638" y="965281"/>
                </a:lnTo>
                <a:lnTo>
                  <a:pt x="705621" y="971171"/>
                </a:lnTo>
                <a:lnTo>
                  <a:pt x="704603" y="977226"/>
                </a:lnTo>
                <a:lnTo>
                  <a:pt x="703586" y="983281"/>
                </a:lnTo>
                <a:lnTo>
                  <a:pt x="702908" y="989663"/>
                </a:lnTo>
                <a:lnTo>
                  <a:pt x="702230" y="996208"/>
                </a:lnTo>
                <a:lnTo>
                  <a:pt x="701721" y="1002754"/>
                </a:lnTo>
                <a:lnTo>
                  <a:pt x="701382" y="1009626"/>
                </a:lnTo>
                <a:lnTo>
                  <a:pt x="700873" y="1016499"/>
                </a:lnTo>
                <a:lnTo>
                  <a:pt x="700704" y="1023863"/>
                </a:lnTo>
                <a:lnTo>
                  <a:pt x="700534" y="1031063"/>
                </a:lnTo>
                <a:lnTo>
                  <a:pt x="700365" y="1033845"/>
                </a:lnTo>
                <a:lnTo>
                  <a:pt x="699856" y="1036791"/>
                </a:lnTo>
                <a:lnTo>
                  <a:pt x="699178" y="1039572"/>
                </a:lnTo>
                <a:lnTo>
                  <a:pt x="698161" y="1042354"/>
                </a:lnTo>
                <a:lnTo>
                  <a:pt x="696804" y="1044645"/>
                </a:lnTo>
                <a:lnTo>
                  <a:pt x="695278" y="1047100"/>
                </a:lnTo>
                <a:lnTo>
                  <a:pt x="693583" y="1049391"/>
                </a:lnTo>
                <a:lnTo>
                  <a:pt x="691548" y="1051354"/>
                </a:lnTo>
                <a:lnTo>
                  <a:pt x="689514" y="1053154"/>
                </a:lnTo>
                <a:lnTo>
                  <a:pt x="687310" y="1054954"/>
                </a:lnTo>
                <a:lnTo>
                  <a:pt x="684766" y="1056264"/>
                </a:lnTo>
                <a:lnTo>
                  <a:pt x="682223" y="1057573"/>
                </a:lnTo>
                <a:lnTo>
                  <a:pt x="679510" y="1058391"/>
                </a:lnTo>
                <a:lnTo>
                  <a:pt x="676628" y="1059209"/>
                </a:lnTo>
                <a:lnTo>
                  <a:pt x="673746" y="1059700"/>
                </a:lnTo>
                <a:lnTo>
                  <a:pt x="670524" y="1059864"/>
                </a:lnTo>
                <a:lnTo>
                  <a:pt x="509791" y="1059864"/>
                </a:lnTo>
                <a:lnTo>
                  <a:pt x="348718" y="1059864"/>
                </a:lnTo>
                <a:lnTo>
                  <a:pt x="345497" y="1059700"/>
                </a:lnTo>
                <a:lnTo>
                  <a:pt x="342615" y="1059209"/>
                </a:lnTo>
                <a:lnTo>
                  <a:pt x="339733" y="1058391"/>
                </a:lnTo>
                <a:lnTo>
                  <a:pt x="337020" y="1057573"/>
                </a:lnTo>
                <a:lnTo>
                  <a:pt x="334477" y="1056264"/>
                </a:lnTo>
                <a:lnTo>
                  <a:pt x="331933" y="1054954"/>
                </a:lnTo>
                <a:lnTo>
                  <a:pt x="329729" y="1053154"/>
                </a:lnTo>
                <a:lnTo>
                  <a:pt x="327525" y="1051354"/>
                </a:lnTo>
                <a:lnTo>
                  <a:pt x="325660" y="1049391"/>
                </a:lnTo>
                <a:lnTo>
                  <a:pt x="323965" y="1047100"/>
                </a:lnTo>
                <a:lnTo>
                  <a:pt x="322438" y="1044809"/>
                </a:lnTo>
                <a:lnTo>
                  <a:pt x="321082" y="1042354"/>
                </a:lnTo>
                <a:lnTo>
                  <a:pt x="320065" y="1039572"/>
                </a:lnTo>
                <a:lnTo>
                  <a:pt x="319386" y="1036954"/>
                </a:lnTo>
                <a:lnTo>
                  <a:pt x="318878" y="1034009"/>
                </a:lnTo>
                <a:lnTo>
                  <a:pt x="318708" y="1031063"/>
                </a:lnTo>
                <a:lnTo>
                  <a:pt x="318539" y="1023863"/>
                </a:lnTo>
                <a:lnTo>
                  <a:pt x="318369" y="1016499"/>
                </a:lnTo>
                <a:lnTo>
                  <a:pt x="318030" y="1009626"/>
                </a:lnTo>
                <a:lnTo>
                  <a:pt x="317521" y="1002754"/>
                </a:lnTo>
                <a:lnTo>
                  <a:pt x="317013" y="996208"/>
                </a:lnTo>
                <a:lnTo>
                  <a:pt x="316335" y="989663"/>
                </a:lnTo>
                <a:lnTo>
                  <a:pt x="315656" y="983281"/>
                </a:lnTo>
                <a:lnTo>
                  <a:pt x="314639" y="977226"/>
                </a:lnTo>
                <a:lnTo>
                  <a:pt x="313622" y="971171"/>
                </a:lnTo>
                <a:lnTo>
                  <a:pt x="312774" y="965281"/>
                </a:lnTo>
                <a:lnTo>
                  <a:pt x="311587" y="959553"/>
                </a:lnTo>
                <a:lnTo>
                  <a:pt x="310400" y="953826"/>
                </a:lnTo>
                <a:lnTo>
                  <a:pt x="309214" y="948426"/>
                </a:lnTo>
                <a:lnTo>
                  <a:pt x="307857" y="943026"/>
                </a:lnTo>
                <a:lnTo>
                  <a:pt x="304975" y="932717"/>
                </a:lnTo>
                <a:lnTo>
                  <a:pt x="301753" y="922898"/>
                </a:lnTo>
                <a:lnTo>
                  <a:pt x="298363" y="913407"/>
                </a:lnTo>
                <a:lnTo>
                  <a:pt x="294632" y="904407"/>
                </a:lnTo>
                <a:lnTo>
                  <a:pt x="290902" y="895734"/>
                </a:lnTo>
                <a:lnTo>
                  <a:pt x="286833" y="887552"/>
                </a:lnTo>
                <a:lnTo>
                  <a:pt x="282425" y="879698"/>
                </a:lnTo>
                <a:lnTo>
                  <a:pt x="278186" y="872007"/>
                </a:lnTo>
                <a:lnTo>
                  <a:pt x="273608" y="864480"/>
                </a:lnTo>
                <a:lnTo>
                  <a:pt x="268861" y="857443"/>
                </a:lnTo>
                <a:lnTo>
                  <a:pt x="264114" y="850570"/>
                </a:lnTo>
                <a:lnTo>
                  <a:pt x="259535" y="843697"/>
                </a:lnTo>
                <a:lnTo>
                  <a:pt x="254618" y="837152"/>
                </a:lnTo>
                <a:lnTo>
                  <a:pt x="244785" y="824224"/>
                </a:lnTo>
                <a:lnTo>
                  <a:pt x="234951" y="811624"/>
                </a:lnTo>
                <a:lnTo>
                  <a:pt x="225286" y="798860"/>
                </a:lnTo>
                <a:lnTo>
                  <a:pt x="220709" y="792478"/>
                </a:lnTo>
                <a:lnTo>
                  <a:pt x="216131" y="785933"/>
                </a:lnTo>
                <a:lnTo>
                  <a:pt x="211722" y="779387"/>
                </a:lnTo>
                <a:lnTo>
                  <a:pt x="207314" y="772678"/>
                </a:lnTo>
                <a:lnTo>
                  <a:pt x="203415" y="765642"/>
                </a:lnTo>
                <a:lnTo>
                  <a:pt x="199346" y="758606"/>
                </a:lnTo>
                <a:lnTo>
                  <a:pt x="199176" y="758278"/>
                </a:lnTo>
                <a:lnTo>
                  <a:pt x="199006" y="758114"/>
                </a:lnTo>
                <a:lnTo>
                  <a:pt x="199176" y="758114"/>
                </a:lnTo>
                <a:lnTo>
                  <a:pt x="199176" y="757951"/>
                </a:lnTo>
                <a:lnTo>
                  <a:pt x="199006" y="757787"/>
                </a:lnTo>
                <a:lnTo>
                  <a:pt x="192902" y="747805"/>
                </a:lnTo>
                <a:lnTo>
                  <a:pt x="187307" y="737496"/>
                </a:lnTo>
                <a:lnTo>
                  <a:pt x="181882" y="727187"/>
                </a:lnTo>
                <a:lnTo>
                  <a:pt x="176796" y="716550"/>
                </a:lnTo>
                <a:lnTo>
                  <a:pt x="172387" y="705750"/>
                </a:lnTo>
                <a:lnTo>
                  <a:pt x="167979" y="694786"/>
                </a:lnTo>
                <a:lnTo>
                  <a:pt x="164079" y="683659"/>
                </a:lnTo>
                <a:lnTo>
                  <a:pt x="160688" y="672532"/>
                </a:lnTo>
                <a:lnTo>
                  <a:pt x="158993" y="666804"/>
                </a:lnTo>
                <a:lnTo>
                  <a:pt x="157467" y="661077"/>
                </a:lnTo>
                <a:lnTo>
                  <a:pt x="156110" y="655350"/>
                </a:lnTo>
                <a:lnTo>
                  <a:pt x="154754" y="649459"/>
                </a:lnTo>
                <a:lnTo>
                  <a:pt x="153567" y="643567"/>
                </a:lnTo>
                <a:lnTo>
                  <a:pt x="152550" y="637677"/>
                </a:lnTo>
                <a:lnTo>
                  <a:pt x="151363" y="631786"/>
                </a:lnTo>
                <a:lnTo>
                  <a:pt x="150515" y="625895"/>
                </a:lnTo>
                <a:lnTo>
                  <a:pt x="149667" y="619840"/>
                </a:lnTo>
                <a:lnTo>
                  <a:pt x="148989" y="613949"/>
                </a:lnTo>
                <a:lnTo>
                  <a:pt x="148311" y="607895"/>
                </a:lnTo>
                <a:lnTo>
                  <a:pt x="147972" y="601676"/>
                </a:lnTo>
                <a:lnTo>
                  <a:pt x="147463" y="595622"/>
                </a:lnTo>
                <a:lnTo>
                  <a:pt x="147294" y="589567"/>
                </a:lnTo>
                <a:lnTo>
                  <a:pt x="147124" y="583349"/>
                </a:lnTo>
                <a:lnTo>
                  <a:pt x="147124" y="577131"/>
                </a:lnTo>
                <a:lnTo>
                  <a:pt x="147124" y="568130"/>
                </a:lnTo>
                <a:lnTo>
                  <a:pt x="147463" y="559130"/>
                </a:lnTo>
                <a:lnTo>
                  <a:pt x="148141" y="550130"/>
                </a:lnTo>
                <a:lnTo>
                  <a:pt x="148819" y="541457"/>
                </a:lnTo>
                <a:lnTo>
                  <a:pt x="149837" y="532457"/>
                </a:lnTo>
                <a:lnTo>
                  <a:pt x="151193" y="523948"/>
                </a:lnTo>
                <a:lnTo>
                  <a:pt x="152719" y="515275"/>
                </a:lnTo>
                <a:lnTo>
                  <a:pt x="154415" y="506603"/>
                </a:lnTo>
                <a:lnTo>
                  <a:pt x="156280" y="498093"/>
                </a:lnTo>
                <a:lnTo>
                  <a:pt x="158484" y="489584"/>
                </a:lnTo>
                <a:lnTo>
                  <a:pt x="160858" y="481402"/>
                </a:lnTo>
                <a:lnTo>
                  <a:pt x="163231" y="473220"/>
                </a:lnTo>
                <a:lnTo>
                  <a:pt x="166114" y="464875"/>
                </a:lnTo>
                <a:lnTo>
                  <a:pt x="168996" y="456857"/>
                </a:lnTo>
                <a:lnTo>
                  <a:pt x="172217" y="448838"/>
                </a:lnTo>
                <a:lnTo>
                  <a:pt x="175439" y="440820"/>
                </a:lnTo>
                <a:lnTo>
                  <a:pt x="178999" y="433129"/>
                </a:lnTo>
                <a:lnTo>
                  <a:pt x="182730" y="425438"/>
                </a:lnTo>
                <a:lnTo>
                  <a:pt x="186629" y="417911"/>
                </a:lnTo>
                <a:lnTo>
                  <a:pt x="190868" y="410383"/>
                </a:lnTo>
                <a:lnTo>
                  <a:pt x="194937" y="403020"/>
                </a:lnTo>
                <a:lnTo>
                  <a:pt x="199515" y="395655"/>
                </a:lnTo>
                <a:lnTo>
                  <a:pt x="204093" y="388619"/>
                </a:lnTo>
                <a:lnTo>
                  <a:pt x="209010" y="381583"/>
                </a:lnTo>
                <a:lnTo>
                  <a:pt x="213757" y="374546"/>
                </a:lnTo>
                <a:lnTo>
                  <a:pt x="219013" y="367673"/>
                </a:lnTo>
                <a:lnTo>
                  <a:pt x="224269" y="361128"/>
                </a:lnTo>
                <a:lnTo>
                  <a:pt x="229864" y="354582"/>
                </a:lnTo>
                <a:lnTo>
                  <a:pt x="235460" y="348200"/>
                </a:lnTo>
                <a:lnTo>
                  <a:pt x="241224" y="341818"/>
                </a:lnTo>
                <a:lnTo>
                  <a:pt x="247158" y="335764"/>
                </a:lnTo>
                <a:lnTo>
                  <a:pt x="253262" y="329710"/>
                </a:lnTo>
                <a:lnTo>
                  <a:pt x="259535" y="323818"/>
                </a:lnTo>
                <a:lnTo>
                  <a:pt x="265809" y="318091"/>
                </a:lnTo>
                <a:lnTo>
                  <a:pt x="272421" y="312528"/>
                </a:lnTo>
                <a:lnTo>
                  <a:pt x="279034" y="307127"/>
                </a:lnTo>
                <a:lnTo>
                  <a:pt x="285816" y="301727"/>
                </a:lnTo>
                <a:lnTo>
                  <a:pt x="292598" y="296818"/>
                </a:lnTo>
                <a:lnTo>
                  <a:pt x="299719" y="291745"/>
                </a:lnTo>
                <a:lnTo>
                  <a:pt x="306840" y="287000"/>
                </a:lnTo>
                <a:lnTo>
                  <a:pt x="314131" y="282254"/>
                </a:lnTo>
                <a:lnTo>
                  <a:pt x="321591" y="277836"/>
                </a:lnTo>
                <a:lnTo>
                  <a:pt x="329220" y="273581"/>
                </a:lnTo>
                <a:lnTo>
                  <a:pt x="336850" y="269491"/>
                </a:lnTo>
                <a:lnTo>
                  <a:pt x="344480" y="265400"/>
                </a:lnTo>
                <a:lnTo>
                  <a:pt x="352279" y="261799"/>
                </a:lnTo>
                <a:lnTo>
                  <a:pt x="360417" y="258036"/>
                </a:lnTo>
                <a:lnTo>
                  <a:pt x="368556" y="254763"/>
                </a:lnTo>
                <a:lnTo>
                  <a:pt x="376695" y="251490"/>
                </a:lnTo>
                <a:lnTo>
                  <a:pt x="385002" y="248545"/>
                </a:lnTo>
                <a:lnTo>
                  <a:pt x="393310" y="245599"/>
                </a:lnTo>
                <a:lnTo>
                  <a:pt x="401788" y="242981"/>
                </a:lnTo>
                <a:lnTo>
                  <a:pt x="410435" y="240363"/>
                </a:lnTo>
                <a:lnTo>
                  <a:pt x="418912" y="238235"/>
                </a:lnTo>
                <a:lnTo>
                  <a:pt x="427729" y="236272"/>
                </a:lnTo>
                <a:lnTo>
                  <a:pt x="436546" y="234308"/>
                </a:lnTo>
                <a:lnTo>
                  <a:pt x="445362" y="232672"/>
                </a:lnTo>
                <a:lnTo>
                  <a:pt x="454518" y="231199"/>
                </a:lnTo>
                <a:lnTo>
                  <a:pt x="463504" y="229890"/>
                </a:lnTo>
                <a:lnTo>
                  <a:pt x="472660" y="228908"/>
                </a:lnTo>
                <a:lnTo>
                  <a:pt x="481646" y="228254"/>
                </a:lnTo>
                <a:lnTo>
                  <a:pt x="490971" y="227599"/>
                </a:lnTo>
                <a:lnTo>
                  <a:pt x="500296" y="227272"/>
                </a:lnTo>
                <a:close/>
                <a:moveTo>
                  <a:pt x="484237" y="0"/>
                </a:moveTo>
                <a:lnTo>
                  <a:pt x="530988" y="0"/>
                </a:lnTo>
                <a:lnTo>
                  <a:pt x="530988" y="117095"/>
                </a:lnTo>
                <a:lnTo>
                  <a:pt x="484237" y="117095"/>
                </a:lnTo>
                <a:close/>
              </a:path>
            </a:pathLst>
          </a:custGeom>
          <a:solidFill>
            <a:schemeClr val="accent1"/>
          </a:solidFill>
          <a:ln>
            <a:noFill/>
          </a:ln>
          <a:extLst/>
        </p:spPr>
        <p:txBody>
          <a:bodyPr lIns="0" tIns="0" rIns="0" bIns="0" anchor="ctr">
            <a:scene3d>
              <a:camera prst="orthographicFront"/>
              <a:lightRig rig="threePt" dir="t"/>
            </a:scene3d>
            <a:sp3d>
              <a:contourClr>
                <a:srgbClr val="FFFFFF"/>
              </a:contourClr>
            </a:sp3d>
          </a:bodyPr>
          <a:lstStyle/>
          <a:p>
            <a:pPr algn="ctr">
              <a:defRPr/>
            </a:pPr>
            <a:r>
              <a:rPr lang="en-US" altLang="zh-CN" sz="2800" b="1" dirty="0">
                <a:solidFill>
                  <a:srgbClr val="FFFFFF"/>
                </a:solidFill>
                <a:cs typeface="+mn-ea"/>
                <a:sym typeface="+mn-lt"/>
              </a:rPr>
              <a:t>01</a:t>
            </a:r>
            <a:endParaRPr lang="zh-CN" altLang="en-US" sz="2800" b="1" dirty="0">
              <a:solidFill>
                <a:srgbClr val="FFFFFF"/>
              </a:solidFill>
              <a:cs typeface="+mn-ea"/>
              <a:sym typeface="+mn-lt"/>
            </a:endParaRPr>
          </a:p>
        </p:txBody>
      </p:sp>
      <p:sp>
        <p:nvSpPr>
          <p:cNvPr id="5" name="MH_SubTitle_1"/>
          <p:cNvSpPr txBox="1">
            <a:spLocks/>
          </p:cNvSpPr>
          <p:nvPr>
            <p:custDataLst>
              <p:tags r:id="rId4"/>
            </p:custDataLst>
          </p:nvPr>
        </p:nvSpPr>
        <p:spPr>
          <a:xfrm>
            <a:off x="2250889" y="3585913"/>
            <a:ext cx="1997075" cy="1298575"/>
          </a:xfrm>
          <a:prstGeom prst="rect">
            <a:avLst/>
          </a:prstGeom>
          <a:noFill/>
        </p:spPr>
        <p:txBody>
          <a:bodyPr lIns="0" tIns="0" rIns="0" bIns="0">
            <a:normAutofit fontScale="92500" lnSpcReduction="10000"/>
          </a:bodyPr>
          <a:lstStyle>
            <a:defPPr>
              <a:defRPr lang="zh-CN"/>
            </a:defPPr>
            <a:lvl1pPr>
              <a:lnSpc>
                <a:spcPct val="130000"/>
              </a:lnSpc>
              <a:defRPr sz="1200"/>
            </a:lvl1pPr>
          </a:lstStyle>
          <a:p>
            <a:pPr algn="ctr">
              <a:lnSpc>
                <a:spcPct val="120000"/>
              </a:lnSpc>
              <a:defRPr/>
            </a:pPr>
            <a:r>
              <a:rPr lang="zh-CN" altLang="en-US" sz="2000" dirty="0" smtClean="0">
                <a:solidFill>
                  <a:schemeClr val="accent1">
                    <a:lumMod val="75000"/>
                  </a:schemeClr>
                </a:solidFill>
                <a:cs typeface="+mn-ea"/>
                <a:sym typeface="+mn-lt"/>
              </a:rPr>
              <a:t>发现有人触电应迅速使触电者脱离电源，可用带绝缘手柄的工具切断电源</a:t>
            </a:r>
            <a:endParaRPr lang="zh-CN" altLang="en-US" sz="2000" dirty="0">
              <a:solidFill>
                <a:schemeClr val="accent1">
                  <a:lumMod val="75000"/>
                </a:schemeClr>
              </a:solidFill>
              <a:cs typeface="+mn-ea"/>
              <a:sym typeface="+mn-lt"/>
            </a:endParaRPr>
          </a:p>
        </p:txBody>
      </p:sp>
      <p:pic>
        <p:nvPicPr>
          <p:cNvPr id="2" name="图片 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609977" y="1253586"/>
            <a:ext cx="3524157" cy="4456931"/>
          </a:xfrm>
          <a:prstGeom prst="rect">
            <a:avLst/>
          </a:prstGeom>
        </p:spPr>
      </p:pic>
    </p:spTree>
    <p:custDataLst>
      <p:tags r:id="rId1"/>
    </p:custDataLst>
    <p:extLst>
      <p:ext uri="{BB962C8B-B14F-4D97-AF65-F5344CB8AC3E}">
        <p14:creationId xmlns:p14="http://schemas.microsoft.com/office/powerpoint/2010/main" val="2881513571"/>
      </p:ext>
    </p:extLst>
  </p:cSld>
  <p:clrMapOvr>
    <a:masterClrMapping/>
  </p:clrMapOvr>
  <mc:AlternateContent xmlns:mc="http://schemas.openxmlformats.org/markup-compatibility/2006" xmlns:p14="http://schemas.microsoft.com/office/powerpoint/2010/main">
    <mc:Choice Requires="p14">
      <p:transition spd="slow" p14:dur="1500" advTm="5000">
        <p:random/>
      </p:transition>
    </mc:Choice>
    <mc:Fallback xmlns="">
      <p:transition spd="slow"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fade">
                                      <p:cBhvr>
                                        <p:cTn id="7" dur="1000"/>
                                        <p:tgtEl>
                                          <p:spTgt spid="2050"/>
                                        </p:tgtEl>
                                      </p:cBhvr>
                                    </p:animEffect>
                                    <p:anim calcmode="lin" valueType="num">
                                      <p:cBhvr>
                                        <p:cTn id="8" dur="1000" fill="hold"/>
                                        <p:tgtEl>
                                          <p:spTgt spid="2050"/>
                                        </p:tgtEl>
                                        <p:attrNameLst>
                                          <p:attrName>ppt_x</p:attrName>
                                        </p:attrNameLst>
                                      </p:cBhvr>
                                      <p:tavLst>
                                        <p:tav tm="0">
                                          <p:val>
                                            <p:strVal val="#ppt_x"/>
                                          </p:val>
                                        </p:tav>
                                        <p:tav tm="100000">
                                          <p:val>
                                            <p:strVal val="#ppt_x"/>
                                          </p:val>
                                        </p:tav>
                                      </p:tavLst>
                                    </p:anim>
                                    <p:anim calcmode="lin" valueType="num">
                                      <p:cBhvr>
                                        <p:cTn id="9" dur="1000" fill="hold"/>
                                        <p:tgtEl>
                                          <p:spTgt spid="205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0"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MH_PageTitle"/>
          <p:cNvSpPr>
            <a:spLocks noGrp="1"/>
          </p:cNvSpPr>
          <p:nvPr>
            <p:ph type="title"/>
            <p:custDataLst>
              <p:tags r:id="rId2"/>
            </p:custDataLst>
          </p:nvPr>
        </p:nvSpPr>
        <p:spPr/>
        <p:txBody>
          <a:bodyPr/>
          <a:lstStyle/>
          <a:p>
            <a:r>
              <a:rPr lang="zh-CN" altLang="en-US" smtClean="0">
                <a:latin typeface="+mn-lt"/>
                <a:ea typeface="+mn-ea"/>
                <a:cs typeface="+mn-ea"/>
                <a:sym typeface="+mn-lt"/>
              </a:rPr>
              <a:t>触电急救知识</a:t>
            </a:r>
            <a:endParaRPr lang="zh-CN" altLang="en-US" dirty="0">
              <a:latin typeface="+mn-lt"/>
              <a:ea typeface="+mn-ea"/>
              <a:cs typeface="+mn-ea"/>
              <a:sym typeface="+mn-lt"/>
            </a:endParaRPr>
          </a:p>
        </p:txBody>
      </p:sp>
      <p:grpSp>
        <p:nvGrpSpPr>
          <p:cNvPr id="2" name="组合 1"/>
          <p:cNvGrpSpPr/>
          <p:nvPr/>
        </p:nvGrpSpPr>
        <p:grpSpPr>
          <a:xfrm>
            <a:off x="1877792" y="2474683"/>
            <a:ext cx="3174601" cy="2162279"/>
            <a:chOff x="2636804" y="3173930"/>
            <a:chExt cx="3174601" cy="2162279"/>
          </a:xfrm>
        </p:grpSpPr>
        <p:sp>
          <p:nvSpPr>
            <p:cNvPr id="4" name="MH_Other_1"/>
            <p:cNvSpPr/>
            <p:nvPr>
              <p:custDataLst>
                <p:tags r:id="rId3"/>
              </p:custDataLst>
            </p:nvPr>
          </p:nvSpPr>
          <p:spPr>
            <a:xfrm rot="21074577">
              <a:off x="3286831" y="3246349"/>
              <a:ext cx="2262169" cy="2080843"/>
            </a:xfrm>
            <a:custGeom>
              <a:avLst/>
              <a:gdLst>
                <a:gd name="connsiteX0" fmla="*/ 0 w 2958182"/>
                <a:gd name="connsiteY0" fmla="*/ 0 h 2855644"/>
                <a:gd name="connsiteX1" fmla="*/ 2958182 w 2958182"/>
                <a:gd name="connsiteY1" fmla="*/ 0 h 2855644"/>
                <a:gd name="connsiteX2" fmla="*/ 2958182 w 2958182"/>
                <a:gd name="connsiteY2" fmla="*/ 2855644 h 2855644"/>
                <a:gd name="connsiteX3" fmla="*/ 0 w 2958182"/>
                <a:gd name="connsiteY3" fmla="*/ 2855644 h 2855644"/>
                <a:gd name="connsiteX4" fmla="*/ 0 w 2958182"/>
                <a:gd name="connsiteY4" fmla="*/ 0 h 2855644"/>
                <a:gd name="connsiteX0" fmla="*/ 0 w 2958182"/>
                <a:gd name="connsiteY0" fmla="*/ 0 h 2855644"/>
                <a:gd name="connsiteX1" fmla="*/ 2958182 w 2958182"/>
                <a:gd name="connsiteY1" fmla="*/ 0 h 2855644"/>
                <a:gd name="connsiteX2" fmla="*/ 2958182 w 2958182"/>
                <a:gd name="connsiteY2" fmla="*/ 2855644 h 2855644"/>
                <a:gd name="connsiteX3" fmla="*/ 99227 w 2958182"/>
                <a:gd name="connsiteY3" fmla="*/ 2774555 h 2855644"/>
                <a:gd name="connsiteX4" fmla="*/ 0 w 2958182"/>
                <a:gd name="connsiteY4" fmla="*/ 0 h 2855644"/>
                <a:gd name="connsiteX0" fmla="*/ 0 w 3007415"/>
                <a:gd name="connsiteY0" fmla="*/ 0 h 2911415"/>
                <a:gd name="connsiteX1" fmla="*/ 3007415 w 3007415"/>
                <a:gd name="connsiteY1" fmla="*/ 55771 h 2911415"/>
                <a:gd name="connsiteX2" fmla="*/ 3007415 w 3007415"/>
                <a:gd name="connsiteY2" fmla="*/ 2911415 h 2911415"/>
                <a:gd name="connsiteX3" fmla="*/ 148460 w 3007415"/>
                <a:gd name="connsiteY3" fmla="*/ 2830326 h 2911415"/>
                <a:gd name="connsiteX4" fmla="*/ 0 w 3007415"/>
                <a:gd name="connsiteY4" fmla="*/ 0 h 2911415"/>
                <a:gd name="connsiteX0" fmla="*/ 0 w 3007415"/>
                <a:gd name="connsiteY0" fmla="*/ 0 h 2911415"/>
                <a:gd name="connsiteX1" fmla="*/ 3007415 w 3007415"/>
                <a:gd name="connsiteY1" fmla="*/ 55771 h 2911415"/>
                <a:gd name="connsiteX2" fmla="*/ 3007415 w 3007415"/>
                <a:gd name="connsiteY2" fmla="*/ 2911415 h 2911415"/>
                <a:gd name="connsiteX3" fmla="*/ 148460 w 3007415"/>
                <a:gd name="connsiteY3" fmla="*/ 2830326 h 2911415"/>
                <a:gd name="connsiteX4" fmla="*/ 0 w 3007415"/>
                <a:gd name="connsiteY4" fmla="*/ 0 h 2911415"/>
                <a:gd name="connsiteX0" fmla="*/ 0 w 3007415"/>
                <a:gd name="connsiteY0" fmla="*/ 0 h 2911415"/>
                <a:gd name="connsiteX1" fmla="*/ 3007415 w 3007415"/>
                <a:gd name="connsiteY1" fmla="*/ 55771 h 2911415"/>
                <a:gd name="connsiteX2" fmla="*/ 3007415 w 3007415"/>
                <a:gd name="connsiteY2" fmla="*/ 2911415 h 2911415"/>
                <a:gd name="connsiteX3" fmla="*/ 148460 w 3007415"/>
                <a:gd name="connsiteY3" fmla="*/ 2830326 h 2911415"/>
                <a:gd name="connsiteX4" fmla="*/ 0 w 3007415"/>
                <a:gd name="connsiteY4" fmla="*/ 0 h 2911415"/>
                <a:gd name="connsiteX0" fmla="*/ 0 w 3007415"/>
                <a:gd name="connsiteY0" fmla="*/ 0 h 2911415"/>
                <a:gd name="connsiteX1" fmla="*/ 3007415 w 3007415"/>
                <a:gd name="connsiteY1" fmla="*/ 55771 h 2911415"/>
                <a:gd name="connsiteX2" fmla="*/ 3007415 w 3007415"/>
                <a:gd name="connsiteY2" fmla="*/ 2911415 h 2911415"/>
                <a:gd name="connsiteX3" fmla="*/ 152810 w 3007415"/>
                <a:gd name="connsiteY3" fmla="*/ 2802085 h 2911415"/>
                <a:gd name="connsiteX4" fmla="*/ 0 w 3007415"/>
                <a:gd name="connsiteY4" fmla="*/ 0 h 2911415"/>
                <a:gd name="connsiteX0" fmla="*/ 0 w 3007415"/>
                <a:gd name="connsiteY0" fmla="*/ 0 h 2911415"/>
                <a:gd name="connsiteX1" fmla="*/ 3007415 w 3007415"/>
                <a:gd name="connsiteY1" fmla="*/ 55771 h 2911415"/>
                <a:gd name="connsiteX2" fmla="*/ 3007415 w 3007415"/>
                <a:gd name="connsiteY2" fmla="*/ 2911415 h 2911415"/>
                <a:gd name="connsiteX3" fmla="*/ 152810 w 3007415"/>
                <a:gd name="connsiteY3" fmla="*/ 2802085 h 2911415"/>
                <a:gd name="connsiteX4" fmla="*/ 0 w 3007415"/>
                <a:gd name="connsiteY4" fmla="*/ 0 h 2911415"/>
                <a:gd name="connsiteX0" fmla="*/ 0 w 3007415"/>
                <a:gd name="connsiteY0" fmla="*/ 0 h 2802085"/>
                <a:gd name="connsiteX1" fmla="*/ 3007415 w 3007415"/>
                <a:gd name="connsiteY1" fmla="*/ 55771 h 2802085"/>
                <a:gd name="connsiteX2" fmla="*/ 2795981 w 3007415"/>
                <a:gd name="connsiteY2" fmla="*/ 2782473 h 2802085"/>
                <a:gd name="connsiteX3" fmla="*/ 152810 w 3007415"/>
                <a:gd name="connsiteY3" fmla="*/ 2802085 h 2802085"/>
                <a:gd name="connsiteX4" fmla="*/ 0 w 3007415"/>
                <a:gd name="connsiteY4" fmla="*/ 0 h 2802085"/>
                <a:gd name="connsiteX0" fmla="*/ 0 w 3007415"/>
                <a:gd name="connsiteY0" fmla="*/ 0 h 2910528"/>
                <a:gd name="connsiteX1" fmla="*/ 3007415 w 3007415"/>
                <a:gd name="connsiteY1" fmla="*/ 55771 h 2910528"/>
                <a:gd name="connsiteX2" fmla="*/ 2795981 w 3007415"/>
                <a:gd name="connsiteY2" fmla="*/ 2782473 h 2910528"/>
                <a:gd name="connsiteX3" fmla="*/ 152810 w 3007415"/>
                <a:gd name="connsiteY3" fmla="*/ 2802085 h 2910528"/>
                <a:gd name="connsiteX4" fmla="*/ 0 w 3007415"/>
                <a:gd name="connsiteY4" fmla="*/ 0 h 2910528"/>
                <a:gd name="connsiteX0" fmla="*/ 0 w 3016462"/>
                <a:gd name="connsiteY0" fmla="*/ 0 h 2910528"/>
                <a:gd name="connsiteX1" fmla="*/ 3007415 w 3016462"/>
                <a:gd name="connsiteY1" fmla="*/ 55771 h 2910528"/>
                <a:gd name="connsiteX2" fmla="*/ 2795981 w 3016462"/>
                <a:gd name="connsiteY2" fmla="*/ 2782473 h 2910528"/>
                <a:gd name="connsiteX3" fmla="*/ 152810 w 3016462"/>
                <a:gd name="connsiteY3" fmla="*/ 2802085 h 2910528"/>
                <a:gd name="connsiteX4" fmla="*/ 0 w 3016462"/>
                <a:gd name="connsiteY4" fmla="*/ 0 h 2910528"/>
                <a:gd name="connsiteX0" fmla="*/ 0 w 3064249"/>
                <a:gd name="connsiteY0" fmla="*/ 0 h 2898641"/>
                <a:gd name="connsiteX1" fmla="*/ 3007415 w 3064249"/>
                <a:gd name="connsiteY1" fmla="*/ 55771 h 2898641"/>
                <a:gd name="connsiteX2" fmla="*/ 2875643 w 3064249"/>
                <a:gd name="connsiteY2" fmla="*/ 2765832 h 2898641"/>
                <a:gd name="connsiteX3" fmla="*/ 152810 w 3064249"/>
                <a:gd name="connsiteY3" fmla="*/ 2802085 h 2898641"/>
                <a:gd name="connsiteX4" fmla="*/ 0 w 3064249"/>
                <a:gd name="connsiteY4" fmla="*/ 0 h 2898641"/>
                <a:gd name="connsiteX0" fmla="*/ 0 w 3070540"/>
                <a:gd name="connsiteY0" fmla="*/ 0 h 2898641"/>
                <a:gd name="connsiteX1" fmla="*/ 3007415 w 3070540"/>
                <a:gd name="connsiteY1" fmla="*/ 55771 h 2898641"/>
                <a:gd name="connsiteX2" fmla="*/ 2875643 w 3070540"/>
                <a:gd name="connsiteY2" fmla="*/ 2765832 h 2898641"/>
                <a:gd name="connsiteX3" fmla="*/ 152810 w 3070540"/>
                <a:gd name="connsiteY3" fmla="*/ 2802085 h 2898641"/>
                <a:gd name="connsiteX4" fmla="*/ 0 w 3070540"/>
                <a:gd name="connsiteY4" fmla="*/ 0 h 2898641"/>
                <a:gd name="connsiteX0" fmla="*/ 0 w 3050496"/>
                <a:gd name="connsiteY0" fmla="*/ 0 h 2831008"/>
                <a:gd name="connsiteX1" fmla="*/ 3007415 w 3050496"/>
                <a:gd name="connsiteY1" fmla="*/ 55771 h 2831008"/>
                <a:gd name="connsiteX2" fmla="*/ 2844527 w 3050496"/>
                <a:gd name="connsiteY2" fmla="*/ 2655027 h 2831008"/>
                <a:gd name="connsiteX3" fmla="*/ 152810 w 3050496"/>
                <a:gd name="connsiteY3" fmla="*/ 2802085 h 2831008"/>
                <a:gd name="connsiteX4" fmla="*/ 0 w 3050496"/>
                <a:gd name="connsiteY4" fmla="*/ 0 h 2831008"/>
                <a:gd name="connsiteX0" fmla="*/ 0 w 3083026"/>
                <a:gd name="connsiteY0" fmla="*/ 0 h 2802085"/>
                <a:gd name="connsiteX1" fmla="*/ 3007415 w 3083026"/>
                <a:gd name="connsiteY1" fmla="*/ 55771 h 2802085"/>
                <a:gd name="connsiteX2" fmla="*/ 2894153 w 3083026"/>
                <a:gd name="connsiteY2" fmla="*/ 2551842 h 2802085"/>
                <a:gd name="connsiteX3" fmla="*/ 152810 w 3083026"/>
                <a:gd name="connsiteY3" fmla="*/ 2802085 h 2802085"/>
                <a:gd name="connsiteX4" fmla="*/ 0 w 3083026"/>
                <a:gd name="connsiteY4" fmla="*/ 0 h 2802085"/>
                <a:gd name="connsiteX0" fmla="*/ 0 w 3077100"/>
                <a:gd name="connsiteY0" fmla="*/ 0 h 2839147"/>
                <a:gd name="connsiteX1" fmla="*/ 3007415 w 3077100"/>
                <a:gd name="connsiteY1" fmla="*/ 55771 h 2839147"/>
                <a:gd name="connsiteX2" fmla="*/ 2885440 w 3077100"/>
                <a:gd name="connsiteY2" fmla="*/ 2670966 h 2839147"/>
                <a:gd name="connsiteX3" fmla="*/ 152810 w 3077100"/>
                <a:gd name="connsiteY3" fmla="*/ 2802085 h 2839147"/>
                <a:gd name="connsiteX4" fmla="*/ 0 w 3077100"/>
                <a:gd name="connsiteY4" fmla="*/ 0 h 2839147"/>
                <a:gd name="connsiteX0" fmla="*/ 0 w 3084012"/>
                <a:gd name="connsiteY0" fmla="*/ 0 h 2810619"/>
                <a:gd name="connsiteX1" fmla="*/ 3007415 w 3084012"/>
                <a:gd name="connsiteY1" fmla="*/ 55771 h 2810619"/>
                <a:gd name="connsiteX2" fmla="*/ 2895591 w 3084012"/>
                <a:gd name="connsiteY2" fmla="*/ 2605068 h 2810619"/>
                <a:gd name="connsiteX3" fmla="*/ 152810 w 3084012"/>
                <a:gd name="connsiteY3" fmla="*/ 2802085 h 2810619"/>
                <a:gd name="connsiteX4" fmla="*/ 0 w 3084012"/>
                <a:gd name="connsiteY4" fmla="*/ 0 h 2810619"/>
                <a:gd name="connsiteX0" fmla="*/ 0 w 3108841"/>
                <a:gd name="connsiteY0" fmla="*/ 0 h 2802085"/>
                <a:gd name="connsiteX1" fmla="*/ 3007415 w 3108841"/>
                <a:gd name="connsiteY1" fmla="*/ 55771 h 2802085"/>
                <a:gd name="connsiteX2" fmla="*/ 2930854 w 3108841"/>
                <a:gd name="connsiteY2" fmla="*/ 2501276 h 2802085"/>
                <a:gd name="connsiteX3" fmla="*/ 152810 w 3108841"/>
                <a:gd name="connsiteY3" fmla="*/ 2802085 h 2802085"/>
                <a:gd name="connsiteX4" fmla="*/ 0 w 3108841"/>
                <a:gd name="connsiteY4" fmla="*/ 0 h 2802085"/>
                <a:gd name="connsiteX0" fmla="*/ 0 w 3073089"/>
                <a:gd name="connsiteY0" fmla="*/ 0 h 2802085"/>
                <a:gd name="connsiteX1" fmla="*/ 3007415 w 3073089"/>
                <a:gd name="connsiteY1" fmla="*/ 55771 h 2802085"/>
                <a:gd name="connsiteX2" fmla="*/ 2879470 w 3073089"/>
                <a:gd name="connsiteY2" fmla="*/ 2334344 h 2802085"/>
                <a:gd name="connsiteX3" fmla="*/ 152810 w 3073089"/>
                <a:gd name="connsiteY3" fmla="*/ 2802085 h 2802085"/>
                <a:gd name="connsiteX4" fmla="*/ 0 w 3073089"/>
                <a:gd name="connsiteY4" fmla="*/ 0 h 2802085"/>
                <a:gd name="connsiteX0" fmla="*/ 0 w 3142862"/>
                <a:gd name="connsiteY0" fmla="*/ 0 h 2802085"/>
                <a:gd name="connsiteX1" fmla="*/ 3007415 w 3142862"/>
                <a:gd name="connsiteY1" fmla="*/ 55771 h 2802085"/>
                <a:gd name="connsiteX2" fmla="*/ 2879470 w 3142862"/>
                <a:gd name="connsiteY2" fmla="*/ 2334344 h 2802085"/>
                <a:gd name="connsiteX3" fmla="*/ 152810 w 3142862"/>
                <a:gd name="connsiteY3" fmla="*/ 2802085 h 2802085"/>
                <a:gd name="connsiteX4" fmla="*/ 0 w 3142862"/>
                <a:gd name="connsiteY4" fmla="*/ 0 h 2802085"/>
                <a:gd name="connsiteX0" fmla="*/ 0 w 3142862"/>
                <a:gd name="connsiteY0" fmla="*/ 0 h 2860388"/>
                <a:gd name="connsiteX1" fmla="*/ 3007415 w 3142862"/>
                <a:gd name="connsiteY1" fmla="*/ 55771 h 2860388"/>
                <a:gd name="connsiteX2" fmla="*/ 2879470 w 3142862"/>
                <a:gd name="connsiteY2" fmla="*/ 2334344 h 2860388"/>
                <a:gd name="connsiteX3" fmla="*/ 187196 w 3142862"/>
                <a:gd name="connsiteY3" fmla="*/ 2860388 h 2860388"/>
                <a:gd name="connsiteX4" fmla="*/ 0 w 3142862"/>
                <a:gd name="connsiteY4" fmla="*/ 0 h 2860388"/>
                <a:gd name="connsiteX0" fmla="*/ 0 w 3142862"/>
                <a:gd name="connsiteY0" fmla="*/ 0 h 2876373"/>
                <a:gd name="connsiteX1" fmla="*/ 3007415 w 3142862"/>
                <a:gd name="connsiteY1" fmla="*/ 55771 h 2876373"/>
                <a:gd name="connsiteX2" fmla="*/ 2879470 w 3142862"/>
                <a:gd name="connsiteY2" fmla="*/ 2334344 h 2876373"/>
                <a:gd name="connsiteX3" fmla="*/ 187196 w 3142862"/>
                <a:gd name="connsiteY3" fmla="*/ 2860388 h 2876373"/>
                <a:gd name="connsiteX4" fmla="*/ 0 w 3142862"/>
                <a:gd name="connsiteY4" fmla="*/ 0 h 2876373"/>
                <a:gd name="connsiteX0" fmla="*/ 0 w 3142862"/>
                <a:gd name="connsiteY0" fmla="*/ 0 h 2869960"/>
                <a:gd name="connsiteX1" fmla="*/ 3007415 w 3142862"/>
                <a:gd name="connsiteY1" fmla="*/ 55771 h 2869960"/>
                <a:gd name="connsiteX2" fmla="*/ 2879470 w 3142862"/>
                <a:gd name="connsiteY2" fmla="*/ 2334344 h 2869960"/>
                <a:gd name="connsiteX3" fmla="*/ 187196 w 3142862"/>
                <a:gd name="connsiteY3" fmla="*/ 2860388 h 2869960"/>
                <a:gd name="connsiteX4" fmla="*/ 0 w 3142862"/>
                <a:gd name="connsiteY4" fmla="*/ 0 h 2869960"/>
                <a:gd name="connsiteX0" fmla="*/ 0 w 3142862"/>
                <a:gd name="connsiteY0" fmla="*/ 0 h 2875403"/>
                <a:gd name="connsiteX1" fmla="*/ 3007415 w 3142862"/>
                <a:gd name="connsiteY1" fmla="*/ 55771 h 2875403"/>
                <a:gd name="connsiteX2" fmla="*/ 2879470 w 3142862"/>
                <a:gd name="connsiteY2" fmla="*/ 2334344 h 2875403"/>
                <a:gd name="connsiteX3" fmla="*/ 187196 w 3142862"/>
                <a:gd name="connsiteY3" fmla="*/ 2860388 h 2875403"/>
                <a:gd name="connsiteX4" fmla="*/ 0 w 3142862"/>
                <a:gd name="connsiteY4" fmla="*/ 0 h 2875403"/>
                <a:gd name="connsiteX0" fmla="*/ 0 w 3155056"/>
                <a:gd name="connsiteY0" fmla="*/ 0 h 2875403"/>
                <a:gd name="connsiteX1" fmla="*/ 3007415 w 3155056"/>
                <a:gd name="connsiteY1" fmla="*/ 55771 h 2875403"/>
                <a:gd name="connsiteX2" fmla="*/ 2879470 w 3155056"/>
                <a:gd name="connsiteY2" fmla="*/ 2334344 h 2875403"/>
                <a:gd name="connsiteX3" fmla="*/ 187196 w 3155056"/>
                <a:gd name="connsiteY3" fmla="*/ 2860388 h 2875403"/>
                <a:gd name="connsiteX4" fmla="*/ 0 w 3155056"/>
                <a:gd name="connsiteY4" fmla="*/ 0 h 2875403"/>
                <a:gd name="connsiteX0" fmla="*/ 0 w 3111070"/>
                <a:gd name="connsiteY0" fmla="*/ 0 h 2875403"/>
                <a:gd name="connsiteX1" fmla="*/ 3007415 w 3111070"/>
                <a:gd name="connsiteY1" fmla="*/ 55771 h 2875403"/>
                <a:gd name="connsiteX2" fmla="*/ 2879470 w 3111070"/>
                <a:gd name="connsiteY2" fmla="*/ 2334344 h 2875403"/>
                <a:gd name="connsiteX3" fmla="*/ 187196 w 3111070"/>
                <a:gd name="connsiteY3" fmla="*/ 2860388 h 2875403"/>
                <a:gd name="connsiteX4" fmla="*/ 0 w 3111070"/>
                <a:gd name="connsiteY4" fmla="*/ 0 h 2875403"/>
                <a:gd name="connsiteX0" fmla="*/ 0 w 3116300"/>
                <a:gd name="connsiteY0" fmla="*/ 0 h 2875403"/>
                <a:gd name="connsiteX1" fmla="*/ 3007415 w 3116300"/>
                <a:gd name="connsiteY1" fmla="*/ 55771 h 2875403"/>
                <a:gd name="connsiteX2" fmla="*/ 2879470 w 3116300"/>
                <a:gd name="connsiteY2" fmla="*/ 2334344 h 2875403"/>
                <a:gd name="connsiteX3" fmla="*/ 187196 w 3116300"/>
                <a:gd name="connsiteY3" fmla="*/ 2860388 h 2875403"/>
                <a:gd name="connsiteX4" fmla="*/ 0 w 3116300"/>
                <a:gd name="connsiteY4" fmla="*/ 0 h 2875403"/>
                <a:gd name="connsiteX0" fmla="*/ 0 w 3083363"/>
                <a:gd name="connsiteY0" fmla="*/ 0 h 2875403"/>
                <a:gd name="connsiteX1" fmla="*/ 2885378 w 3083363"/>
                <a:gd name="connsiteY1" fmla="*/ 56216 h 2875403"/>
                <a:gd name="connsiteX2" fmla="*/ 2879470 w 3083363"/>
                <a:gd name="connsiteY2" fmla="*/ 2334344 h 2875403"/>
                <a:gd name="connsiteX3" fmla="*/ 187196 w 3083363"/>
                <a:gd name="connsiteY3" fmla="*/ 2860388 h 2875403"/>
                <a:gd name="connsiteX4" fmla="*/ 0 w 3083363"/>
                <a:gd name="connsiteY4" fmla="*/ 0 h 2875403"/>
                <a:gd name="connsiteX0" fmla="*/ 0 w 3096263"/>
                <a:gd name="connsiteY0" fmla="*/ 0 h 2875403"/>
                <a:gd name="connsiteX1" fmla="*/ 2937628 w 3096263"/>
                <a:gd name="connsiteY1" fmla="*/ 51384 h 2875403"/>
                <a:gd name="connsiteX2" fmla="*/ 2879470 w 3096263"/>
                <a:gd name="connsiteY2" fmla="*/ 2334344 h 2875403"/>
                <a:gd name="connsiteX3" fmla="*/ 187196 w 3096263"/>
                <a:gd name="connsiteY3" fmla="*/ 2860388 h 2875403"/>
                <a:gd name="connsiteX4" fmla="*/ 0 w 3096263"/>
                <a:gd name="connsiteY4" fmla="*/ 0 h 2875403"/>
                <a:gd name="connsiteX0" fmla="*/ 0 w 3094279"/>
                <a:gd name="connsiteY0" fmla="*/ 0 h 2875403"/>
                <a:gd name="connsiteX1" fmla="*/ 2930002 w 3094279"/>
                <a:gd name="connsiteY1" fmla="*/ 101565 h 2875403"/>
                <a:gd name="connsiteX2" fmla="*/ 2879470 w 3094279"/>
                <a:gd name="connsiteY2" fmla="*/ 2334344 h 2875403"/>
                <a:gd name="connsiteX3" fmla="*/ 187196 w 3094279"/>
                <a:gd name="connsiteY3" fmla="*/ 2860388 h 2875403"/>
                <a:gd name="connsiteX4" fmla="*/ 0 w 3094279"/>
                <a:gd name="connsiteY4" fmla="*/ 0 h 2875403"/>
                <a:gd name="connsiteX0" fmla="*/ 0 w 3102449"/>
                <a:gd name="connsiteY0" fmla="*/ 0 h 2875403"/>
                <a:gd name="connsiteX1" fmla="*/ 2960524 w 3102449"/>
                <a:gd name="connsiteY1" fmla="*/ 112644 h 2875403"/>
                <a:gd name="connsiteX2" fmla="*/ 2879470 w 3102449"/>
                <a:gd name="connsiteY2" fmla="*/ 2334344 h 2875403"/>
                <a:gd name="connsiteX3" fmla="*/ 187196 w 3102449"/>
                <a:gd name="connsiteY3" fmla="*/ 2860388 h 2875403"/>
                <a:gd name="connsiteX4" fmla="*/ 0 w 3102449"/>
                <a:gd name="connsiteY4" fmla="*/ 0 h 2875403"/>
                <a:gd name="connsiteX0" fmla="*/ 0 w 3104921"/>
                <a:gd name="connsiteY0" fmla="*/ 0 h 2875403"/>
                <a:gd name="connsiteX1" fmla="*/ 2969318 w 3104921"/>
                <a:gd name="connsiteY1" fmla="*/ 139644 h 2875403"/>
                <a:gd name="connsiteX2" fmla="*/ 2879470 w 3104921"/>
                <a:gd name="connsiteY2" fmla="*/ 2334344 h 2875403"/>
                <a:gd name="connsiteX3" fmla="*/ 187196 w 3104921"/>
                <a:gd name="connsiteY3" fmla="*/ 2860388 h 2875403"/>
                <a:gd name="connsiteX4" fmla="*/ 0 w 3104921"/>
                <a:gd name="connsiteY4" fmla="*/ 0 h 2875403"/>
                <a:gd name="connsiteX0" fmla="*/ 0 w 3097647"/>
                <a:gd name="connsiteY0" fmla="*/ 0 h 2875403"/>
                <a:gd name="connsiteX1" fmla="*/ 2942864 w 3097647"/>
                <a:gd name="connsiteY1" fmla="*/ 186902 h 2875403"/>
                <a:gd name="connsiteX2" fmla="*/ 2879470 w 3097647"/>
                <a:gd name="connsiteY2" fmla="*/ 2334344 h 2875403"/>
                <a:gd name="connsiteX3" fmla="*/ 187196 w 3097647"/>
                <a:gd name="connsiteY3" fmla="*/ 2860388 h 2875403"/>
                <a:gd name="connsiteX4" fmla="*/ 0 w 3097647"/>
                <a:gd name="connsiteY4" fmla="*/ 0 h 2875403"/>
                <a:gd name="connsiteX0" fmla="*/ 0 w 3053237"/>
                <a:gd name="connsiteY0" fmla="*/ 0 h 2830026"/>
                <a:gd name="connsiteX1" fmla="*/ 2898454 w 3053237"/>
                <a:gd name="connsiteY1" fmla="*/ 141525 h 2830026"/>
                <a:gd name="connsiteX2" fmla="*/ 2835060 w 3053237"/>
                <a:gd name="connsiteY2" fmla="*/ 2288967 h 2830026"/>
                <a:gd name="connsiteX3" fmla="*/ 142786 w 3053237"/>
                <a:gd name="connsiteY3" fmla="*/ 2815011 h 2830026"/>
                <a:gd name="connsiteX4" fmla="*/ 0 w 3053237"/>
                <a:gd name="connsiteY4" fmla="*/ 0 h 2830026"/>
                <a:gd name="connsiteX0" fmla="*/ 0 w 3002552"/>
                <a:gd name="connsiteY0" fmla="*/ 0 h 2783683"/>
                <a:gd name="connsiteX1" fmla="*/ 2847769 w 3002552"/>
                <a:gd name="connsiteY1" fmla="*/ 95182 h 2783683"/>
                <a:gd name="connsiteX2" fmla="*/ 2784375 w 3002552"/>
                <a:gd name="connsiteY2" fmla="*/ 2242624 h 2783683"/>
                <a:gd name="connsiteX3" fmla="*/ 92101 w 3002552"/>
                <a:gd name="connsiteY3" fmla="*/ 2768668 h 2783683"/>
                <a:gd name="connsiteX4" fmla="*/ 0 w 3002552"/>
                <a:gd name="connsiteY4" fmla="*/ 0 h 2783683"/>
                <a:gd name="connsiteX0" fmla="*/ 0 w 3002552"/>
                <a:gd name="connsiteY0" fmla="*/ 0 h 2780993"/>
                <a:gd name="connsiteX1" fmla="*/ 2847769 w 3002552"/>
                <a:gd name="connsiteY1" fmla="*/ 95182 h 2780993"/>
                <a:gd name="connsiteX2" fmla="*/ 2784375 w 3002552"/>
                <a:gd name="connsiteY2" fmla="*/ 2242624 h 2780993"/>
                <a:gd name="connsiteX3" fmla="*/ 92101 w 3002552"/>
                <a:gd name="connsiteY3" fmla="*/ 2768668 h 2780993"/>
                <a:gd name="connsiteX4" fmla="*/ 0 w 3002552"/>
                <a:gd name="connsiteY4" fmla="*/ 0 h 2780993"/>
                <a:gd name="connsiteX0" fmla="*/ 0 w 3008312"/>
                <a:gd name="connsiteY0" fmla="*/ 0 h 2781844"/>
                <a:gd name="connsiteX1" fmla="*/ 2847769 w 3008312"/>
                <a:gd name="connsiteY1" fmla="*/ 95182 h 2781844"/>
                <a:gd name="connsiteX2" fmla="*/ 2792196 w 3008312"/>
                <a:gd name="connsiteY2" fmla="*/ 2275334 h 2781844"/>
                <a:gd name="connsiteX3" fmla="*/ 92101 w 3008312"/>
                <a:gd name="connsiteY3" fmla="*/ 2768668 h 2781844"/>
                <a:gd name="connsiteX4" fmla="*/ 0 w 3008312"/>
                <a:gd name="connsiteY4" fmla="*/ 0 h 2781844"/>
                <a:gd name="connsiteX0" fmla="*/ 0 w 2989495"/>
                <a:gd name="connsiteY0" fmla="*/ 0 h 2781844"/>
                <a:gd name="connsiteX1" fmla="*/ 2847769 w 2989495"/>
                <a:gd name="connsiteY1" fmla="*/ 95182 h 2781844"/>
                <a:gd name="connsiteX2" fmla="*/ 2792196 w 2989495"/>
                <a:gd name="connsiteY2" fmla="*/ 2275334 h 2781844"/>
                <a:gd name="connsiteX3" fmla="*/ 92101 w 2989495"/>
                <a:gd name="connsiteY3" fmla="*/ 2768668 h 2781844"/>
                <a:gd name="connsiteX4" fmla="*/ 0 w 2989495"/>
                <a:gd name="connsiteY4" fmla="*/ 0 h 2781844"/>
                <a:gd name="connsiteX0" fmla="*/ 0 w 3011870"/>
                <a:gd name="connsiteY0" fmla="*/ 0 h 2781844"/>
                <a:gd name="connsiteX1" fmla="*/ 2847769 w 3011870"/>
                <a:gd name="connsiteY1" fmla="*/ 95182 h 2781844"/>
                <a:gd name="connsiteX2" fmla="*/ 2792196 w 3011870"/>
                <a:gd name="connsiteY2" fmla="*/ 2275334 h 2781844"/>
                <a:gd name="connsiteX3" fmla="*/ 92101 w 3011870"/>
                <a:gd name="connsiteY3" fmla="*/ 2768668 h 2781844"/>
                <a:gd name="connsiteX4" fmla="*/ 0 w 3011870"/>
                <a:gd name="connsiteY4" fmla="*/ 0 h 2781844"/>
                <a:gd name="connsiteX0" fmla="*/ 0 w 3011870"/>
                <a:gd name="connsiteY0" fmla="*/ 0 h 2783262"/>
                <a:gd name="connsiteX1" fmla="*/ 2847769 w 3011870"/>
                <a:gd name="connsiteY1" fmla="*/ 95182 h 2783262"/>
                <a:gd name="connsiteX2" fmla="*/ 2792196 w 3011870"/>
                <a:gd name="connsiteY2" fmla="*/ 2275334 h 2783262"/>
                <a:gd name="connsiteX3" fmla="*/ 92101 w 3011870"/>
                <a:gd name="connsiteY3" fmla="*/ 2768668 h 2783262"/>
                <a:gd name="connsiteX4" fmla="*/ 0 w 3011870"/>
                <a:gd name="connsiteY4" fmla="*/ 0 h 2783262"/>
                <a:gd name="connsiteX0" fmla="*/ 0 w 3011870"/>
                <a:gd name="connsiteY0" fmla="*/ 0 h 2767189"/>
                <a:gd name="connsiteX1" fmla="*/ 2847769 w 3011870"/>
                <a:gd name="connsiteY1" fmla="*/ 95182 h 2767189"/>
                <a:gd name="connsiteX2" fmla="*/ 2792196 w 3011870"/>
                <a:gd name="connsiteY2" fmla="*/ 2275334 h 2767189"/>
                <a:gd name="connsiteX3" fmla="*/ 113833 w 3011870"/>
                <a:gd name="connsiteY3" fmla="*/ 2752010 h 2767189"/>
                <a:gd name="connsiteX4" fmla="*/ 0 w 3011870"/>
                <a:gd name="connsiteY4" fmla="*/ 0 h 2767189"/>
                <a:gd name="connsiteX0" fmla="*/ 0 w 3011870"/>
                <a:gd name="connsiteY0" fmla="*/ 0 h 2764048"/>
                <a:gd name="connsiteX1" fmla="*/ 2847769 w 3011870"/>
                <a:gd name="connsiteY1" fmla="*/ 95182 h 2764048"/>
                <a:gd name="connsiteX2" fmla="*/ 2792196 w 3011870"/>
                <a:gd name="connsiteY2" fmla="*/ 2275334 h 2764048"/>
                <a:gd name="connsiteX3" fmla="*/ 128682 w 3011870"/>
                <a:gd name="connsiteY3" fmla="*/ 2748749 h 2764048"/>
                <a:gd name="connsiteX4" fmla="*/ 0 w 3011870"/>
                <a:gd name="connsiteY4" fmla="*/ 0 h 2764048"/>
                <a:gd name="connsiteX0" fmla="*/ 0 w 3011870"/>
                <a:gd name="connsiteY0" fmla="*/ 0 h 2766482"/>
                <a:gd name="connsiteX1" fmla="*/ 2847769 w 3011870"/>
                <a:gd name="connsiteY1" fmla="*/ 95182 h 2766482"/>
                <a:gd name="connsiteX2" fmla="*/ 2792196 w 3011870"/>
                <a:gd name="connsiteY2" fmla="*/ 2275334 h 2766482"/>
                <a:gd name="connsiteX3" fmla="*/ 118548 w 3011870"/>
                <a:gd name="connsiteY3" fmla="*/ 2751276 h 2766482"/>
                <a:gd name="connsiteX4" fmla="*/ 0 w 3011870"/>
                <a:gd name="connsiteY4" fmla="*/ 0 h 2766482"/>
                <a:gd name="connsiteX0" fmla="*/ 0 w 3011870"/>
                <a:gd name="connsiteY0" fmla="*/ 0 h 2769615"/>
                <a:gd name="connsiteX1" fmla="*/ 2847769 w 3011870"/>
                <a:gd name="connsiteY1" fmla="*/ 95182 h 2769615"/>
                <a:gd name="connsiteX2" fmla="*/ 2792196 w 3011870"/>
                <a:gd name="connsiteY2" fmla="*/ 2275334 h 2769615"/>
                <a:gd name="connsiteX3" fmla="*/ 113120 w 3011870"/>
                <a:gd name="connsiteY3" fmla="*/ 2754527 h 2769615"/>
                <a:gd name="connsiteX4" fmla="*/ 0 w 3011870"/>
                <a:gd name="connsiteY4" fmla="*/ 0 h 27696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11870" h="2769615">
                  <a:moveTo>
                    <a:pt x="0" y="0"/>
                  </a:moveTo>
                  <a:cubicBezTo>
                    <a:pt x="1127017" y="85961"/>
                    <a:pt x="1845297" y="76592"/>
                    <a:pt x="2847769" y="95182"/>
                  </a:cubicBezTo>
                  <a:cubicBezTo>
                    <a:pt x="2777291" y="1004083"/>
                    <a:pt x="3289279" y="2013053"/>
                    <a:pt x="2792196" y="2275334"/>
                  </a:cubicBezTo>
                  <a:cubicBezTo>
                    <a:pt x="2409503" y="2508287"/>
                    <a:pt x="1123783" y="2845055"/>
                    <a:pt x="113120" y="2754527"/>
                  </a:cubicBezTo>
                  <a:cubicBezTo>
                    <a:pt x="-60175" y="1676365"/>
                    <a:pt x="148001" y="804419"/>
                    <a:pt x="0" y="0"/>
                  </a:cubicBezTo>
                  <a:close/>
                </a:path>
              </a:pathLst>
            </a:custGeom>
            <a:solidFill>
              <a:schemeClr val="bg1"/>
            </a:solidFill>
            <a:ln>
              <a:noFill/>
            </a:ln>
            <a:effectLst>
              <a:outerShdw blurRad="215900" dist="114300" dir="4800000" sx="99000" sy="99000" algn="tr" rotWithShape="0">
                <a:prstClr val="black">
                  <a:alpha val="4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cs typeface="+mn-ea"/>
                <a:sym typeface="+mn-lt"/>
              </a:endParaRPr>
            </a:p>
          </p:txBody>
        </p:sp>
        <p:sp>
          <p:nvSpPr>
            <p:cNvPr id="6" name="MH_SubTitle_1"/>
            <p:cNvSpPr/>
            <p:nvPr>
              <p:custDataLst>
                <p:tags r:id="rId4"/>
              </p:custDataLst>
            </p:nvPr>
          </p:nvSpPr>
          <p:spPr>
            <a:xfrm rot="21074577">
              <a:off x="3220263" y="3175886"/>
              <a:ext cx="2340604" cy="2160323"/>
            </a:xfrm>
            <a:custGeom>
              <a:avLst/>
              <a:gdLst>
                <a:gd name="connsiteX0" fmla="*/ 0 w 2958182"/>
                <a:gd name="connsiteY0" fmla="*/ 0 h 2855644"/>
                <a:gd name="connsiteX1" fmla="*/ 2958182 w 2958182"/>
                <a:gd name="connsiteY1" fmla="*/ 0 h 2855644"/>
                <a:gd name="connsiteX2" fmla="*/ 2958182 w 2958182"/>
                <a:gd name="connsiteY2" fmla="*/ 2855644 h 2855644"/>
                <a:gd name="connsiteX3" fmla="*/ 0 w 2958182"/>
                <a:gd name="connsiteY3" fmla="*/ 2855644 h 2855644"/>
                <a:gd name="connsiteX4" fmla="*/ 0 w 2958182"/>
                <a:gd name="connsiteY4" fmla="*/ 0 h 2855644"/>
                <a:gd name="connsiteX0" fmla="*/ 0 w 2958182"/>
                <a:gd name="connsiteY0" fmla="*/ 0 h 2855644"/>
                <a:gd name="connsiteX1" fmla="*/ 2958182 w 2958182"/>
                <a:gd name="connsiteY1" fmla="*/ 0 h 2855644"/>
                <a:gd name="connsiteX2" fmla="*/ 2958182 w 2958182"/>
                <a:gd name="connsiteY2" fmla="*/ 2855644 h 2855644"/>
                <a:gd name="connsiteX3" fmla="*/ 99227 w 2958182"/>
                <a:gd name="connsiteY3" fmla="*/ 2774555 h 2855644"/>
                <a:gd name="connsiteX4" fmla="*/ 0 w 2958182"/>
                <a:gd name="connsiteY4" fmla="*/ 0 h 2855644"/>
                <a:gd name="connsiteX0" fmla="*/ 0 w 3007415"/>
                <a:gd name="connsiteY0" fmla="*/ 0 h 2911415"/>
                <a:gd name="connsiteX1" fmla="*/ 3007415 w 3007415"/>
                <a:gd name="connsiteY1" fmla="*/ 55771 h 2911415"/>
                <a:gd name="connsiteX2" fmla="*/ 3007415 w 3007415"/>
                <a:gd name="connsiteY2" fmla="*/ 2911415 h 2911415"/>
                <a:gd name="connsiteX3" fmla="*/ 148460 w 3007415"/>
                <a:gd name="connsiteY3" fmla="*/ 2830326 h 2911415"/>
                <a:gd name="connsiteX4" fmla="*/ 0 w 3007415"/>
                <a:gd name="connsiteY4" fmla="*/ 0 h 2911415"/>
                <a:gd name="connsiteX0" fmla="*/ 0 w 3007415"/>
                <a:gd name="connsiteY0" fmla="*/ 0 h 2911415"/>
                <a:gd name="connsiteX1" fmla="*/ 3007415 w 3007415"/>
                <a:gd name="connsiteY1" fmla="*/ 55771 h 2911415"/>
                <a:gd name="connsiteX2" fmla="*/ 3007415 w 3007415"/>
                <a:gd name="connsiteY2" fmla="*/ 2911415 h 2911415"/>
                <a:gd name="connsiteX3" fmla="*/ 148460 w 3007415"/>
                <a:gd name="connsiteY3" fmla="*/ 2830326 h 2911415"/>
                <a:gd name="connsiteX4" fmla="*/ 0 w 3007415"/>
                <a:gd name="connsiteY4" fmla="*/ 0 h 2911415"/>
                <a:gd name="connsiteX0" fmla="*/ 0 w 3007415"/>
                <a:gd name="connsiteY0" fmla="*/ 0 h 2911415"/>
                <a:gd name="connsiteX1" fmla="*/ 3007415 w 3007415"/>
                <a:gd name="connsiteY1" fmla="*/ 55771 h 2911415"/>
                <a:gd name="connsiteX2" fmla="*/ 3007415 w 3007415"/>
                <a:gd name="connsiteY2" fmla="*/ 2911415 h 2911415"/>
                <a:gd name="connsiteX3" fmla="*/ 148460 w 3007415"/>
                <a:gd name="connsiteY3" fmla="*/ 2830326 h 2911415"/>
                <a:gd name="connsiteX4" fmla="*/ 0 w 3007415"/>
                <a:gd name="connsiteY4" fmla="*/ 0 h 2911415"/>
                <a:gd name="connsiteX0" fmla="*/ 0 w 3007415"/>
                <a:gd name="connsiteY0" fmla="*/ 0 h 2911415"/>
                <a:gd name="connsiteX1" fmla="*/ 3007415 w 3007415"/>
                <a:gd name="connsiteY1" fmla="*/ 55771 h 2911415"/>
                <a:gd name="connsiteX2" fmla="*/ 3007415 w 3007415"/>
                <a:gd name="connsiteY2" fmla="*/ 2911415 h 2911415"/>
                <a:gd name="connsiteX3" fmla="*/ 152810 w 3007415"/>
                <a:gd name="connsiteY3" fmla="*/ 2802085 h 2911415"/>
                <a:gd name="connsiteX4" fmla="*/ 0 w 3007415"/>
                <a:gd name="connsiteY4" fmla="*/ 0 h 2911415"/>
                <a:gd name="connsiteX0" fmla="*/ 0 w 3007415"/>
                <a:gd name="connsiteY0" fmla="*/ 0 h 2911415"/>
                <a:gd name="connsiteX1" fmla="*/ 3007415 w 3007415"/>
                <a:gd name="connsiteY1" fmla="*/ 55771 h 2911415"/>
                <a:gd name="connsiteX2" fmla="*/ 3007415 w 3007415"/>
                <a:gd name="connsiteY2" fmla="*/ 2911415 h 2911415"/>
                <a:gd name="connsiteX3" fmla="*/ 152810 w 3007415"/>
                <a:gd name="connsiteY3" fmla="*/ 2802085 h 2911415"/>
                <a:gd name="connsiteX4" fmla="*/ 0 w 3007415"/>
                <a:gd name="connsiteY4" fmla="*/ 0 h 2911415"/>
                <a:gd name="connsiteX0" fmla="*/ 0 w 3007415"/>
                <a:gd name="connsiteY0" fmla="*/ 0 h 2802085"/>
                <a:gd name="connsiteX1" fmla="*/ 3007415 w 3007415"/>
                <a:gd name="connsiteY1" fmla="*/ 55771 h 2802085"/>
                <a:gd name="connsiteX2" fmla="*/ 2795981 w 3007415"/>
                <a:gd name="connsiteY2" fmla="*/ 2782473 h 2802085"/>
                <a:gd name="connsiteX3" fmla="*/ 152810 w 3007415"/>
                <a:gd name="connsiteY3" fmla="*/ 2802085 h 2802085"/>
                <a:gd name="connsiteX4" fmla="*/ 0 w 3007415"/>
                <a:gd name="connsiteY4" fmla="*/ 0 h 2802085"/>
                <a:gd name="connsiteX0" fmla="*/ 0 w 3007415"/>
                <a:gd name="connsiteY0" fmla="*/ 0 h 2910528"/>
                <a:gd name="connsiteX1" fmla="*/ 3007415 w 3007415"/>
                <a:gd name="connsiteY1" fmla="*/ 55771 h 2910528"/>
                <a:gd name="connsiteX2" fmla="*/ 2795981 w 3007415"/>
                <a:gd name="connsiteY2" fmla="*/ 2782473 h 2910528"/>
                <a:gd name="connsiteX3" fmla="*/ 152810 w 3007415"/>
                <a:gd name="connsiteY3" fmla="*/ 2802085 h 2910528"/>
                <a:gd name="connsiteX4" fmla="*/ 0 w 3007415"/>
                <a:gd name="connsiteY4" fmla="*/ 0 h 2910528"/>
                <a:gd name="connsiteX0" fmla="*/ 0 w 3016462"/>
                <a:gd name="connsiteY0" fmla="*/ 0 h 2910528"/>
                <a:gd name="connsiteX1" fmla="*/ 3007415 w 3016462"/>
                <a:gd name="connsiteY1" fmla="*/ 55771 h 2910528"/>
                <a:gd name="connsiteX2" fmla="*/ 2795981 w 3016462"/>
                <a:gd name="connsiteY2" fmla="*/ 2782473 h 2910528"/>
                <a:gd name="connsiteX3" fmla="*/ 152810 w 3016462"/>
                <a:gd name="connsiteY3" fmla="*/ 2802085 h 2910528"/>
                <a:gd name="connsiteX4" fmla="*/ 0 w 3016462"/>
                <a:gd name="connsiteY4" fmla="*/ 0 h 2910528"/>
                <a:gd name="connsiteX0" fmla="*/ 0 w 3064249"/>
                <a:gd name="connsiteY0" fmla="*/ 0 h 2898641"/>
                <a:gd name="connsiteX1" fmla="*/ 3007415 w 3064249"/>
                <a:gd name="connsiteY1" fmla="*/ 55771 h 2898641"/>
                <a:gd name="connsiteX2" fmla="*/ 2875643 w 3064249"/>
                <a:gd name="connsiteY2" fmla="*/ 2765832 h 2898641"/>
                <a:gd name="connsiteX3" fmla="*/ 152810 w 3064249"/>
                <a:gd name="connsiteY3" fmla="*/ 2802085 h 2898641"/>
                <a:gd name="connsiteX4" fmla="*/ 0 w 3064249"/>
                <a:gd name="connsiteY4" fmla="*/ 0 h 2898641"/>
                <a:gd name="connsiteX0" fmla="*/ 0 w 3070540"/>
                <a:gd name="connsiteY0" fmla="*/ 0 h 2898641"/>
                <a:gd name="connsiteX1" fmla="*/ 3007415 w 3070540"/>
                <a:gd name="connsiteY1" fmla="*/ 55771 h 2898641"/>
                <a:gd name="connsiteX2" fmla="*/ 2875643 w 3070540"/>
                <a:gd name="connsiteY2" fmla="*/ 2765832 h 2898641"/>
                <a:gd name="connsiteX3" fmla="*/ 152810 w 3070540"/>
                <a:gd name="connsiteY3" fmla="*/ 2802085 h 2898641"/>
                <a:gd name="connsiteX4" fmla="*/ 0 w 3070540"/>
                <a:gd name="connsiteY4" fmla="*/ 0 h 2898641"/>
                <a:gd name="connsiteX0" fmla="*/ 0 w 3050496"/>
                <a:gd name="connsiteY0" fmla="*/ 0 h 2831008"/>
                <a:gd name="connsiteX1" fmla="*/ 3007415 w 3050496"/>
                <a:gd name="connsiteY1" fmla="*/ 55771 h 2831008"/>
                <a:gd name="connsiteX2" fmla="*/ 2844527 w 3050496"/>
                <a:gd name="connsiteY2" fmla="*/ 2655027 h 2831008"/>
                <a:gd name="connsiteX3" fmla="*/ 152810 w 3050496"/>
                <a:gd name="connsiteY3" fmla="*/ 2802085 h 2831008"/>
                <a:gd name="connsiteX4" fmla="*/ 0 w 3050496"/>
                <a:gd name="connsiteY4" fmla="*/ 0 h 2831008"/>
                <a:gd name="connsiteX0" fmla="*/ 0 w 3083026"/>
                <a:gd name="connsiteY0" fmla="*/ 0 h 2802085"/>
                <a:gd name="connsiteX1" fmla="*/ 3007415 w 3083026"/>
                <a:gd name="connsiteY1" fmla="*/ 55771 h 2802085"/>
                <a:gd name="connsiteX2" fmla="*/ 2894153 w 3083026"/>
                <a:gd name="connsiteY2" fmla="*/ 2551842 h 2802085"/>
                <a:gd name="connsiteX3" fmla="*/ 152810 w 3083026"/>
                <a:gd name="connsiteY3" fmla="*/ 2802085 h 2802085"/>
                <a:gd name="connsiteX4" fmla="*/ 0 w 3083026"/>
                <a:gd name="connsiteY4" fmla="*/ 0 h 2802085"/>
                <a:gd name="connsiteX0" fmla="*/ 0 w 3077100"/>
                <a:gd name="connsiteY0" fmla="*/ 0 h 2839147"/>
                <a:gd name="connsiteX1" fmla="*/ 3007415 w 3077100"/>
                <a:gd name="connsiteY1" fmla="*/ 55771 h 2839147"/>
                <a:gd name="connsiteX2" fmla="*/ 2885440 w 3077100"/>
                <a:gd name="connsiteY2" fmla="*/ 2670966 h 2839147"/>
                <a:gd name="connsiteX3" fmla="*/ 152810 w 3077100"/>
                <a:gd name="connsiteY3" fmla="*/ 2802085 h 2839147"/>
                <a:gd name="connsiteX4" fmla="*/ 0 w 3077100"/>
                <a:gd name="connsiteY4" fmla="*/ 0 h 2839147"/>
                <a:gd name="connsiteX0" fmla="*/ 0 w 3084012"/>
                <a:gd name="connsiteY0" fmla="*/ 0 h 2810619"/>
                <a:gd name="connsiteX1" fmla="*/ 3007415 w 3084012"/>
                <a:gd name="connsiteY1" fmla="*/ 55771 h 2810619"/>
                <a:gd name="connsiteX2" fmla="*/ 2895591 w 3084012"/>
                <a:gd name="connsiteY2" fmla="*/ 2605068 h 2810619"/>
                <a:gd name="connsiteX3" fmla="*/ 152810 w 3084012"/>
                <a:gd name="connsiteY3" fmla="*/ 2802085 h 2810619"/>
                <a:gd name="connsiteX4" fmla="*/ 0 w 3084012"/>
                <a:gd name="connsiteY4" fmla="*/ 0 h 2810619"/>
                <a:gd name="connsiteX0" fmla="*/ 0 w 3108841"/>
                <a:gd name="connsiteY0" fmla="*/ 0 h 2802085"/>
                <a:gd name="connsiteX1" fmla="*/ 3007415 w 3108841"/>
                <a:gd name="connsiteY1" fmla="*/ 55771 h 2802085"/>
                <a:gd name="connsiteX2" fmla="*/ 2930854 w 3108841"/>
                <a:gd name="connsiteY2" fmla="*/ 2501276 h 2802085"/>
                <a:gd name="connsiteX3" fmla="*/ 152810 w 3108841"/>
                <a:gd name="connsiteY3" fmla="*/ 2802085 h 2802085"/>
                <a:gd name="connsiteX4" fmla="*/ 0 w 3108841"/>
                <a:gd name="connsiteY4" fmla="*/ 0 h 2802085"/>
                <a:gd name="connsiteX0" fmla="*/ 0 w 3073089"/>
                <a:gd name="connsiteY0" fmla="*/ 0 h 2802085"/>
                <a:gd name="connsiteX1" fmla="*/ 3007415 w 3073089"/>
                <a:gd name="connsiteY1" fmla="*/ 55771 h 2802085"/>
                <a:gd name="connsiteX2" fmla="*/ 2879470 w 3073089"/>
                <a:gd name="connsiteY2" fmla="*/ 2334344 h 2802085"/>
                <a:gd name="connsiteX3" fmla="*/ 152810 w 3073089"/>
                <a:gd name="connsiteY3" fmla="*/ 2802085 h 2802085"/>
                <a:gd name="connsiteX4" fmla="*/ 0 w 3073089"/>
                <a:gd name="connsiteY4" fmla="*/ 0 h 2802085"/>
                <a:gd name="connsiteX0" fmla="*/ 0 w 3142862"/>
                <a:gd name="connsiteY0" fmla="*/ 0 h 2802085"/>
                <a:gd name="connsiteX1" fmla="*/ 3007415 w 3142862"/>
                <a:gd name="connsiteY1" fmla="*/ 55771 h 2802085"/>
                <a:gd name="connsiteX2" fmla="*/ 2879470 w 3142862"/>
                <a:gd name="connsiteY2" fmla="*/ 2334344 h 2802085"/>
                <a:gd name="connsiteX3" fmla="*/ 152810 w 3142862"/>
                <a:gd name="connsiteY3" fmla="*/ 2802085 h 2802085"/>
                <a:gd name="connsiteX4" fmla="*/ 0 w 3142862"/>
                <a:gd name="connsiteY4" fmla="*/ 0 h 2802085"/>
                <a:gd name="connsiteX0" fmla="*/ 0 w 3142862"/>
                <a:gd name="connsiteY0" fmla="*/ 0 h 2860388"/>
                <a:gd name="connsiteX1" fmla="*/ 3007415 w 3142862"/>
                <a:gd name="connsiteY1" fmla="*/ 55771 h 2860388"/>
                <a:gd name="connsiteX2" fmla="*/ 2879470 w 3142862"/>
                <a:gd name="connsiteY2" fmla="*/ 2334344 h 2860388"/>
                <a:gd name="connsiteX3" fmla="*/ 187196 w 3142862"/>
                <a:gd name="connsiteY3" fmla="*/ 2860388 h 2860388"/>
                <a:gd name="connsiteX4" fmla="*/ 0 w 3142862"/>
                <a:gd name="connsiteY4" fmla="*/ 0 h 2860388"/>
                <a:gd name="connsiteX0" fmla="*/ 0 w 3142862"/>
                <a:gd name="connsiteY0" fmla="*/ 0 h 2876373"/>
                <a:gd name="connsiteX1" fmla="*/ 3007415 w 3142862"/>
                <a:gd name="connsiteY1" fmla="*/ 55771 h 2876373"/>
                <a:gd name="connsiteX2" fmla="*/ 2879470 w 3142862"/>
                <a:gd name="connsiteY2" fmla="*/ 2334344 h 2876373"/>
                <a:gd name="connsiteX3" fmla="*/ 187196 w 3142862"/>
                <a:gd name="connsiteY3" fmla="*/ 2860388 h 2876373"/>
                <a:gd name="connsiteX4" fmla="*/ 0 w 3142862"/>
                <a:gd name="connsiteY4" fmla="*/ 0 h 2876373"/>
                <a:gd name="connsiteX0" fmla="*/ 0 w 3142862"/>
                <a:gd name="connsiteY0" fmla="*/ 0 h 2869960"/>
                <a:gd name="connsiteX1" fmla="*/ 3007415 w 3142862"/>
                <a:gd name="connsiteY1" fmla="*/ 55771 h 2869960"/>
                <a:gd name="connsiteX2" fmla="*/ 2879470 w 3142862"/>
                <a:gd name="connsiteY2" fmla="*/ 2334344 h 2869960"/>
                <a:gd name="connsiteX3" fmla="*/ 187196 w 3142862"/>
                <a:gd name="connsiteY3" fmla="*/ 2860388 h 2869960"/>
                <a:gd name="connsiteX4" fmla="*/ 0 w 3142862"/>
                <a:gd name="connsiteY4" fmla="*/ 0 h 2869960"/>
                <a:gd name="connsiteX0" fmla="*/ 0 w 3142862"/>
                <a:gd name="connsiteY0" fmla="*/ 0 h 2875403"/>
                <a:gd name="connsiteX1" fmla="*/ 3007415 w 3142862"/>
                <a:gd name="connsiteY1" fmla="*/ 55771 h 2875403"/>
                <a:gd name="connsiteX2" fmla="*/ 2879470 w 3142862"/>
                <a:gd name="connsiteY2" fmla="*/ 2334344 h 2875403"/>
                <a:gd name="connsiteX3" fmla="*/ 187196 w 3142862"/>
                <a:gd name="connsiteY3" fmla="*/ 2860388 h 2875403"/>
                <a:gd name="connsiteX4" fmla="*/ 0 w 3142862"/>
                <a:gd name="connsiteY4" fmla="*/ 0 h 2875403"/>
                <a:gd name="connsiteX0" fmla="*/ 0 w 3155056"/>
                <a:gd name="connsiteY0" fmla="*/ 0 h 2875403"/>
                <a:gd name="connsiteX1" fmla="*/ 3007415 w 3155056"/>
                <a:gd name="connsiteY1" fmla="*/ 55771 h 2875403"/>
                <a:gd name="connsiteX2" fmla="*/ 2879470 w 3155056"/>
                <a:gd name="connsiteY2" fmla="*/ 2334344 h 2875403"/>
                <a:gd name="connsiteX3" fmla="*/ 187196 w 3155056"/>
                <a:gd name="connsiteY3" fmla="*/ 2860388 h 2875403"/>
                <a:gd name="connsiteX4" fmla="*/ 0 w 3155056"/>
                <a:gd name="connsiteY4" fmla="*/ 0 h 2875403"/>
                <a:gd name="connsiteX0" fmla="*/ 0 w 3111070"/>
                <a:gd name="connsiteY0" fmla="*/ 0 h 2875403"/>
                <a:gd name="connsiteX1" fmla="*/ 3007415 w 3111070"/>
                <a:gd name="connsiteY1" fmla="*/ 55771 h 2875403"/>
                <a:gd name="connsiteX2" fmla="*/ 2879470 w 3111070"/>
                <a:gd name="connsiteY2" fmla="*/ 2334344 h 2875403"/>
                <a:gd name="connsiteX3" fmla="*/ 187196 w 3111070"/>
                <a:gd name="connsiteY3" fmla="*/ 2860388 h 2875403"/>
                <a:gd name="connsiteX4" fmla="*/ 0 w 3111070"/>
                <a:gd name="connsiteY4" fmla="*/ 0 h 2875403"/>
                <a:gd name="connsiteX0" fmla="*/ 0 w 3116300"/>
                <a:gd name="connsiteY0" fmla="*/ 0 h 2875403"/>
                <a:gd name="connsiteX1" fmla="*/ 3007415 w 3116300"/>
                <a:gd name="connsiteY1" fmla="*/ 55771 h 2875403"/>
                <a:gd name="connsiteX2" fmla="*/ 2879470 w 3116300"/>
                <a:gd name="connsiteY2" fmla="*/ 2334344 h 2875403"/>
                <a:gd name="connsiteX3" fmla="*/ 187196 w 3116300"/>
                <a:gd name="connsiteY3" fmla="*/ 2860388 h 2875403"/>
                <a:gd name="connsiteX4" fmla="*/ 0 w 3116300"/>
                <a:gd name="connsiteY4" fmla="*/ 0 h 28754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16300" h="2875403">
                  <a:moveTo>
                    <a:pt x="0" y="0"/>
                  </a:moveTo>
                  <a:cubicBezTo>
                    <a:pt x="1127017" y="85961"/>
                    <a:pt x="2004943" y="37181"/>
                    <a:pt x="3007415" y="55771"/>
                  </a:cubicBezTo>
                  <a:cubicBezTo>
                    <a:pt x="2936937" y="964672"/>
                    <a:pt x="3368549" y="2290401"/>
                    <a:pt x="2879470" y="2334344"/>
                  </a:cubicBezTo>
                  <a:cubicBezTo>
                    <a:pt x="2708049" y="2614029"/>
                    <a:pt x="1197859" y="2950916"/>
                    <a:pt x="187196" y="2860388"/>
                  </a:cubicBezTo>
                  <a:cubicBezTo>
                    <a:pt x="13901" y="1782226"/>
                    <a:pt x="148001" y="804419"/>
                    <a:pt x="0" y="0"/>
                  </a:cubicBez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tIns="180000" rtlCol="0" anchor="ctr">
              <a:normAutofit/>
            </a:bodyPr>
            <a:lstStyle/>
            <a:p>
              <a:pPr algn="ctr">
                <a:lnSpc>
                  <a:spcPct val="120000"/>
                </a:lnSpc>
              </a:pPr>
              <a:r>
                <a:rPr lang="zh-CN" altLang="en-US" sz="1600" smtClean="0">
                  <a:solidFill>
                    <a:srgbClr val="FFFFFF"/>
                  </a:solidFill>
                  <a:cs typeface="+mn-ea"/>
                  <a:sym typeface="+mn-lt"/>
                </a:rPr>
                <a:t>用干燥工具挑开触电者身上或身下的电源线</a:t>
              </a:r>
              <a:endParaRPr lang="en-US" altLang="zh-CN" sz="1600" dirty="0">
                <a:solidFill>
                  <a:srgbClr val="FFFFFF"/>
                </a:solidFill>
                <a:cs typeface="+mn-ea"/>
                <a:sym typeface="+mn-lt"/>
              </a:endParaRPr>
            </a:p>
          </p:txBody>
        </p:sp>
        <p:sp>
          <p:nvSpPr>
            <p:cNvPr id="7" name="MH_Other_2"/>
            <p:cNvSpPr/>
            <p:nvPr>
              <p:custDataLst>
                <p:tags r:id="rId5"/>
              </p:custDataLst>
            </p:nvPr>
          </p:nvSpPr>
          <p:spPr>
            <a:xfrm rot="14260875">
              <a:off x="4973095" y="4346759"/>
              <a:ext cx="253315" cy="1141145"/>
            </a:xfrm>
            <a:custGeom>
              <a:avLst/>
              <a:gdLst>
                <a:gd name="connsiteX0" fmla="*/ 0 w 360040"/>
                <a:gd name="connsiteY0" fmla="*/ 1205112 h 1205112"/>
                <a:gd name="connsiteX1" fmla="*/ 0 w 360040"/>
                <a:gd name="connsiteY1" fmla="*/ 0 h 1205112"/>
                <a:gd name="connsiteX2" fmla="*/ 360040 w 360040"/>
                <a:gd name="connsiteY2" fmla="*/ 1205112 h 1205112"/>
                <a:gd name="connsiteX3" fmla="*/ 0 w 360040"/>
                <a:gd name="connsiteY3" fmla="*/ 1205112 h 1205112"/>
                <a:gd name="connsiteX0" fmla="*/ 0 w 284031"/>
                <a:gd name="connsiteY0" fmla="*/ 1205112 h 1205112"/>
                <a:gd name="connsiteX1" fmla="*/ 0 w 284031"/>
                <a:gd name="connsiteY1" fmla="*/ 0 h 1205112"/>
                <a:gd name="connsiteX2" fmla="*/ 284031 w 284031"/>
                <a:gd name="connsiteY2" fmla="*/ 826409 h 1205112"/>
                <a:gd name="connsiteX3" fmla="*/ 0 w 284031"/>
                <a:gd name="connsiteY3" fmla="*/ 1205112 h 1205112"/>
                <a:gd name="connsiteX0" fmla="*/ 0 w 366580"/>
                <a:gd name="connsiteY0" fmla="*/ 1205112 h 1205112"/>
                <a:gd name="connsiteX1" fmla="*/ 0 w 366580"/>
                <a:gd name="connsiteY1" fmla="*/ 0 h 1205112"/>
                <a:gd name="connsiteX2" fmla="*/ 366580 w 366580"/>
                <a:gd name="connsiteY2" fmla="*/ 963165 h 1205112"/>
                <a:gd name="connsiteX3" fmla="*/ 0 w 366580"/>
                <a:gd name="connsiteY3" fmla="*/ 1205112 h 1205112"/>
                <a:gd name="connsiteX0" fmla="*/ 0 w 366580"/>
                <a:gd name="connsiteY0" fmla="*/ 1205112 h 1205112"/>
                <a:gd name="connsiteX1" fmla="*/ 0 w 366580"/>
                <a:gd name="connsiteY1" fmla="*/ 0 h 1205112"/>
                <a:gd name="connsiteX2" fmla="*/ 366580 w 366580"/>
                <a:gd name="connsiteY2" fmla="*/ 963165 h 1205112"/>
                <a:gd name="connsiteX3" fmla="*/ 0 w 366580"/>
                <a:gd name="connsiteY3" fmla="*/ 1205112 h 1205112"/>
                <a:gd name="connsiteX0" fmla="*/ 0 w 375287"/>
                <a:gd name="connsiteY0" fmla="*/ 1227782 h 1227782"/>
                <a:gd name="connsiteX1" fmla="*/ 8707 w 375287"/>
                <a:gd name="connsiteY1" fmla="*/ 0 h 1227782"/>
                <a:gd name="connsiteX2" fmla="*/ 375287 w 375287"/>
                <a:gd name="connsiteY2" fmla="*/ 963165 h 1227782"/>
                <a:gd name="connsiteX3" fmla="*/ 0 w 375287"/>
                <a:gd name="connsiteY3" fmla="*/ 1227782 h 1227782"/>
                <a:gd name="connsiteX0" fmla="*/ 0 w 375287"/>
                <a:gd name="connsiteY0" fmla="*/ 1227782 h 1227782"/>
                <a:gd name="connsiteX1" fmla="*/ 8707 w 375287"/>
                <a:gd name="connsiteY1" fmla="*/ 0 h 1227782"/>
                <a:gd name="connsiteX2" fmla="*/ 375287 w 375287"/>
                <a:gd name="connsiteY2" fmla="*/ 963165 h 1227782"/>
                <a:gd name="connsiteX3" fmla="*/ 0 w 375287"/>
                <a:gd name="connsiteY3" fmla="*/ 1227782 h 1227782"/>
                <a:gd name="connsiteX0" fmla="*/ 0 w 375287"/>
                <a:gd name="connsiteY0" fmla="*/ 1227782 h 1227782"/>
                <a:gd name="connsiteX1" fmla="*/ 8707 w 375287"/>
                <a:gd name="connsiteY1" fmla="*/ 0 h 1227782"/>
                <a:gd name="connsiteX2" fmla="*/ 375287 w 375287"/>
                <a:gd name="connsiteY2" fmla="*/ 963165 h 1227782"/>
                <a:gd name="connsiteX3" fmla="*/ 0 w 375287"/>
                <a:gd name="connsiteY3" fmla="*/ 1227782 h 1227782"/>
                <a:gd name="connsiteX0" fmla="*/ 0 w 375287"/>
                <a:gd name="connsiteY0" fmla="*/ 1227782 h 1227782"/>
                <a:gd name="connsiteX1" fmla="*/ 8707 w 375287"/>
                <a:gd name="connsiteY1" fmla="*/ 0 h 1227782"/>
                <a:gd name="connsiteX2" fmla="*/ 375287 w 375287"/>
                <a:gd name="connsiteY2" fmla="*/ 963165 h 1227782"/>
                <a:gd name="connsiteX3" fmla="*/ 0 w 375287"/>
                <a:gd name="connsiteY3" fmla="*/ 1227782 h 1227782"/>
                <a:gd name="connsiteX0" fmla="*/ 0 w 375287"/>
                <a:gd name="connsiteY0" fmla="*/ 1227782 h 1227782"/>
                <a:gd name="connsiteX1" fmla="*/ 8707 w 375287"/>
                <a:gd name="connsiteY1" fmla="*/ 0 h 1227782"/>
                <a:gd name="connsiteX2" fmla="*/ 375287 w 375287"/>
                <a:gd name="connsiteY2" fmla="*/ 963165 h 1227782"/>
                <a:gd name="connsiteX3" fmla="*/ 0 w 375287"/>
                <a:gd name="connsiteY3" fmla="*/ 1227782 h 1227782"/>
                <a:gd name="connsiteX0" fmla="*/ 0 w 375287"/>
                <a:gd name="connsiteY0" fmla="*/ 1227782 h 1227782"/>
                <a:gd name="connsiteX1" fmla="*/ 8707 w 375287"/>
                <a:gd name="connsiteY1" fmla="*/ 0 h 1227782"/>
                <a:gd name="connsiteX2" fmla="*/ 375287 w 375287"/>
                <a:gd name="connsiteY2" fmla="*/ 963165 h 1227782"/>
                <a:gd name="connsiteX3" fmla="*/ 0 w 375287"/>
                <a:gd name="connsiteY3" fmla="*/ 1227782 h 1227782"/>
                <a:gd name="connsiteX0" fmla="*/ 126017 w 501304"/>
                <a:gd name="connsiteY0" fmla="*/ 1227782 h 1227782"/>
                <a:gd name="connsiteX1" fmla="*/ 134724 w 501304"/>
                <a:gd name="connsiteY1" fmla="*/ 0 h 1227782"/>
                <a:gd name="connsiteX2" fmla="*/ 501304 w 501304"/>
                <a:gd name="connsiteY2" fmla="*/ 963165 h 1227782"/>
                <a:gd name="connsiteX3" fmla="*/ 126017 w 501304"/>
                <a:gd name="connsiteY3" fmla="*/ 1227782 h 1227782"/>
                <a:gd name="connsiteX0" fmla="*/ 129311 w 504598"/>
                <a:gd name="connsiteY0" fmla="*/ 1227782 h 1227782"/>
                <a:gd name="connsiteX1" fmla="*/ 138018 w 504598"/>
                <a:gd name="connsiteY1" fmla="*/ 0 h 1227782"/>
                <a:gd name="connsiteX2" fmla="*/ 504598 w 504598"/>
                <a:gd name="connsiteY2" fmla="*/ 963165 h 1227782"/>
                <a:gd name="connsiteX3" fmla="*/ 129311 w 504598"/>
                <a:gd name="connsiteY3" fmla="*/ 1227782 h 1227782"/>
                <a:gd name="connsiteX0" fmla="*/ 122131 w 497418"/>
                <a:gd name="connsiteY0" fmla="*/ 1406841 h 1406841"/>
                <a:gd name="connsiteX1" fmla="*/ 159583 w 497418"/>
                <a:gd name="connsiteY1" fmla="*/ 0 h 1406841"/>
                <a:gd name="connsiteX2" fmla="*/ 497418 w 497418"/>
                <a:gd name="connsiteY2" fmla="*/ 1142224 h 1406841"/>
                <a:gd name="connsiteX3" fmla="*/ 122131 w 497418"/>
                <a:gd name="connsiteY3" fmla="*/ 1406841 h 1406841"/>
                <a:gd name="connsiteX0" fmla="*/ 134513 w 509800"/>
                <a:gd name="connsiteY0" fmla="*/ 1406841 h 1406841"/>
                <a:gd name="connsiteX1" fmla="*/ 171965 w 509800"/>
                <a:gd name="connsiteY1" fmla="*/ 0 h 1406841"/>
                <a:gd name="connsiteX2" fmla="*/ 509800 w 509800"/>
                <a:gd name="connsiteY2" fmla="*/ 1142224 h 1406841"/>
                <a:gd name="connsiteX3" fmla="*/ 134513 w 509800"/>
                <a:gd name="connsiteY3" fmla="*/ 1406841 h 1406841"/>
                <a:gd name="connsiteX0" fmla="*/ 134513 w 509800"/>
                <a:gd name="connsiteY0" fmla="*/ 1406841 h 1406841"/>
                <a:gd name="connsiteX1" fmla="*/ 171965 w 509800"/>
                <a:gd name="connsiteY1" fmla="*/ 0 h 1406841"/>
                <a:gd name="connsiteX2" fmla="*/ 509800 w 509800"/>
                <a:gd name="connsiteY2" fmla="*/ 1142224 h 1406841"/>
                <a:gd name="connsiteX3" fmla="*/ 134513 w 509800"/>
                <a:gd name="connsiteY3" fmla="*/ 1406841 h 1406841"/>
                <a:gd name="connsiteX0" fmla="*/ 134513 w 403203"/>
                <a:gd name="connsiteY0" fmla="*/ 1406841 h 1406841"/>
                <a:gd name="connsiteX1" fmla="*/ 171965 w 403203"/>
                <a:gd name="connsiteY1" fmla="*/ 0 h 1406841"/>
                <a:gd name="connsiteX2" fmla="*/ 403203 w 403203"/>
                <a:gd name="connsiteY2" fmla="*/ 1117809 h 1406841"/>
                <a:gd name="connsiteX3" fmla="*/ 134513 w 403203"/>
                <a:gd name="connsiteY3" fmla="*/ 1406841 h 1406841"/>
                <a:gd name="connsiteX0" fmla="*/ 134513 w 412457"/>
                <a:gd name="connsiteY0" fmla="*/ 1406841 h 1406841"/>
                <a:gd name="connsiteX1" fmla="*/ 171965 w 412457"/>
                <a:gd name="connsiteY1" fmla="*/ 0 h 1406841"/>
                <a:gd name="connsiteX2" fmla="*/ 412456 w 412457"/>
                <a:gd name="connsiteY2" fmla="*/ 1149013 h 1406841"/>
                <a:gd name="connsiteX3" fmla="*/ 134513 w 412457"/>
                <a:gd name="connsiteY3" fmla="*/ 1406841 h 1406841"/>
                <a:gd name="connsiteX0" fmla="*/ 134513 w 412456"/>
                <a:gd name="connsiteY0" fmla="*/ 1406841 h 1406841"/>
                <a:gd name="connsiteX1" fmla="*/ 171965 w 412456"/>
                <a:gd name="connsiteY1" fmla="*/ 0 h 1406841"/>
                <a:gd name="connsiteX2" fmla="*/ 412456 w 412456"/>
                <a:gd name="connsiteY2" fmla="*/ 1149013 h 1406841"/>
                <a:gd name="connsiteX3" fmla="*/ 134513 w 412456"/>
                <a:gd name="connsiteY3" fmla="*/ 1406841 h 1406841"/>
                <a:gd name="connsiteX0" fmla="*/ 134513 w 412456"/>
                <a:gd name="connsiteY0" fmla="*/ 1406841 h 1406841"/>
                <a:gd name="connsiteX1" fmla="*/ 171965 w 412456"/>
                <a:gd name="connsiteY1" fmla="*/ 0 h 1406841"/>
                <a:gd name="connsiteX2" fmla="*/ 412456 w 412456"/>
                <a:gd name="connsiteY2" fmla="*/ 1149013 h 1406841"/>
                <a:gd name="connsiteX3" fmla="*/ 134513 w 412456"/>
                <a:gd name="connsiteY3" fmla="*/ 1406841 h 1406841"/>
                <a:gd name="connsiteX0" fmla="*/ 140084 w 398701"/>
                <a:gd name="connsiteY0" fmla="*/ 1442880 h 1442880"/>
                <a:gd name="connsiteX1" fmla="*/ 158210 w 398701"/>
                <a:gd name="connsiteY1" fmla="*/ 0 h 1442880"/>
                <a:gd name="connsiteX2" fmla="*/ 398701 w 398701"/>
                <a:gd name="connsiteY2" fmla="*/ 1149013 h 1442880"/>
                <a:gd name="connsiteX3" fmla="*/ 140084 w 398701"/>
                <a:gd name="connsiteY3" fmla="*/ 1442880 h 1442880"/>
                <a:gd name="connsiteX0" fmla="*/ 163454 w 422071"/>
                <a:gd name="connsiteY0" fmla="*/ 1442880 h 1442880"/>
                <a:gd name="connsiteX1" fmla="*/ 181580 w 422071"/>
                <a:gd name="connsiteY1" fmla="*/ 0 h 1442880"/>
                <a:gd name="connsiteX2" fmla="*/ 422071 w 422071"/>
                <a:gd name="connsiteY2" fmla="*/ 1149013 h 1442880"/>
                <a:gd name="connsiteX3" fmla="*/ 163454 w 422071"/>
                <a:gd name="connsiteY3" fmla="*/ 1442880 h 1442880"/>
                <a:gd name="connsiteX0" fmla="*/ 163454 w 422071"/>
                <a:gd name="connsiteY0" fmla="*/ 1442880 h 1442880"/>
                <a:gd name="connsiteX1" fmla="*/ 181580 w 422071"/>
                <a:gd name="connsiteY1" fmla="*/ 0 h 1442880"/>
                <a:gd name="connsiteX2" fmla="*/ 422071 w 422071"/>
                <a:gd name="connsiteY2" fmla="*/ 1149013 h 1442880"/>
                <a:gd name="connsiteX3" fmla="*/ 163454 w 422071"/>
                <a:gd name="connsiteY3" fmla="*/ 1442880 h 1442880"/>
              </a:gdLst>
              <a:ahLst/>
              <a:cxnLst>
                <a:cxn ang="0">
                  <a:pos x="connsiteX0" y="connsiteY0"/>
                </a:cxn>
                <a:cxn ang="0">
                  <a:pos x="connsiteX1" y="connsiteY1"/>
                </a:cxn>
                <a:cxn ang="0">
                  <a:pos x="connsiteX2" y="connsiteY2"/>
                </a:cxn>
                <a:cxn ang="0">
                  <a:pos x="connsiteX3" y="connsiteY3"/>
                </a:cxn>
              </a:cxnLst>
              <a:rect l="l" t="t" r="r" b="b"/>
              <a:pathLst>
                <a:path w="422071" h="1442880">
                  <a:moveTo>
                    <a:pt x="163454" y="1442880"/>
                  </a:moveTo>
                  <a:cubicBezTo>
                    <a:pt x="-176501" y="1226284"/>
                    <a:pt x="107547" y="307905"/>
                    <a:pt x="181580" y="0"/>
                  </a:cubicBezTo>
                  <a:cubicBezTo>
                    <a:pt x="115191" y="556789"/>
                    <a:pt x="137346" y="827855"/>
                    <a:pt x="422071" y="1149013"/>
                  </a:cubicBezTo>
                  <a:cubicBezTo>
                    <a:pt x="129579" y="963158"/>
                    <a:pt x="66208" y="1301405"/>
                    <a:pt x="163454" y="1442880"/>
                  </a:cubicBezTo>
                  <a:close/>
                </a:path>
              </a:pathLst>
            </a:custGeom>
            <a:gradFill flip="none" rotWithShape="1">
              <a:gsLst>
                <a:gs pos="0">
                  <a:schemeClr val="accent1">
                    <a:lumMod val="50000"/>
                  </a:schemeClr>
                </a:gs>
                <a:gs pos="50000">
                  <a:schemeClr val="accent1">
                    <a:lumMod val="75000"/>
                  </a:schemeClr>
                </a:gs>
                <a:gs pos="100000">
                  <a:schemeClr val="accent1"/>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cs typeface="+mn-ea"/>
                <a:sym typeface="+mn-lt"/>
              </a:endParaRPr>
            </a:p>
          </p:txBody>
        </p:sp>
        <p:sp>
          <p:nvSpPr>
            <p:cNvPr id="17" name="MH_Other_5"/>
            <p:cNvSpPr/>
            <p:nvPr>
              <p:custDataLst>
                <p:tags r:id="rId6"/>
              </p:custDataLst>
            </p:nvPr>
          </p:nvSpPr>
          <p:spPr>
            <a:xfrm rot="18900000">
              <a:off x="2636804" y="3464566"/>
              <a:ext cx="1307634" cy="242604"/>
            </a:xfrm>
            <a:custGeom>
              <a:avLst/>
              <a:gdLst>
                <a:gd name="connsiteX0" fmla="*/ 0 w 1152128"/>
                <a:gd name="connsiteY0" fmla="*/ 0 h 242604"/>
                <a:gd name="connsiteX1" fmla="*/ 1152128 w 1152128"/>
                <a:gd name="connsiteY1" fmla="*/ 0 h 242604"/>
                <a:gd name="connsiteX2" fmla="*/ 1152128 w 1152128"/>
                <a:gd name="connsiteY2" fmla="*/ 242604 h 242604"/>
                <a:gd name="connsiteX3" fmla="*/ 0 w 1152128"/>
                <a:gd name="connsiteY3" fmla="*/ 242604 h 242604"/>
                <a:gd name="connsiteX4" fmla="*/ 0 w 1152128"/>
                <a:gd name="connsiteY4" fmla="*/ 0 h 242604"/>
                <a:gd name="connsiteX0" fmla="*/ 1637 w 1153765"/>
                <a:gd name="connsiteY0" fmla="*/ 0 h 242604"/>
                <a:gd name="connsiteX1" fmla="*/ 1153765 w 1153765"/>
                <a:gd name="connsiteY1" fmla="*/ 0 h 242604"/>
                <a:gd name="connsiteX2" fmla="*/ 1153765 w 1153765"/>
                <a:gd name="connsiteY2" fmla="*/ 242604 h 242604"/>
                <a:gd name="connsiteX3" fmla="*/ 1637 w 1153765"/>
                <a:gd name="connsiteY3" fmla="*/ 242604 h 242604"/>
                <a:gd name="connsiteX4" fmla="*/ 0 w 1153765"/>
                <a:gd name="connsiteY4" fmla="*/ 57657 h 242604"/>
                <a:gd name="connsiteX5" fmla="*/ 1637 w 1153765"/>
                <a:gd name="connsiteY5" fmla="*/ 0 h 242604"/>
                <a:gd name="connsiteX0" fmla="*/ 85266 w 1237394"/>
                <a:gd name="connsiteY0" fmla="*/ 0 h 242604"/>
                <a:gd name="connsiteX1" fmla="*/ 1237394 w 1237394"/>
                <a:gd name="connsiteY1" fmla="*/ 0 h 242604"/>
                <a:gd name="connsiteX2" fmla="*/ 1237394 w 1237394"/>
                <a:gd name="connsiteY2" fmla="*/ 242604 h 242604"/>
                <a:gd name="connsiteX3" fmla="*/ 85266 w 1237394"/>
                <a:gd name="connsiteY3" fmla="*/ 242604 h 242604"/>
                <a:gd name="connsiteX4" fmla="*/ 85314 w 1237394"/>
                <a:gd name="connsiteY4" fmla="*/ 96385 h 242604"/>
                <a:gd name="connsiteX5" fmla="*/ 83629 w 1237394"/>
                <a:gd name="connsiteY5" fmla="*/ 57657 h 242604"/>
                <a:gd name="connsiteX6" fmla="*/ 85266 w 1237394"/>
                <a:gd name="connsiteY6" fmla="*/ 0 h 242604"/>
                <a:gd name="connsiteX0" fmla="*/ 105071 w 1257199"/>
                <a:gd name="connsiteY0" fmla="*/ 0 h 242604"/>
                <a:gd name="connsiteX1" fmla="*/ 1257199 w 1257199"/>
                <a:gd name="connsiteY1" fmla="*/ 0 h 242604"/>
                <a:gd name="connsiteX2" fmla="*/ 1257199 w 1257199"/>
                <a:gd name="connsiteY2" fmla="*/ 242604 h 242604"/>
                <a:gd name="connsiteX3" fmla="*/ 105071 w 1257199"/>
                <a:gd name="connsiteY3" fmla="*/ 242604 h 242604"/>
                <a:gd name="connsiteX4" fmla="*/ 52921 w 1257199"/>
                <a:gd name="connsiteY4" fmla="*/ 155317 h 242604"/>
                <a:gd name="connsiteX5" fmla="*/ 105119 w 1257199"/>
                <a:gd name="connsiteY5" fmla="*/ 96385 h 242604"/>
                <a:gd name="connsiteX6" fmla="*/ 103434 w 1257199"/>
                <a:gd name="connsiteY6" fmla="*/ 57657 h 242604"/>
                <a:gd name="connsiteX7" fmla="*/ 105071 w 1257199"/>
                <a:gd name="connsiteY7" fmla="*/ 0 h 242604"/>
                <a:gd name="connsiteX0" fmla="*/ 123870 w 1275998"/>
                <a:gd name="connsiteY0" fmla="*/ 0 h 242604"/>
                <a:gd name="connsiteX1" fmla="*/ 1275998 w 1275998"/>
                <a:gd name="connsiteY1" fmla="*/ 0 h 242604"/>
                <a:gd name="connsiteX2" fmla="*/ 1275998 w 1275998"/>
                <a:gd name="connsiteY2" fmla="*/ 242604 h 242604"/>
                <a:gd name="connsiteX3" fmla="*/ 123870 w 1275998"/>
                <a:gd name="connsiteY3" fmla="*/ 242604 h 242604"/>
                <a:gd name="connsiteX4" fmla="*/ 26256 w 1275998"/>
                <a:gd name="connsiteY4" fmla="*/ 197412 h 242604"/>
                <a:gd name="connsiteX5" fmla="*/ 71720 w 1275998"/>
                <a:gd name="connsiteY5" fmla="*/ 155317 h 242604"/>
                <a:gd name="connsiteX6" fmla="*/ 123918 w 1275998"/>
                <a:gd name="connsiteY6" fmla="*/ 96385 h 242604"/>
                <a:gd name="connsiteX7" fmla="*/ 122233 w 1275998"/>
                <a:gd name="connsiteY7" fmla="*/ 57657 h 242604"/>
                <a:gd name="connsiteX8" fmla="*/ 123870 w 1275998"/>
                <a:gd name="connsiteY8" fmla="*/ 0 h 242604"/>
                <a:gd name="connsiteX0" fmla="*/ 123870 w 1275998"/>
                <a:gd name="connsiteY0" fmla="*/ 0 h 242604"/>
                <a:gd name="connsiteX1" fmla="*/ 1275998 w 1275998"/>
                <a:gd name="connsiteY1" fmla="*/ 0 h 242604"/>
                <a:gd name="connsiteX2" fmla="*/ 1275998 w 1275998"/>
                <a:gd name="connsiteY2" fmla="*/ 242604 h 242604"/>
                <a:gd name="connsiteX3" fmla="*/ 123870 w 1275998"/>
                <a:gd name="connsiteY3" fmla="*/ 242604 h 242604"/>
                <a:gd name="connsiteX4" fmla="*/ 26256 w 1275998"/>
                <a:gd name="connsiteY4" fmla="*/ 197412 h 242604"/>
                <a:gd name="connsiteX5" fmla="*/ 71720 w 1275998"/>
                <a:gd name="connsiteY5" fmla="*/ 155317 h 242604"/>
                <a:gd name="connsiteX6" fmla="*/ 123918 w 1275998"/>
                <a:gd name="connsiteY6" fmla="*/ 96385 h 242604"/>
                <a:gd name="connsiteX7" fmla="*/ 199688 w 1275998"/>
                <a:gd name="connsiteY7" fmla="*/ 57657 h 242604"/>
                <a:gd name="connsiteX8" fmla="*/ 123870 w 1275998"/>
                <a:gd name="connsiteY8" fmla="*/ 0 h 242604"/>
                <a:gd name="connsiteX0" fmla="*/ 123870 w 1275998"/>
                <a:gd name="connsiteY0" fmla="*/ 0 h 242604"/>
                <a:gd name="connsiteX1" fmla="*/ 1275998 w 1275998"/>
                <a:gd name="connsiteY1" fmla="*/ 0 h 242604"/>
                <a:gd name="connsiteX2" fmla="*/ 1275998 w 1275998"/>
                <a:gd name="connsiteY2" fmla="*/ 242604 h 242604"/>
                <a:gd name="connsiteX3" fmla="*/ 123870 w 1275998"/>
                <a:gd name="connsiteY3" fmla="*/ 242604 h 242604"/>
                <a:gd name="connsiteX4" fmla="*/ 26256 w 1275998"/>
                <a:gd name="connsiteY4" fmla="*/ 197412 h 242604"/>
                <a:gd name="connsiteX5" fmla="*/ 90242 w 1275998"/>
                <a:gd name="connsiteY5" fmla="*/ 150265 h 242604"/>
                <a:gd name="connsiteX6" fmla="*/ 123918 w 1275998"/>
                <a:gd name="connsiteY6" fmla="*/ 96385 h 242604"/>
                <a:gd name="connsiteX7" fmla="*/ 199688 w 1275998"/>
                <a:gd name="connsiteY7" fmla="*/ 57657 h 242604"/>
                <a:gd name="connsiteX8" fmla="*/ 123870 w 1275998"/>
                <a:gd name="connsiteY8" fmla="*/ 0 h 242604"/>
                <a:gd name="connsiteX0" fmla="*/ 123870 w 1277318"/>
                <a:gd name="connsiteY0" fmla="*/ 0 h 242604"/>
                <a:gd name="connsiteX1" fmla="*/ 1275998 w 1277318"/>
                <a:gd name="connsiteY1" fmla="*/ 0 h 242604"/>
                <a:gd name="connsiteX2" fmla="*/ 1277318 w 1277318"/>
                <a:gd name="connsiteY2" fmla="*/ 47554 h 242604"/>
                <a:gd name="connsiteX3" fmla="*/ 1275998 w 1277318"/>
                <a:gd name="connsiteY3" fmla="*/ 242604 h 242604"/>
                <a:gd name="connsiteX4" fmla="*/ 123870 w 1277318"/>
                <a:gd name="connsiteY4" fmla="*/ 242604 h 242604"/>
                <a:gd name="connsiteX5" fmla="*/ 26256 w 1277318"/>
                <a:gd name="connsiteY5" fmla="*/ 197412 h 242604"/>
                <a:gd name="connsiteX6" fmla="*/ 90242 w 1277318"/>
                <a:gd name="connsiteY6" fmla="*/ 150265 h 242604"/>
                <a:gd name="connsiteX7" fmla="*/ 123918 w 1277318"/>
                <a:gd name="connsiteY7" fmla="*/ 96385 h 242604"/>
                <a:gd name="connsiteX8" fmla="*/ 199688 w 1277318"/>
                <a:gd name="connsiteY8" fmla="*/ 57657 h 242604"/>
                <a:gd name="connsiteX9" fmla="*/ 123870 w 1277318"/>
                <a:gd name="connsiteY9" fmla="*/ 0 h 242604"/>
                <a:gd name="connsiteX0" fmla="*/ 123870 w 1277318"/>
                <a:gd name="connsiteY0" fmla="*/ 0 h 242604"/>
                <a:gd name="connsiteX1" fmla="*/ 1275998 w 1277318"/>
                <a:gd name="connsiteY1" fmla="*/ 0 h 242604"/>
                <a:gd name="connsiteX2" fmla="*/ 1277318 w 1277318"/>
                <a:gd name="connsiteY2" fmla="*/ 47554 h 242604"/>
                <a:gd name="connsiteX3" fmla="*/ 1277318 w 1277318"/>
                <a:gd name="connsiteY3" fmla="*/ 175523 h 242604"/>
                <a:gd name="connsiteX4" fmla="*/ 1275998 w 1277318"/>
                <a:gd name="connsiteY4" fmla="*/ 242604 h 242604"/>
                <a:gd name="connsiteX5" fmla="*/ 123870 w 1277318"/>
                <a:gd name="connsiteY5" fmla="*/ 242604 h 242604"/>
                <a:gd name="connsiteX6" fmla="*/ 26256 w 1277318"/>
                <a:gd name="connsiteY6" fmla="*/ 197412 h 242604"/>
                <a:gd name="connsiteX7" fmla="*/ 90242 w 1277318"/>
                <a:gd name="connsiteY7" fmla="*/ 150265 h 242604"/>
                <a:gd name="connsiteX8" fmla="*/ 123918 w 1277318"/>
                <a:gd name="connsiteY8" fmla="*/ 96385 h 242604"/>
                <a:gd name="connsiteX9" fmla="*/ 199688 w 1277318"/>
                <a:gd name="connsiteY9" fmla="*/ 57657 h 242604"/>
                <a:gd name="connsiteX10" fmla="*/ 123870 w 1277318"/>
                <a:gd name="connsiteY10" fmla="*/ 0 h 242604"/>
                <a:gd name="connsiteX0" fmla="*/ 123870 w 1277318"/>
                <a:gd name="connsiteY0" fmla="*/ 0 h 242604"/>
                <a:gd name="connsiteX1" fmla="*/ 1275998 w 1277318"/>
                <a:gd name="connsiteY1" fmla="*/ 0 h 242604"/>
                <a:gd name="connsiteX2" fmla="*/ 1277318 w 1277318"/>
                <a:gd name="connsiteY2" fmla="*/ 47554 h 242604"/>
                <a:gd name="connsiteX3" fmla="*/ 1277317 w 1277318"/>
                <a:gd name="connsiteY3" fmla="*/ 98069 h 242604"/>
                <a:gd name="connsiteX4" fmla="*/ 1277318 w 1277318"/>
                <a:gd name="connsiteY4" fmla="*/ 175523 h 242604"/>
                <a:gd name="connsiteX5" fmla="*/ 1275998 w 1277318"/>
                <a:gd name="connsiteY5" fmla="*/ 242604 h 242604"/>
                <a:gd name="connsiteX6" fmla="*/ 123870 w 1277318"/>
                <a:gd name="connsiteY6" fmla="*/ 242604 h 242604"/>
                <a:gd name="connsiteX7" fmla="*/ 26256 w 1277318"/>
                <a:gd name="connsiteY7" fmla="*/ 197412 h 242604"/>
                <a:gd name="connsiteX8" fmla="*/ 90242 w 1277318"/>
                <a:gd name="connsiteY8" fmla="*/ 150265 h 242604"/>
                <a:gd name="connsiteX9" fmla="*/ 123918 w 1277318"/>
                <a:gd name="connsiteY9" fmla="*/ 96385 h 242604"/>
                <a:gd name="connsiteX10" fmla="*/ 199688 w 1277318"/>
                <a:gd name="connsiteY10" fmla="*/ 57657 h 242604"/>
                <a:gd name="connsiteX11" fmla="*/ 123870 w 1277318"/>
                <a:gd name="connsiteY11" fmla="*/ 0 h 242604"/>
                <a:gd name="connsiteX0" fmla="*/ 123870 w 1277318"/>
                <a:gd name="connsiteY0" fmla="*/ 0 h 242604"/>
                <a:gd name="connsiteX1" fmla="*/ 1275998 w 1277318"/>
                <a:gd name="connsiteY1" fmla="*/ 0 h 242604"/>
                <a:gd name="connsiteX2" fmla="*/ 1248694 w 1277318"/>
                <a:gd name="connsiteY2" fmla="*/ 42503 h 242604"/>
                <a:gd name="connsiteX3" fmla="*/ 1277317 w 1277318"/>
                <a:gd name="connsiteY3" fmla="*/ 98069 h 242604"/>
                <a:gd name="connsiteX4" fmla="*/ 1277318 w 1277318"/>
                <a:gd name="connsiteY4" fmla="*/ 175523 h 242604"/>
                <a:gd name="connsiteX5" fmla="*/ 1275998 w 1277318"/>
                <a:gd name="connsiteY5" fmla="*/ 242604 h 242604"/>
                <a:gd name="connsiteX6" fmla="*/ 123870 w 1277318"/>
                <a:gd name="connsiteY6" fmla="*/ 242604 h 242604"/>
                <a:gd name="connsiteX7" fmla="*/ 26256 w 1277318"/>
                <a:gd name="connsiteY7" fmla="*/ 197412 h 242604"/>
                <a:gd name="connsiteX8" fmla="*/ 90242 w 1277318"/>
                <a:gd name="connsiteY8" fmla="*/ 150265 h 242604"/>
                <a:gd name="connsiteX9" fmla="*/ 123918 w 1277318"/>
                <a:gd name="connsiteY9" fmla="*/ 96385 h 242604"/>
                <a:gd name="connsiteX10" fmla="*/ 199688 w 1277318"/>
                <a:gd name="connsiteY10" fmla="*/ 57657 h 242604"/>
                <a:gd name="connsiteX11" fmla="*/ 123870 w 1277318"/>
                <a:gd name="connsiteY11" fmla="*/ 0 h 242604"/>
                <a:gd name="connsiteX0" fmla="*/ 123870 w 1295839"/>
                <a:gd name="connsiteY0" fmla="*/ 0 h 242604"/>
                <a:gd name="connsiteX1" fmla="*/ 1275998 w 1295839"/>
                <a:gd name="connsiteY1" fmla="*/ 0 h 242604"/>
                <a:gd name="connsiteX2" fmla="*/ 1248694 w 1295839"/>
                <a:gd name="connsiteY2" fmla="*/ 42503 h 242604"/>
                <a:gd name="connsiteX3" fmla="*/ 1295839 w 1295839"/>
                <a:gd name="connsiteY3" fmla="*/ 89650 h 242604"/>
                <a:gd name="connsiteX4" fmla="*/ 1277318 w 1295839"/>
                <a:gd name="connsiteY4" fmla="*/ 175523 h 242604"/>
                <a:gd name="connsiteX5" fmla="*/ 1275998 w 1295839"/>
                <a:gd name="connsiteY5" fmla="*/ 242604 h 242604"/>
                <a:gd name="connsiteX6" fmla="*/ 123870 w 1295839"/>
                <a:gd name="connsiteY6" fmla="*/ 242604 h 242604"/>
                <a:gd name="connsiteX7" fmla="*/ 26256 w 1295839"/>
                <a:gd name="connsiteY7" fmla="*/ 197412 h 242604"/>
                <a:gd name="connsiteX8" fmla="*/ 90242 w 1295839"/>
                <a:gd name="connsiteY8" fmla="*/ 150265 h 242604"/>
                <a:gd name="connsiteX9" fmla="*/ 123918 w 1295839"/>
                <a:gd name="connsiteY9" fmla="*/ 96385 h 242604"/>
                <a:gd name="connsiteX10" fmla="*/ 199688 w 1295839"/>
                <a:gd name="connsiteY10" fmla="*/ 57657 h 242604"/>
                <a:gd name="connsiteX11" fmla="*/ 123870 w 1295839"/>
                <a:gd name="connsiteY11" fmla="*/ 0 h 242604"/>
                <a:gd name="connsiteX0" fmla="*/ 123870 w 1296242"/>
                <a:gd name="connsiteY0" fmla="*/ 0 h 242604"/>
                <a:gd name="connsiteX1" fmla="*/ 1275998 w 1296242"/>
                <a:gd name="connsiteY1" fmla="*/ 0 h 242604"/>
                <a:gd name="connsiteX2" fmla="*/ 1248694 w 1296242"/>
                <a:gd name="connsiteY2" fmla="*/ 42503 h 242604"/>
                <a:gd name="connsiteX3" fmla="*/ 1295839 w 1296242"/>
                <a:gd name="connsiteY3" fmla="*/ 89650 h 242604"/>
                <a:gd name="connsiteX4" fmla="*/ 1243642 w 1296242"/>
                <a:gd name="connsiteY4" fmla="*/ 141847 h 242604"/>
                <a:gd name="connsiteX5" fmla="*/ 1277318 w 1296242"/>
                <a:gd name="connsiteY5" fmla="*/ 175523 h 242604"/>
                <a:gd name="connsiteX6" fmla="*/ 1275998 w 1296242"/>
                <a:gd name="connsiteY6" fmla="*/ 242604 h 242604"/>
                <a:gd name="connsiteX7" fmla="*/ 123870 w 1296242"/>
                <a:gd name="connsiteY7" fmla="*/ 242604 h 242604"/>
                <a:gd name="connsiteX8" fmla="*/ 26256 w 1296242"/>
                <a:gd name="connsiteY8" fmla="*/ 197412 h 242604"/>
                <a:gd name="connsiteX9" fmla="*/ 90242 w 1296242"/>
                <a:gd name="connsiteY9" fmla="*/ 150265 h 242604"/>
                <a:gd name="connsiteX10" fmla="*/ 123918 w 1296242"/>
                <a:gd name="connsiteY10" fmla="*/ 96385 h 242604"/>
                <a:gd name="connsiteX11" fmla="*/ 199688 w 1296242"/>
                <a:gd name="connsiteY11" fmla="*/ 57657 h 242604"/>
                <a:gd name="connsiteX12" fmla="*/ 123870 w 1296242"/>
                <a:gd name="connsiteY12" fmla="*/ 0 h 242604"/>
                <a:gd name="connsiteX0" fmla="*/ 123870 w 1307634"/>
                <a:gd name="connsiteY0" fmla="*/ 0 h 242604"/>
                <a:gd name="connsiteX1" fmla="*/ 1275998 w 1307634"/>
                <a:gd name="connsiteY1" fmla="*/ 0 h 242604"/>
                <a:gd name="connsiteX2" fmla="*/ 1248694 w 1307634"/>
                <a:gd name="connsiteY2" fmla="*/ 42503 h 242604"/>
                <a:gd name="connsiteX3" fmla="*/ 1295839 w 1307634"/>
                <a:gd name="connsiteY3" fmla="*/ 89650 h 242604"/>
                <a:gd name="connsiteX4" fmla="*/ 1243642 w 1307634"/>
                <a:gd name="connsiteY4" fmla="*/ 141847 h 242604"/>
                <a:gd name="connsiteX5" fmla="*/ 1277318 w 1307634"/>
                <a:gd name="connsiteY5" fmla="*/ 175523 h 242604"/>
                <a:gd name="connsiteX6" fmla="*/ 1307627 w 1307634"/>
                <a:gd name="connsiteY6" fmla="*/ 229404 h 242604"/>
                <a:gd name="connsiteX7" fmla="*/ 1275998 w 1307634"/>
                <a:gd name="connsiteY7" fmla="*/ 242604 h 242604"/>
                <a:gd name="connsiteX8" fmla="*/ 123870 w 1307634"/>
                <a:gd name="connsiteY8" fmla="*/ 242604 h 242604"/>
                <a:gd name="connsiteX9" fmla="*/ 26256 w 1307634"/>
                <a:gd name="connsiteY9" fmla="*/ 197412 h 242604"/>
                <a:gd name="connsiteX10" fmla="*/ 90242 w 1307634"/>
                <a:gd name="connsiteY10" fmla="*/ 150265 h 242604"/>
                <a:gd name="connsiteX11" fmla="*/ 123918 w 1307634"/>
                <a:gd name="connsiteY11" fmla="*/ 96385 h 242604"/>
                <a:gd name="connsiteX12" fmla="*/ 199688 w 1307634"/>
                <a:gd name="connsiteY12" fmla="*/ 57657 h 242604"/>
                <a:gd name="connsiteX13" fmla="*/ 123870 w 1307634"/>
                <a:gd name="connsiteY13" fmla="*/ 0 h 242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07634" h="242604">
                  <a:moveTo>
                    <a:pt x="123870" y="0"/>
                  </a:moveTo>
                  <a:lnTo>
                    <a:pt x="1275998" y="0"/>
                  </a:lnTo>
                  <a:lnTo>
                    <a:pt x="1248694" y="42503"/>
                  </a:lnTo>
                  <a:cubicBezTo>
                    <a:pt x="1248694" y="59341"/>
                    <a:pt x="1295839" y="72812"/>
                    <a:pt x="1295839" y="89650"/>
                  </a:cubicBezTo>
                  <a:cubicBezTo>
                    <a:pt x="1301451" y="109856"/>
                    <a:pt x="1246729" y="127535"/>
                    <a:pt x="1243642" y="141847"/>
                  </a:cubicBezTo>
                  <a:cubicBezTo>
                    <a:pt x="1240555" y="156159"/>
                    <a:pt x="1271986" y="168507"/>
                    <a:pt x="1277318" y="175523"/>
                  </a:cubicBezTo>
                  <a:cubicBezTo>
                    <a:pt x="1276757" y="178329"/>
                    <a:pt x="1308188" y="226598"/>
                    <a:pt x="1307627" y="229404"/>
                  </a:cubicBezTo>
                  <a:lnTo>
                    <a:pt x="1275998" y="242604"/>
                  </a:lnTo>
                  <a:lnTo>
                    <a:pt x="123870" y="242604"/>
                  </a:lnTo>
                  <a:cubicBezTo>
                    <a:pt x="-84420" y="235072"/>
                    <a:pt x="34948" y="211960"/>
                    <a:pt x="26256" y="197412"/>
                  </a:cubicBezTo>
                  <a:cubicBezTo>
                    <a:pt x="17564" y="182864"/>
                    <a:pt x="73965" y="167103"/>
                    <a:pt x="90242" y="150265"/>
                  </a:cubicBezTo>
                  <a:cubicBezTo>
                    <a:pt x="106519" y="133427"/>
                    <a:pt x="115499" y="112662"/>
                    <a:pt x="123918" y="96385"/>
                  </a:cubicBezTo>
                  <a:cubicBezTo>
                    <a:pt x="132337" y="80108"/>
                    <a:pt x="199696" y="73721"/>
                    <a:pt x="199688" y="57657"/>
                  </a:cubicBezTo>
                  <a:cubicBezTo>
                    <a:pt x="200234" y="38438"/>
                    <a:pt x="123324" y="19219"/>
                    <a:pt x="123870" y="0"/>
                  </a:cubicBezTo>
                  <a:close/>
                </a:path>
              </a:pathLst>
            </a:custGeom>
            <a:solidFill>
              <a:sysClr val="window" lastClr="FFFFFF">
                <a:lumMod val="85000"/>
                <a:alpha val="50000"/>
              </a:sysClr>
            </a:solidFill>
            <a:ln w="12700" cap="flat" cmpd="sng" algn="ctr">
              <a:noFill/>
              <a:prstDash val="solid"/>
              <a:miter lim="800000"/>
            </a:ln>
            <a:effectLst/>
          </p:spPr>
          <p:txBody>
            <a:bodyPr rtlCol="0" anchor="ctr"/>
            <a:lstStyle/>
            <a:p>
              <a:pPr algn="ctr">
                <a:defRPr/>
              </a:pPr>
              <a:endParaRPr lang="fr-FR" kern="0">
                <a:solidFill>
                  <a:prstClr val="white"/>
                </a:solidFill>
                <a:cs typeface="+mn-ea"/>
                <a:sym typeface="+mn-lt"/>
              </a:endParaRPr>
            </a:p>
          </p:txBody>
        </p:sp>
        <p:sp>
          <p:nvSpPr>
            <p:cNvPr id="18" name="MH_Other_6"/>
            <p:cNvSpPr/>
            <p:nvPr>
              <p:custDataLst>
                <p:tags r:id="rId7"/>
              </p:custDataLst>
            </p:nvPr>
          </p:nvSpPr>
          <p:spPr>
            <a:xfrm rot="2149474">
              <a:off x="4453028" y="3173930"/>
              <a:ext cx="1358377" cy="242604"/>
            </a:xfrm>
            <a:custGeom>
              <a:avLst/>
              <a:gdLst>
                <a:gd name="connsiteX0" fmla="*/ 0 w 1152128"/>
                <a:gd name="connsiteY0" fmla="*/ 0 h 242604"/>
                <a:gd name="connsiteX1" fmla="*/ 1152128 w 1152128"/>
                <a:gd name="connsiteY1" fmla="*/ 0 h 242604"/>
                <a:gd name="connsiteX2" fmla="*/ 1152128 w 1152128"/>
                <a:gd name="connsiteY2" fmla="*/ 242604 h 242604"/>
                <a:gd name="connsiteX3" fmla="*/ 0 w 1152128"/>
                <a:gd name="connsiteY3" fmla="*/ 242604 h 242604"/>
                <a:gd name="connsiteX4" fmla="*/ 0 w 1152128"/>
                <a:gd name="connsiteY4" fmla="*/ 0 h 242604"/>
                <a:gd name="connsiteX0" fmla="*/ 220 w 1152348"/>
                <a:gd name="connsiteY0" fmla="*/ 0 h 242604"/>
                <a:gd name="connsiteX1" fmla="*/ 1152348 w 1152348"/>
                <a:gd name="connsiteY1" fmla="*/ 0 h 242604"/>
                <a:gd name="connsiteX2" fmla="*/ 1152348 w 1152348"/>
                <a:gd name="connsiteY2" fmla="*/ 242604 h 242604"/>
                <a:gd name="connsiteX3" fmla="*/ 220 w 1152348"/>
                <a:gd name="connsiteY3" fmla="*/ 242604 h 242604"/>
                <a:gd name="connsiteX4" fmla="*/ 0 w 1152348"/>
                <a:gd name="connsiteY4" fmla="*/ 216390 h 242604"/>
                <a:gd name="connsiteX5" fmla="*/ 220 w 1152348"/>
                <a:gd name="connsiteY5" fmla="*/ 0 h 242604"/>
                <a:gd name="connsiteX0" fmla="*/ 85407 w 1237535"/>
                <a:gd name="connsiteY0" fmla="*/ 0 h 242604"/>
                <a:gd name="connsiteX1" fmla="*/ 1237535 w 1237535"/>
                <a:gd name="connsiteY1" fmla="*/ 0 h 242604"/>
                <a:gd name="connsiteX2" fmla="*/ 1237535 w 1237535"/>
                <a:gd name="connsiteY2" fmla="*/ 242604 h 242604"/>
                <a:gd name="connsiteX3" fmla="*/ 85407 w 1237535"/>
                <a:gd name="connsiteY3" fmla="*/ 242604 h 242604"/>
                <a:gd name="connsiteX4" fmla="*/ 85187 w 1237535"/>
                <a:gd name="connsiteY4" fmla="*/ 216390 h 242604"/>
                <a:gd name="connsiteX5" fmla="*/ 85187 w 1237535"/>
                <a:gd name="connsiteY5" fmla="*/ 105258 h 242604"/>
                <a:gd name="connsiteX6" fmla="*/ 85407 w 1237535"/>
                <a:gd name="connsiteY6" fmla="*/ 0 h 242604"/>
                <a:gd name="connsiteX0" fmla="*/ 106629 w 1258757"/>
                <a:gd name="connsiteY0" fmla="*/ 0 h 242604"/>
                <a:gd name="connsiteX1" fmla="*/ 1258757 w 1258757"/>
                <a:gd name="connsiteY1" fmla="*/ 0 h 242604"/>
                <a:gd name="connsiteX2" fmla="*/ 1258757 w 1258757"/>
                <a:gd name="connsiteY2" fmla="*/ 242604 h 242604"/>
                <a:gd name="connsiteX3" fmla="*/ 106629 w 1258757"/>
                <a:gd name="connsiteY3" fmla="*/ 242604 h 242604"/>
                <a:gd name="connsiteX4" fmla="*/ 106409 w 1258757"/>
                <a:gd name="connsiteY4" fmla="*/ 216390 h 242604"/>
                <a:gd name="connsiteX5" fmla="*/ 106409 w 1258757"/>
                <a:gd name="connsiteY5" fmla="*/ 105258 h 242604"/>
                <a:gd name="connsiteX6" fmla="*/ 50844 w 1258757"/>
                <a:gd name="connsiteY6" fmla="*/ 56429 h 242604"/>
                <a:gd name="connsiteX7" fmla="*/ 106629 w 1258757"/>
                <a:gd name="connsiteY7" fmla="*/ 0 h 242604"/>
                <a:gd name="connsiteX0" fmla="*/ 106629 w 1258757"/>
                <a:gd name="connsiteY0" fmla="*/ 0 h 242604"/>
                <a:gd name="connsiteX1" fmla="*/ 1258757 w 1258757"/>
                <a:gd name="connsiteY1" fmla="*/ 0 h 242604"/>
                <a:gd name="connsiteX2" fmla="*/ 1258757 w 1258757"/>
                <a:gd name="connsiteY2" fmla="*/ 242604 h 242604"/>
                <a:gd name="connsiteX3" fmla="*/ 106629 w 1258757"/>
                <a:gd name="connsiteY3" fmla="*/ 242604 h 242604"/>
                <a:gd name="connsiteX4" fmla="*/ 106409 w 1258757"/>
                <a:gd name="connsiteY4" fmla="*/ 216390 h 242604"/>
                <a:gd name="connsiteX5" fmla="*/ 156923 w 1258757"/>
                <a:gd name="connsiteY5" fmla="*/ 105259 h 242604"/>
                <a:gd name="connsiteX6" fmla="*/ 50844 w 1258757"/>
                <a:gd name="connsiteY6" fmla="*/ 56429 h 242604"/>
                <a:gd name="connsiteX7" fmla="*/ 106629 w 1258757"/>
                <a:gd name="connsiteY7" fmla="*/ 0 h 242604"/>
                <a:gd name="connsiteX0" fmla="*/ 106629 w 1258757"/>
                <a:gd name="connsiteY0" fmla="*/ 0 h 242604"/>
                <a:gd name="connsiteX1" fmla="*/ 1258757 w 1258757"/>
                <a:gd name="connsiteY1" fmla="*/ 0 h 242604"/>
                <a:gd name="connsiteX2" fmla="*/ 1258757 w 1258757"/>
                <a:gd name="connsiteY2" fmla="*/ 242604 h 242604"/>
                <a:gd name="connsiteX3" fmla="*/ 106629 w 1258757"/>
                <a:gd name="connsiteY3" fmla="*/ 242604 h 242604"/>
                <a:gd name="connsiteX4" fmla="*/ 106409 w 1258757"/>
                <a:gd name="connsiteY4" fmla="*/ 216390 h 242604"/>
                <a:gd name="connsiteX5" fmla="*/ 124931 w 1258757"/>
                <a:gd name="connsiteY5" fmla="*/ 177662 h 242604"/>
                <a:gd name="connsiteX6" fmla="*/ 156923 w 1258757"/>
                <a:gd name="connsiteY6" fmla="*/ 105259 h 242604"/>
                <a:gd name="connsiteX7" fmla="*/ 50844 w 1258757"/>
                <a:gd name="connsiteY7" fmla="*/ 56429 h 242604"/>
                <a:gd name="connsiteX8" fmla="*/ 106629 w 1258757"/>
                <a:gd name="connsiteY8" fmla="*/ 0 h 242604"/>
                <a:gd name="connsiteX0" fmla="*/ 106629 w 1258757"/>
                <a:gd name="connsiteY0" fmla="*/ 0 h 242604"/>
                <a:gd name="connsiteX1" fmla="*/ 1258757 w 1258757"/>
                <a:gd name="connsiteY1" fmla="*/ 0 h 242604"/>
                <a:gd name="connsiteX2" fmla="*/ 1258757 w 1258757"/>
                <a:gd name="connsiteY2" fmla="*/ 242604 h 242604"/>
                <a:gd name="connsiteX3" fmla="*/ 106629 w 1258757"/>
                <a:gd name="connsiteY3" fmla="*/ 242604 h 242604"/>
                <a:gd name="connsiteX4" fmla="*/ 106409 w 1258757"/>
                <a:gd name="connsiteY4" fmla="*/ 216390 h 242604"/>
                <a:gd name="connsiteX5" fmla="*/ 124931 w 1258757"/>
                <a:gd name="connsiteY5" fmla="*/ 177662 h 242604"/>
                <a:gd name="connsiteX6" fmla="*/ 156923 w 1258757"/>
                <a:gd name="connsiteY6" fmla="*/ 105259 h 242604"/>
                <a:gd name="connsiteX7" fmla="*/ 106409 w 1258757"/>
                <a:gd name="connsiteY7" fmla="*/ 81686 h 242604"/>
                <a:gd name="connsiteX8" fmla="*/ 50844 w 1258757"/>
                <a:gd name="connsiteY8" fmla="*/ 56429 h 242604"/>
                <a:gd name="connsiteX9" fmla="*/ 106629 w 1258757"/>
                <a:gd name="connsiteY9" fmla="*/ 0 h 242604"/>
                <a:gd name="connsiteX0" fmla="*/ 106629 w 1258757"/>
                <a:gd name="connsiteY0" fmla="*/ 0 h 242604"/>
                <a:gd name="connsiteX1" fmla="*/ 1258757 w 1258757"/>
                <a:gd name="connsiteY1" fmla="*/ 0 h 242604"/>
                <a:gd name="connsiteX2" fmla="*/ 1258757 w 1258757"/>
                <a:gd name="connsiteY2" fmla="*/ 242604 h 242604"/>
                <a:gd name="connsiteX3" fmla="*/ 106629 w 1258757"/>
                <a:gd name="connsiteY3" fmla="*/ 242604 h 242604"/>
                <a:gd name="connsiteX4" fmla="*/ 106409 w 1258757"/>
                <a:gd name="connsiteY4" fmla="*/ 216390 h 242604"/>
                <a:gd name="connsiteX5" fmla="*/ 124931 w 1258757"/>
                <a:gd name="connsiteY5" fmla="*/ 177662 h 242604"/>
                <a:gd name="connsiteX6" fmla="*/ 156923 w 1258757"/>
                <a:gd name="connsiteY6" fmla="*/ 105259 h 242604"/>
                <a:gd name="connsiteX7" fmla="*/ 97990 w 1258757"/>
                <a:gd name="connsiteY7" fmla="*/ 90105 h 242604"/>
                <a:gd name="connsiteX8" fmla="*/ 50844 w 1258757"/>
                <a:gd name="connsiteY8" fmla="*/ 56429 h 242604"/>
                <a:gd name="connsiteX9" fmla="*/ 106629 w 1258757"/>
                <a:gd name="connsiteY9" fmla="*/ 0 h 242604"/>
                <a:gd name="connsiteX0" fmla="*/ 106629 w 1258757"/>
                <a:gd name="connsiteY0" fmla="*/ 0 h 242604"/>
                <a:gd name="connsiteX1" fmla="*/ 1258757 w 1258757"/>
                <a:gd name="connsiteY1" fmla="*/ 0 h 242604"/>
                <a:gd name="connsiteX2" fmla="*/ 1258757 w 1258757"/>
                <a:gd name="connsiteY2" fmla="*/ 242604 h 242604"/>
                <a:gd name="connsiteX3" fmla="*/ 106629 w 1258757"/>
                <a:gd name="connsiteY3" fmla="*/ 242604 h 242604"/>
                <a:gd name="connsiteX4" fmla="*/ 106409 w 1258757"/>
                <a:gd name="connsiteY4" fmla="*/ 216390 h 242604"/>
                <a:gd name="connsiteX5" fmla="*/ 124931 w 1258757"/>
                <a:gd name="connsiteY5" fmla="*/ 177662 h 242604"/>
                <a:gd name="connsiteX6" fmla="*/ 128299 w 1258757"/>
                <a:gd name="connsiteY6" fmla="*/ 117046 h 242604"/>
                <a:gd name="connsiteX7" fmla="*/ 97990 w 1258757"/>
                <a:gd name="connsiteY7" fmla="*/ 90105 h 242604"/>
                <a:gd name="connsiteX8" fmla="*/ 50844 w 1258757"/>
                <a:gd name="connsiteY8" fmla="*/ 56429 h 242604"/>
                <a:gd name="connsiteX9" fmla="*/ 106629 w 1258757"/>
                <a:gd name="connsiteY9" fmla="*/ 0 h 242604"/>
                <a:gd name="connsiteX0" fmla="*/ 106629 w 1258757"/>
                <a:gd name="connsiteY0" fmla="*/ 0 h 242604"/>
                <a:gd name="connsiteX1" fmla="*/ 1258757 w 1258757"/>
                <a:gd name="connsiteY1" fmla="*/ 0 h 242604"/>
                <a:gd name="connsiteX2" fmla="*/ 1258757 w 1258757"/>
                <a:gd name="connsiteY2" fmla="*/ 242604 h 242604"/>
                <a:gd name="connsiteX3" fmla="*/ 106629 w 1258757"/>
                <a:gd name="connsiteY3" fmla="*/ 242604 h 242604"/>
                <a:gd name="connsiteX4" fmla="*/ 106409 w 1258757"/>
                <a:gd name="connsiteY4" fmla="*/ 216390 h 242604"/>
                <a:gd name="connsiteX5" fmla="*/ 182180 w 1258757"/>
                <a:gd name="connsiteY5" fmla="*/ 167559 h 242604"/>
                <a:gd name="connsiteX6" fmla="*/ 128299 w 1258757"/>
                <a:gd name="connsiteY6" fmla="*/ 117046 h 242604"/>
                <a:gd name="connsiteX7" fmla="*/ 97990 w 1258757"/>
                <a:gd name="connsiteY7" fmla="*/ 90105 h 242604"/>
                <a:gd name="connsiteX8" fmla="*/ 50844 w 1258757"/>
                <a:gd name="connsiteY8" fmla="*/ 56429 h 242604"/>
                <a:gd name="connsiteX9" fmla="*/ 106629 w 1258757"/>
                <a:gd name="connsiteY9" fmla="*/ 0 h 242604"/>
                <a:gd name="connsiteX0" fmla="*/ 106629 w 1258757"/>
                <a:gd name="connsiteY0" fmla="*/ 0 h 242604"/>
                <a:gd name="connsiteX1" fmla="*/ 1258757 w 1258757"/>
                <a:gd name="connsiteY1" fmla="*/ 0 h 242604"/>
                <a:gd name="connsiteX2" fmla="*/ 1256443 w 1258757"/>
                <a:gd name="connsiteY2" fmla="*/ 42958 h 242604"/>
                <a:gd name="connsiteX3" fmla="*/ 1258757 w 1258757"/>
                <a:gd name="connsiteY3" fmla="*/ 242604 h 242604"/>
                <a:gd name="connsiteX4" fmla="*/ 106629 w 1258757"/>
                <a:gd name="connsiteY4" fmla="*/ 242604 h 242604"/>
                <a:gd name="connsiteX5" fmla="*/ 106409 w 1258757"/>
                <a:gd name="connsiteY5" fmla="*/ 216390 h 242604"/>
                <a:gd name="connsiteX6" fmla="*/ 182180 w 1258757"/>
                <a:gd name="connsiteY6" fmla="*/ 167559 h 242604"/>
                <a:gd name="connsiteX7" fmla="*/ 128299 w 1258757"/>
                <a:gd name="connsiteY7" fmla="*/ 117046 h 242604"/>
                <a:gd name="connsiteX8" fmla="*/ 97990 w 1258757"/>
                <a:gd name="connsiteY8" fmla="*/ 90105 h 242604"/>
                <a:gd name="connsiteX9" fmla="*/ 50844 w 1258757"/>
                <a:gd name="connsiteY9" fmla="*/ 56429 h 242604"/>
                <a:gd name="connsiteX10" fmla="*/ 106629 w 1258757"/>
                <a:gd name="connsiteY10" fmla="*/ 0 h 242604"/>
                <a:gd name="connsiteX0" fmla="*/ 106629 w 1343417"/>
                <a:gd name="connsiteY0" fmla="*/ 0 h 242604"/>
                <a:gd name="connsiteX1" fmla="*/ 1258757 w 1343417"/>
                <a:gd name="connsiteY1" fmla="*/ 0 h 242604"/>
                <a:gd name="connsiteX2" fmla="*/ 1256443 w 1343417"/>
                <a:gd name="connsiteY2" fmla="*/ 42958 h 242604"/>
                <a:gd name="connsiteX3" fmla="*/ 1256443 w 1343417"/>
                <a:gd name="connsiteY3" fmla="*/ 86737 h 242604"/>
                <a:gd name="connsiteX4" fmla="*/ 1258757 w 1343417"/>
                <a:gd name="connsiteY4" fmla="*/ 242604 h 242604"/>
                <a:gd name="connsiteX5" fmla="*/ 106629 w 1343417"/>
                <a:gd name="connsiteY5" fmla="*/ 242604 h 242604"/>
                <a:gd name="connsiteX6" fmla="*/ 106409 w 1343417"/>
                <a:gd name="connsiteY6" fmla="*/ 216390 h 242604"/>
                <a:gd name="connsiteX7" fmla="*/ 182180 w 1343417"/>
                <a:gd name="connsiteY7" fmla="*/ 167559 h 242604"/>
                <a:gd name="connsiteX8" fmla="*/ 128299 w 1343417"/>
                <a:gd name="connsiteY8" fmla="*/ 117046 h 242604"/>
                <a:gd name="connsiteX9" fmla="*/ 97990 w 1343417"/>
                <a:gd name="connsiteY9" fmla="*/ 90105 h 242604"/>
                <a:gd name="connsiteX10" fmla="*/ 50844 w 1343417"/>
                <a:gd name="connsiteY10" fmla="*/ 56429 h 242604"/>
                <a:gd name="connsiteX11" fmla="*/ 106629 w 1343417"/>
                <a:gd name="connsiteY11" fmla="*/ 0 h 242604"/>
                <a:gd name="connsiteX0" fmla="*/ 106629 w 1354171"/>
                <a:gd name="connsiteY0" fmla="*/ 0 h 242604"/>
                <a:gd name="connsiteX1" fmla="*/ 1258757 w 1354171"/>
                <a:gd name="connsiteY1" fmla="*/ 0 h 242604"/>
                <a:gd name="connsiteX2" fmla="*/ 1256443 w 1354171"/>
                <a:gd name="connsiteY2" fmla="*/ 42958 h 242604"/>
                <a:gd name="connsiteX3" fmla="*/ 1256443 w 1354171"/>
                <a:gd name="connsiteY3" fmla="*/ 86737 h 242604"/>
                <a:gd name="connsiteX4" fmla="*/ 1286751 w 1354171"/>
                <a:gd name="connsiteY4" fmla="*/ 123780 h 242604"/>
                <a:gd name="connsiteX5" fmla="*/ 1258757 w 1354171"/>
                <a:gd name="connsiteY5" fmla="*/ 242604 h 242604"/>
                <a:gd name="connsiteX6" fmla="*/ 106629 w 1354171"/>
                <a:gd name="connsiteY6" fmla="*/ 242604 h 242604"/>
                <a:gd name="connsiteX7" fmla="*/ 106409 w 1354171"/>
                <a:gd name="connsiteY7" fmla="*/ 216390 h 242604"/>
                <a:gd name="connsiteX8" fmla="*/ 182180 w 1354171"/>
                <a:gd name="connsiteY8" fmla="*/ 167559 h 242604"/>
                <a:gd name="connsiteX9" fmla="*/ 128299 w 1354171"/>
                <a:gd name="connsiteY9" fmla="*/ 117046 h 242604"/>
                <a:gd name="connsiteX10" fmla="*/ 97990 w 1354171"/>
                <a:gd name="connsiteY10" fmla="*/ 90105 h 242604"/>
                <a:gd name="connsiteX11" fmla="*/ 50844 w 1354171"/>
                <a:gd name="connsiteY11" fmla="*/ 56429 h 242604"/>
                <a:gd name="connsiteX12" fmla="*/ 106629 w 1354171"/>
                <a:gd name="connsiteY12" fmla="*/ 0 h 242604"/>
                <a:gd name="connsiteX0" fmla="*/ 106629 w 1370394"/>
                <a:gd name="connsiteY0" fmla="*/ 0 h 242604"/>
                <a:gd name="connsiteX1" fmla="*/ 1258757 w 1370394"/>
                <a:gd name="connsiteY1" fmla="*/ 0 h 242604"/>
                <a:gd name="connsiteX2" fmla="*/ 1256443 w 1370394"/>
                <a:gd name="connsiteY2" fmla="*/ 42958 h 242604"/>
                <a:gd name="connsiteX3" fmla="*/ 1256443 w 1370394"/>
                <a:gd name="connsiteY3" fmla="*/ 86737 h 242604"/>
                <a:gd name="connsiteX4" fmla="*/ 1286751 w 1370394"/>
                <a:gd name="connsiteY4" fmla="*/ 123780 h 242604"/>
                <a:gd name="connsiteX5" fmla="*/ 1328847 w 1370394"/>
                <a:gd name="connsiteY5" fmla="*/ 169243 h 242604"/>
                <a:gd name="connsiteX6" fmla="*/ 1258757 w 1370394"/>
                <a:gd name="connsiteY6" fmla="*/ 242604 h 242604"/>
                <a:gd name="connsiteX7" fmla="*/ 106629 w 1370394"/>
                <a:gd name="connsiteY7" fmla="*/ 242604 h 242604"/>
                <a:gd name="connsiteX8" fmla="*/ 106409 w 1370394"/>
                <a:gd name="connsiteY8" fmla="*/ 216390 h 242604"/>
                <a:gd name="connsiteX9" fmla="*/ 182180 w 1370394"/>
                <a:gd name="connsiteY9" fmla="*/ 167559 h 242604"/>
                <a:gd name="connsiteX10" fmla="*/ 128299 w 1370394"/>
                <a:gd name="connsiteY10" fmla="*/ 117046 h 242604"/>
                <a:gd name="connsiteX11" fmla="*/ 97990 w 1370394"/>
                <a:gd name="connsiteY11" fmla="*/ 90105 h 242604"/>
                <a:gd name="connsiteX12" fmla="*/ 50844 w 1370394"/>
                <a:gd name="connsiteY12" fmla="*/ 56429 h 242604"/>
                <a:gd name="connsiteX13" fmla="*/ 106629 w 1370394"/>
                <a:gd name="connsiteY13" fmla="*/ 0 h 242604"/>
                <a:gd name="connsiteX0" fmla="*/ 106629 w 1375326"/>
                <a:gd name="connsiteY0" fmla="*/ 0 h 242894"/>
                <a:gd name="connsiteX1" fmla="*/ 1258757 w 1375326"/>
                <a:gd name="connsiteY1" fmla="*/ 0 h 242894"/>
                <a:gd name="connsiteX2" fmla="*/ 1256443 w 1375326"/>
                <a:gd name="connsiteY2" fmla="*/ 42958 h 242894"/>
                <a:gd name="connsiteX3" fmla="*/ 1256443 w 1375326"/>
                <a:gd name="connsiteY3" fmla="*/ 86737 h 242894"/>
                <a:gd name="connsiteX4" fmla="*/ 1286751 w 1375326"/>
                <a:gd name="connsiteY4" fmla="*/ 123780 h 242894"/>
                <a:gd name="connsiteX5" fmla="*/ 1328847 w 1375326"/>
                <a:gd name="connsiteY5" fmla="*/ 169243 h 242894"/>
                <a:gd name="connsiteX6" fmla="*/ 1344000 w 1375326"/>
                <a:gd name="connsiteY6" fmla="*/ 234911 h 242894"/>
                <a:gd name="connsiteX7" fmla="*/ 1258757 w 1375326"/>
                <a:gd name="connsiteY7" fmla="*/ 242604 h 242894"/>
                <a:gd name="connsiteX8" fmla="*/ 106629 w 1375326"/>
                <a:gd name="connsiteY8" fmla="*/ 242604 h 242894"/>
                <a:gd name="connsiteX9" fmla="*/ 106409 w 1375326"/>
                <a:gd name="connsiteY9" fmla="*/ 216390 h 242894"/>
                <a:gd name="connsiteX10" fmla="*/ 182180 w 1375326"/>
                <a:gd name="connsiteY10" fmla="*/ 167559 h 242894"/>
                <a:gd name="connsiteX11" fmla="*/ 128299 w 1375326"/>
                <a:gd name="connsiteY11" fmla="*/ 117046 h 242894"/>
                <a:gd name="connsiteX12" fmla="*/ 97990 w 1375326"/>
                <a:gd name="connsiteY12" fmla="*/ 90105 h 242894"/>
                <a:gd name="connsiteX13" fmla="*/ 50844 w 1375326"/>
                <a:gd name="connsiteY13" fmla="*/ 56429 h 242894"/>
                <a:gd name="connsiteX14" fmla="*/ 106629 w 1375326"/>
                <a:gd name="connsiteY14" fmla="*/ 0 h 242894"/>
                <a:gd name="connsiteX0" fmla="*/ 106629 w 1358377"/>
                <a:gd name="connsiteY0" fmla="*/ 0 h 242604"/>
                <a:gd name="connsiteX1" fmla="*/ 1258757 w 1358377"/>
                <a:gd name="connsiteY1" fmla="*/ 0 h 242604"/>
                <a:gd name="connsiteX2" fmla="*/ 1256443 w 1358377"/>
                <a:gd name="connsiteY2" fmla="*/ 42958 h 242604"/>
                <a:gd name="connsiteX3" fmla="*/ 1256443 w 1358377"/>
                <a:gd name="connsiteY3" fmla="*/ 86737 h 242604"/>
                <a:gd name="connsiteX4" fmla="*/ 1286751 w 1358377"/>
                <a:gd name="connsiteY4" fmla="*/ 123780 h 242604"/>
                <a:gd name="connsiteX5" fmla="*/ 1328847 w 1358377"/>
                <a:gd name="connsiteY5" fmla="*/ 169243 h 242604"/>
                <a:gd name="connsiteX6" fmla="*/ 1296853 w 1358377"/>
                <a:gd name="connsiteY6" fmla="*/ 211337 h 242604"/>
                <a:gd name="connsiteX7" fmla="*/ 1258757 w 1358377"/>
                <a:gd name="connsiteY7" fmla="*/ 242604 h 242604"/>
                <a:gd name="connsiteX8" fmla="*/ 106629 w 1358377"/>
                <a:gd name="connsiteY8" fmla="*/ 242604 h 242604"/>
                <a:gd name="connsiteX9" fmla="*/ 106409 w 1358377"/>
                <a:gd name="connsiteY9" fmla="*/ 216390 h 242604"/>
                <a:gd name="connsiteX10" fmla="*/ 182180 w 1358377"/>
                <a:gd name="connsiteY10" fmla="*/ 167559 h 242604"/>
                <a:gd name="connsiteX11" fmla="*/ 128299 w 1358377"/>
                <a:gd name="connsiteY11" fmla="*/ 117046 h 242604"/>
                <a:gd name="connsiteX12" fmla="*/ 97990 w 1358377"/>
                <a:gd name="connsiteY12" fmla="*/ 90105 h 242604"/>
                <a:gd name="connsiteX13" fmla="*/ 50844 w 1358377"/>
                <a:gd name="connsiteY13" fmla="*/ 56429 h 242604"/>
                <a:gd name="connsiteX14" fmla="*/ 106629 w 1358377"/>
                <a:gd name="connsiteY14" fmla="*/ 0 h 242604"/>
                <a:gd name="connsiteX0" fmla="*/ 106629 w 1358377"/>
                <a:gd name="connsiteY0" fmla="*/ 0 h 242604"/>
                <a:gd name="connsiteX1" fmla="*/ 1258757 w 1358377"/>
                <a:gd name="connsiteY1" fmla="*/ 0 h 242604"/>
                <a:gd name="connsiteX2" fmla="*/ 1256443 w 1358377"/>
                <a:gd name="connsiteY2" fmla="*/ 42958 h 242604"/>
                <a:gd name="connsiteX3" fmla="*/ 1256443 w 1358377"/>
                <a:gd name="connsiteY3" fmla="*/ 86737 h 242604"/>
                <a:gd name="connsiteX4" fmla="*/ 1258126 w 1358377"/>
                <a:gd name="connsiteY4" fmla="*/ 118728 h 242604"/>
                <a:gd name="connsiteX5" fmla="*/ 1328847 w 1358377"/>
                <a:gd name="connsiteY5" fmla="*/ 169243 h 242604"/>
                <a:gd name="connsiteX6" fmla="*/ 1296853 w 1358377"/>
                <a:gd name="connsiteY6" fmla="*/ 211337 h 242604"/>
                <a:gd name="connsiteX7" fmla="*/ 1258757 w 1358377"/>
                <a:gd name="connsiteY7" fmla="*/ 242604 h 242604"/>
                <a:gd name="connsiteX8" fmla="*/ 106629 w 1358377"/>
                <a:gd name="connsiteY8" fmla="*/ 242604 h 242604"/>
                <a:gd name="connsiteX9" fmla="*/ 106409 w 1358377"/>
                <a:gd name="connsiteY9" fmla="*/ 216390 h 242604"/>
                <a:gd name="connsiteX10" fmla="*/ 182180 w 1358377"/>
                <a:gd name="connsiteY10" fmla="*/ 167559 h 242604"/>
                <a:gd name="connsiteX11" fmla="*/ 128299 w 1358377"/>
                <a:gd name="connsiteY11" fmla="*/ 117046 h 242604"/>
                <a:gd name="connsiteX12" fmla="*/ 97990 w 1358377"/>
                <a:gd name="connsiteY12" fmla="*/ 90105 h 242604"/>
                <a:gd name="connsiteX13" fmla="*/ 50844 w 1358377"/>
                <a:gd name="connsiteY13" fmla="*/ 56429 h 242604"/>
                <a:gd name="connsiteX14" fmla="*/ 106629 w 1358377"/>
                <a:gd name="connsiteY14" fmla="*/ 0 h 242604"/>
                <a:gd name="connsiteX0" fmla="*/ 106629 w 1358377"/>
                <a:gd name="connsiteY0" fmla="*/ 0 h 242604"/>
                <a:gd name="connsiteX1" fmla="*/ 1258757 w 1358377"/>
                <a:gd name="connsiteY1" fmla="*/ 0 h 242604"/>
                <a:gd name="connsiteX2" fmla="*/ 1290119 w 1358377"/>
                <a:gd name="connsiteY2" fmla="*/ 39590 h 242604"/>
                <a:gd name="connsiteX3" fmla="*/ 1256443 w 1358377"/>
                <a:gd name="connsiteY3" fmla="*/ 86737 h 242604"/>
                <a:gd name="connsiteX4" fmla="*/ 1258126 w 1358377"/>
                <a:gd name="connsiteY4" fmla="*/ 118728 h 242604"/>
                <a:gd name="connsiteX5" fmla="*/ 1328847 w 1358377"/>
                <a:gd name="connsiteY5" fmla="*/ 169243 h 242604"/>
                <a:gd name="connsiteX6" fmla="*/ 1296853 w 1358377"/>
                <a:gd name="connsiteY6" fmla="*/ 211337 h 242604"/>
                <a:gd name="connsiteX7" fmla="*/ 1258757 w 1358377"/>
                <a:gd name="connsiteY7" fmla="*/ 242604 h 242604"/>
                <a:gd name="connsiteX8" fmla="*/ 106629 w 1358377"/>
                <a:gd name="connsiteY8" fmla="*/ 242604 h 242604"/>
                <a:gd name="connsiteX9" fmla="*/ 106409 w 1358377"/>
                <a:gd name="connsiteY9" fmla="*/ 216390 h 242604"/>
                <a:gd name="connsiteX10" fmla="*/ 182180 w 1358377"/>
                <a:gd name="connsiteY10" fmla="*/ 167559 h 242604"/>
                <a:gd name="connsiteX11" fmla="*/ 128299 w 1358377"/>
                <a:gd name="connsiteY11" fmla="*/ 117046 h 242604"/>
                <a:gd name="connsiteX12" fmla="*/ 97990 w 1358377"/>
                <a:gd name="connsiteY12" fmla="*/ 90105 h 242604"/>
                <a:gd name="connsiteX13" fmla="*/ 50844 w 1358377"/>
                <a:gd name="connsiteY13" fmla="*/ 56429 h 242604"/>
                <a:gd name="connsiteX14" fmla="*/ 106629 w 1358377"/>
                <a:gd name="connsiteY14" fmla="*/ 0 h 242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58377" h="242604">
                  <a:moveTo>
                    <a:pt x="106629" y="0"/>
                  </a:moveTo>
                  <a:lnTo>
                    <a:pt x="1258757" y="0"/>
                  </a:lnTo>
                  <a:lnTo>
                    <a:pt x="1290119" y="39590"/>
                  </a:lnTo>
                  <a:cubicBezTo>
                    <a:pt x="1289733" y="54046"/>
                    <a:pt x="1256057" y="53463"/>
                    <a:pt x="1256443" y="86737"/>
                  </a:cubicBezTo>
                  <a:cubicBezTo>
                    <a:pt x="1261494" y="100207"/>
                    <a:pt x="1257740" y="92750"/>
                    <a:pt x="1258126" y="118728"/>
                  </a:cubicBezTo>
                  <a:cubicBezTo>
                    <a:pt x="1270193" y="132479"/>
                    <a:pt x="1333513" y="149439"/>
                    <a:pt x="1328847" y="169243"/>
                  </a:cubicBezTo>
                  <a:cubicBezTo>
                    <a:pt x="1338388" y="187765"/>
                    <a:pt x="1308535" y="199110"/>
                    <a:pt x="1296853" y="211337"/>
                  </a:cubicBezTo>
                  <a:cubicBezTo>
                    <a:pt x="1285171" y="223564"/>
                    <a:pt x="1464985" y="241322"/>
                    <a:pt x="1258757" y="242604"/>
                  </a:cubicBezTo>
                  <a:lnTo>
                    <a:pt x="106629" y="242604"/>
                  </a:lnTo>
                  <a:cubicBezTo>
                    <a:pt x="106556" y="233866"/>
                    <a:pt x="106482" y="225128"/>
                    <a:pt x="106409" y="216390"/>
                  </a:cubicBezTo>
                  <a:cubicBezTo>
                    <a:pt x="109459" y="205566"/>
                    <a:pt x="173761" y="186081"/>
                    <a:pt x="182180" y="167559"/>
                  </a:cubicBezTo>
                  <a:cubicBezTo>
                    <a:pt x="190599" y="149037"/>
                    <a:pt x="131386" y="133042"/>
                    <a:pt x="128299" y="117046"/>
                  </a:cubicBezTo>
                  <a:cubicBezTo>
                    <a:pt x="125212" y="101050"/>
                    <a:pt x="115670" y="98243"/>
                    <a:pt x="97990" y="90105"/>
                  </a:cubicBezTo>
                  <a:cubicBezTo>
                    <a:pt x="80310" y="81967"/>
                    <a:pt x="50807" y="70043"/>
                    <a:pt x="50844" y="56429"/>
                  </a:cubicBezTo>
                  <a:cubicBezTo>
                    <a:pt x="50881" y="38886"/>
                    <a:pt x="-94690" y="9405"/>
                    <a:pt x="106629" y="0"/>
                  </a:cubicBezTo>
                  <a:close/>
                </a:path>
              </a:pathLst>
            </a:custGeom>
            <a:solidFill>
              <a:sysClr val="window" lastClr="FFFFFF">
                <a:lumMod val="85000"/>
                <a:alpha val="50000"/>
              </a:sysClr>
            </a:solidFill>
            <a:ln w="12700" cap="flat" cmpd="sng" algn="ctr">
              <a:noFill/>
              <a:prstDash val="solid"/>
              <a:miter lim="800000"/>
            </a:ln>
            <a:effectLst/>
          </p:spPr>
          <p:txBody>
            <a:bodyPr rtlCol="0" anchor="ctr"/>
            <a:lstStyle/>
            <a:p>
              <a:pPr algn="ctr">
                <a:defRPr/>
              </a:pPr>
              <a:endParaRPr lang="fr-FR" kern="0">
                <a:solidFill>
                  <a:prstClr val="white"/>
                </a:solidFill>
                <a:cs typeface="+mn-ea"/>
                <a:sym typeface="+mn-lt"/>
              </a:endParaRPr>
            </a:p>
          </p:txBody>
        </p:sp>
      </p:grpSp>
      <p:pic>
        <p:nvPicPr>
          <p:cNvPr id="3" name="图片 2"/>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5948884" y="268942"/>
            <a:ext cx="4848301" cy="6858000"/>
          </a:xfrm>
          <a:prstGeom prst="rect">
            <a:avLst/>
          </a:prstGeom>
        </p:spPr>
      </p:pic>
    </p:spTree>
    <p:custDataLst>
      <p:tags r:id="rId1"/>
    </p:custDataLst>
    <p:extLst>
      <p:ext uri="{BB962C8B-B14F-4D97-AF65-F5344CB8AC3E}">
        <p14:creationId xmlns:p14="http://schemas.microsoft.com/office/powerpoint/2010/main" val="4008436248"/>
      </p:ext>
    </p:extLst>
  </p:cSld>
  <p:clrMapOvr>
    <a:masterClrMapping/>
  </p:clrMapOvr>
  <mc:AlternateContent xmlns:mc="http://schemas.openxmlformats.org/markup-compatibility/2006" xmlns:p14="http://schemas.microsoft.com/office/powerpoint/2010/main">
    <mc:Choice Requires="p14">
      <p:transition spd="slow" p14:dur="1500" advTm="5000">
        <p:random/>
      </p:transition>
    </mc:Choice>
    <mc:Fallback xmlns="">
      <p:transition spd="slow"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MH_Other_1"/>
          <p:cNvSpPr/>
          <p:nvPr>
            <p:custDataLst>
              <p:tags r:id="rId2"/>
            </p:custDataLst>
          </p:nvPr>
        </p:nvSpPr>
        <p:spPr bwMode="auto">
          <a:xfrm rot="21283523">
            <a:off x="2697164" y="2773363"/>
            <a:ext cx="1893887" cy="1079500"/>
          </a:xfrm>
          <a:prstGeom prst="roundRect">
            <a:avLst>
              <a:gd name="adj" fmla="val 10409"/>
            </a:avLst>
          </a:prstGeom>
          <a:solidFill>
            <a:srgbClr val="D7D7D7"/>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cs typeface="+mn-ea"/>
              <a:sym typeface="+mn-lt"/>
            </a:endParaRPr>
          </a:p>
        </p:txBody>
      </p:sp>
      <p:cxnSp>
        <p:nvCxnSpPr>
          <p:cNvPr id="6" name="MH_Other_2"/>
          <p:cNvCxnSpPr>
            <a:endCxn id="8" idx="2"/>
          </p:cNvCxnSpPr>
          <p:nvPr>
            <p:custDataLst>
              <p:tags r:id="rId3"/>
            </p:custDataLst>
          </p:nvPr>
        </p:nvCxnSpPr>
        <p:spPr bwMode="auto">
          <a:xfrm flipV="1">
            <a:off x="2979738" y="2185988"/>
            <a:ext cx="774700" cy="665162"/>
          </a:xfrm>
          <a:prstGeom prst="line">
            <a:avLst/>
          </a:prstGeom>
          <a:ln w="28575">
            <a:solidFill>
              <a:schemeClr val="bg1">
                <a:lumMod val="50000"/>
              </a:schemeClr>
            </a:solidFill>
          </a:ln>
          <a:effectLst/>
        </p:spPr>
        <p:style>
          <a:lnRef idx="1">
            <a:schemeClr val="accent1"/>
          </a:lnRef>
          <a:fillRef idx="0">
            <a:schemeClr val="accent1"/>
          </a:fillRef>
          <a:effectRef idx="0">
            <a:schemeClr val="accent1"/>
          </a:effectRef>
          <a:fontRef idx="minor">
            <a:schemeClr val="tx1"/>
          </a:fontRef>
        </p:style>
      </p:cxnSp>
      <p:cxnSp>
        <p:nvCxnSpPr>
          <p:cNvPr id="7" name="MH_Other_3"/>
          <p:cNvCxnSpPr>
            <a:stCxn id="8" idx="6"/>
          </p:cNvCxnSpPr>
          <p:nvPr>
            <p:custDataLst>
              <p:tags r:id="rId4"/>
            </p:custDataLst>
          </p:nvPr>
        </p:nvCxnSpPr>
        <p:spPr bwMode="auto">
          <a:xfrm>
            <a:off x="3970339" y="2185988"/>
            <a:ext cx="295275" cy="546100"/>
          </a:xfrm>
          <a:prstGeom prst="line">
            <a:avLst/>
          </a:prstGeom>
          <a:ln w="28575">
            <a:solidFill>
              <a:schemeClr val="bg1">
                <a:lumMod val="50000"/>
              </a:schemeClr>
            </a:solidFill>
          </a:ln>
          <a:effectLst/>
        </p:spPr>
        <p:style>
          <a:lnRef idx="1">
            <a:schemeClr val="accent1"/>
          </a:lnRef>
          <a:fillRef idx="0">
            <a:schemeClr val="accent1"/>
          </a:fillRef>
          <a:effectRef idx="0">
            <a:schemeClr val="accent1"/>
          </a:effectRef>
          <a:fontRef idx="minor">
            <a:schemeClr val="tx1"/>
          </a:fontRef>
        </p:style>
      </p:cxnSp>
      <p:sp>
        <p:nvSpPr>
          <p:cNvPr id="8" name="MH_Other_4"/>
          <p:cNvSpPr/>
          <p:nvPr>
            <p:custDataLst>
              <p:tags r:id="rId5"/>
            </p:custDataLst>
          </p:nvPr>
        </p:nvSpPr>
        <p:spPr bwMode="auto">
          <a:xfrm>
            <a:off x="3754438" y="2078038"/>
            <a:ext cx="215900" cy="214312"/>
          </a:xfrm>
          <a:prstGeom prst="ellipse">
            <a:avLst/>
          </a:prstGeom>
          <a:gradFill flip="none" rotWithShape="1">
            <a:gsLst>
              <a:gs pos="0">
                <a:schemeClr val="bg1">
                  <a:lumMod val="65000"/>
                </a:schemeClr>
              </a:gs>
              <a:gs pos="100000">
                <a:schemeClr val="bg1">
                  <a:lumMod val="75000"/>
                </a:schemeClr>
              </a:gs>
              <a:gs pos="20000">
                <a:schemeClr val="bg1">
                  <a:lumMod val="95000"/>
                </a:schemeClr>
              </a:gs>
            </a:gsLst>
            <a:lin ang="5400000" scaled="0"/>
            <a:tileRect/>
          </a:gradFill>
          <a:ln w="3175">
            <a:solidFill>
              <a:schemeClr val="bg1">
                <a:lumMod val="6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cs typeface="+mn-ea"/>
              <a:sym typeface="+mn-lt"/>
            </a:endParaRPr>
          </a:p>
        </p:txBody>
      </p:sp>
      <p:sp>
        <p:nvSpPr>
          <p:cNvPr id="9" name="MH_Other_5"/>
          <p:cNvSpPr/>
          <p:nvPr>
            <p:custDataLst>
              <p:tags r:id="rId6"/>
            </p:custDataLst>
          </p:nvPr>
        </p:nvSpPr>
        <p:spPr bwMode="auto">
          <a:xfrm>
            <a:off x="3799431" y="2122924"/>
            <a:ext cx="124203" cy="124207"/>
          </a:xfrm>
          <a:prstGeom prst="ellipse">
            <a:avLst/>
          </a:prstGeom>
          <a:gradFill flip="none" rotWithShape="1">
            <a:gsLst>
              <a:gs pos="46000">
                <a:schemeClr val="tx1">
                  <a:lumMod val="65000"/>
                  <a:lumOff val="35000"/>
                </a:schemeClr>
              </a:gs>
              <a:gs pos="100000">
                <a:schemeClr val="tx1">
                  <a:lumMod val="50000"/>
                  <a:lumOff val="50000"/>
                </a:schemeClr>
              </a:gs>
              <a:gs pos="0">
                <a:schemeClr val="tx1">
                  <a:lumMod val="50000"/>
                  <a:lumOff val="50000"/>
                </a:schemeClr>
              </a:gs>
            </a:gsLst>
            <a:path path="circle">
              <a:fillToRect l="50000" t="50000" r="50000" b="50000"/>
            </a:path>
            <a:tileRect/>
          </a:gradFill>
          <a:ln w="3175">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cs typeface="+mn-ea"/>
              <a:sym typeface="+mn-lt"/>
            </a:endParaRPr>
          </a:p>
        </p:txBody>
      </p:sp>
      <p:sp>
        <p:nvSpPr>
          <p:cNvPr id="11" name="MH_SubTitle_1"/>
          <p:cNvSpPr/>
          <p:nvPr>
            <p:custDataLst>
              <p:tags r:id="rId7"/>
            </p:custDataLst>
          </p:nvPr>
        </p:nvSpPr>
        <p:spPr bwMode="auto">
          <a:xfrm rot="21283523">
            <a:off x="2779713" y="2878139"/>
            <a:ext cx="1733550" cy="890587"/>
          </a:xfrm>
          <a:prstGeom prst="roundRect">
            <a:avLst>
              <a:gd name="adj" fmla="val 7418"/>
            </a:avLst>
          </a:prstGeom>
          <a:solidFill>
            <a:schemeClr val="accent1"/>
          </a:solidFill>
          <a:ln w="19050">
            <a:solidFill>
              <a:srgbClr val="FFFFFF"/>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fontScale="62500" lnSpcReduction="20000"/>
          </a:bodyPr>
          <a:lstStyle/>
          <a:p>
            <a:pPr algn="ctr">
              <a:defRPr/>
            </a:pPr>
            <a:r>
              <a:rPr lang="en-US" altLang="zh-CN" sz="2800" smtClean="0">
                <a:solidFill>
                  <a:srgbClr val="FFFFFF"/>
                </a:solidFill>
                <a:cs typeface="+mn-ea"/>
                <a:sym typeface="+mn-lt"/>
              </a:rPr>
              <a:t>1</a:t>
            </a:r>
            <a:r>
              <a:rPr lang="zh-CN" altLang="en-US" sz="2800" smtClean="0">
                <a:solidFill>
                  <a:srgbClr val="FFFFFF"/>
                </a:solidFill>
                <a:cs typeface="+mn-ea"/>
                <a:sym typeface="+mn-lt"/>
              </a:rPr>
              <a:t>、切勿用潮湿的工具或金属物拨开电线</a:t>
            </a:r>
            <a:endParaRPr lang="en-US" altLang="zh-CN" sz="2800" dirty="0">
              <a:solidFill>
                <a:srgbClr val="FFFFFF"/>
              </a:solidFill>
              <a:cs typeface="+mn-ea"/>
              <a:sym typeface="+mn-lt"/>
            </a:endParaRPr>
          </a:p>
        </p:txBody>
      </p:sp>
      <p:sp>
        <p:nvSpPr>
          <p:cNvPr id="12" name="MH_Other_6"/>
          <p:cNvSpPr/>
          <p:nvPr>
            <p:custDataLst>
              <p:tags r:id="rId8"/>
            </p:custDataLst>
          </p:nvPr>
        </p:nvSpPr>
        <p:spPr bwMode="auto">
          <a:xfrm rot="21283523">
            <a:off x="2942991" y="2851225"/>
            <a:ext cx="78860" cy="78863"/>
          </a:xfrm>
          <a:prstGeom prst="ellipse">
            <a:avLst/>
          </a:prstGeom>
          <a:gradFill flip="none" rotWithShape="1">
            <a:gsLst>
              <a:gs pos="46000">
                <a:schemeClr val="tx1">
                  <a:lumMod val="65000"/>
                  <a:lumOff val="35000"/>
                </a:schemeClr>
              </a:gs>
              <a:gs pos="100000">
                <a:schemeClr val="tx1">
                  <a:lumMod val="50000"/>
                  <a:lumOff val="50000"/>
                </a:schemeClr>
              </a:gs>
              <a:gs pos="0">
                <a:schemeClr val="tx1">
                  <a:lumMod val="50000"/>
                  <a:lumOff val="50000"/>
                </a:schemeClr>
              </a:gs>
            </a:gsLst>
            <a:path path="circle">
              <a:fillToRect l="50000" t="50000" r="50000" b="50000"/>
            </a:path>
            <a:tileRect/>
          </a:gradFill>
          <a:ln w="3175">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cs typeface="+mn-ea"/>
              <a:sym typeface="+mn-lt"/>
            </a:endParaRPr>
          </a:p>
        </p:txBody>
      </p:sp>
      <p:sp>
        <p:nvSpPr>
          <p:cNvPr id="13" name="MH_Other_7"/>
          <p:cNvSpPr/>
          <p:nvPr>
            <p:custDataLst>
              <p:tags r:id="rId9"/>
            </p:custDataLst>
          </p:nvPr>
        </p:nvSpPr>
        <p:spPr bwMode="auto">
          <a:xfrm rot="21283523">
            <a:off x="4229697" y="2732431"/>
            <a:ext cx="78860" cy="78863"/>
          </a:xfrm>
          <a:prstGeom prst="ellipse">
            <a:avLst/>
          </a:prstGeom>
          <a:gradFill flip="none" rotWithShape="1">
            <a:gsLst>
              <a:gs pos="46000">
                <a:schemeClr val="tx1">
                  <a:lumMod val="65000"/>
                  <a:lumOff val="35000"/>
                </a:schemeClr>
              </a:gs>
              <a:gs pos="100000">
                <a:schemeClr val="tx1">
                  <a:lumMod val="50000"/>
                  <a:lumOff val="50000"/>
                </a:schemeClr>
              </a:gs>
              <a:gs pos="0">
                <a:schemeClr val="tx1">
                  <a:lumMod val="50000"/>
                  <a:lumOff val="50000"/>
                </a:schemeClr>
              </a:gs>
            </a:gsLst>
            <a:path path="circle">
              <a:fillToRect l="50000" t="50000" r="50000" b="50000"/>
            </a:path>
            <a:tileRect/>
          </a:gradFill>
          <a:ln w="3175">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cs typeface="+mn-ea"/>
              <a:sym typeface="+mn-lt"/>
            </a:endParaRPr>
          </a:p>
        </p:txBody>
      </p:sp>
      <p:sp>
        <p:nvSpPr>
          <p:cNvPr id="49" name="MH_Other_8"/>
          <p:cNvSpPr/>
          <p:nvPr>
            <p:custDataLst>
              <p:tags r:id="rId10"/>
            </p:custDataLst>
          </p:nvPr>
        </p:nvSpPr>
        <p:spPr bwMode="auto">
          <a:xfrm rot="21283523">
            <a:off x="5283853" y="2887454"/>
            <a:ext cx="1895475" cy="1079500"/>
          </a:xfrm>
          <a:prstGeom prst="roundRect">
            <a:avLst>
              <a:gd name="adj" fmla="val 10409"/>
            </a:avLst>
          </a:prstGeom>
          <a:solidFill>
            <a:srgbClr val="D7D7D7"/>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cs typeface="+mn-ea"/>
              <a:sym typeface="+mn-lt"/>
            </a:endParaRPr>
          </a:p>
        </p:txBody>
      </p:sp>
      <p:cxnSp>
        <p:nvCxnSpPr>
          <p:cNvPr id="50" name="MH_Other_9"/>
          <p:cNvCxnSpPr>
            <a:endCxn id="52" idx="2"/>
          </p:cNvCxnSpPr>
          <p:nvPr>
            <p:custDataLst>
              <p:tags r:id="rId11"/>
            </p:custDataLst>
          </p:nvPr>
        </p:nvCxnSpPr>
        <p:spPr bwMode="auto">
          <a:xfrm flipV="1">
            <a:off x="5566428" y="2300079"/>
            <a:ext cx="776287" cy="666750"/>
          </a:xfrm>
          <a:prstGeom prst="line">
            <a:avLst/>
          </a:prstGeom>
          <a:ln w="28575">
            <a:solidFill>
              <a:schemeClr val="bg1">
                <a:lumMod val="50000"/>
              </a:schemeClr>
            </a:solidFill>
          </a:ln>
          <a:effectLst/>
        </p:spPr>
        <p:style>
          <a:lnRef idx="1">
            <a:schemeClr val="accent1"/>
          </a:lnRef>
          <a:fillRef idx="0">
            <a:schemeClr val="accent1"/>
          </a:fillRef>
          <a:effectRef idx="0">
            <a:schemeClr val="accent1"/>
          </a:effectRef>
          <a:fontRef idx="minor">
            <a:schemeClr val="tx1"/>
          </a:fontRef>
        </p:style>
      </p:cxnSp>
      <p:cxnSp>
        <p:nvCxnSpPr>
          <p:cNvPr id="51" name="MH_Other_10"/>
          <p:cNvCxnSpPr>
            <a:stCxn id="52" idx="6"/>
          </p:cNvCxnSpPr>
          <p:nvPr>
            <p:custDataLst>
              <p:tags r:id="rId12"/>
            </p:custDataLst>
          </p:nvPr>
        </p:nvCxnSpPr>
        <p:spPr bwMode="auto">
          <a:xfrm>
            <a:off x="6557027" y="2300079"/>
            <a:ext cx="296862" cy="547688"/>
          </a:xfrm>
          <a:prstGeom prst="line">
            <a:avLst/>
          </a:prstGeom>
          <a:ln w="28575">
            <a:solidFill>
              <a:schemeClr val="bg1">
                <a:lumMod val="50000"/>
              </a:schemeClr>
            </a:solidFill>
          </a:ln>
          <a:effectLst/>
        </p:spPr>
        <p:style>
          <a:lnRef idx="1">
            <a:schemeClr val="accent1"/>
          </a:lnRef>
          <a:fillRef idx="0">
            <a:schemeClr val="accent1"/>
          </a:fillRef>
          <a:effectRef idx="0">
            <a:schemeClr val="accent1"/>
          </a:effectRef>
          <a:fontRef idx="minor">
            <a:schemeClr val="tx1"/>
          </a:fontRef>
        </p:style>
      </p:cxnSp>
      <p:sp>
        <p:nvSpPr>
          <p:cNvPr id="52" name="MH_Other_11"/>
          <p:cNvSpPr/>
          <p:nvPr>
            <p:custDataLst>
              <p:tags r:id="rId13"/>
            </p:custDataLst>
          </p:nvPr>
        </p:nvSpPr>
        <p:spPr bwMode="auto">
          <a:xfrm>
            <a:off x="6342715" y="2192129"/>
            <a:ext cx="214313" cy="215900"/>
          </a:xfrm>
          <a:prstGeom prst="ellipse">
            <a:avLst/>
          </a:prstGeom>
          <a:gradFill flip="none" rotWithShape="1">
            <a:gsLst>
              <a:gs pos="0">
                <a:schemeClr val="bg1">
                  <a:lumMod val="65000"/>
                </a:schemeClr>
              </a:gs>
              <a:gs pos="100000">
                <a:schemeClr val="bg1">
                  <a:lumMod val="75000"/>
                </a:schemeClr>
              </a:gs>
              <a:gs pos="20000">
                <a:schemeClr val="bg1">
                  <a:lumMod val="95000"/>
                </a:schemeClr>
              </a:gs>
            </a:gsLst>
            <a:lin ang="5400000" scaled="0"/>
            <a:tileRect/>
          </a:gradFill>
          <a:ln w="3175">
            <a:solidFill>
              <a:schemeClr val="bg1">
                <a:lumMod val="6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cs typeface="+mn-ea"/>
              <a:sym typeface="+mn-lt"/>
            </a:endParaRPr>
          </a:p>
        </p:txBody>
      </p:sp>
      <p:sp>
        <p:nvSpPr>
          <p:cNvPr id="53" name="MH_Other_12"/>
          <p:cNvSpPr/>
          <p:nvPr>
            <p:custDataLst>
              <p:tags r:id="rId14"/>
            </p:custDataLst>
          </p:nvPr>
        </p:nvSpPr>
        <p:spPr bwMode="auto">
          <a:xfrm>
            <a:off x="6387484" y="2237695"/>
            <a:ext cx="124203" cy="124207"/>
          </a:xfrm>
          <a:prstGeom prst="ellipse">
            <a:avLst/>
          </a:prstGeom>
          <a:gradFill flip="none" rotWithShape="1">
            <a:gsLst>
              <a:gs pos="46000">
                <a:schemeClr val="tx1">
                  <a:lumMod val="65000"/>
                  <a:lumOff val="35000"/>
                </a:schemeClr>
              </a:gs>
              <a:gs pos="100000">
                <a:schemeClr val="tx1">
                  <a:lumMod val="50000"/>
                  <a:lumOff val="50000"/>
                </a:schemeClr>
              </a:gs>
              <a:gs pos="0">
                <a:schemeClr val="tx1">
                  <a:lumMod val="50000"/>
                  <a:lumOff val="50000"/>
                </a:schemeClr>
              </a:gs>
            </a:gsLst>
            <a:path path="circle">
              <a:fillToRect l="50000" t="50000" r="50000" b="50000"/>
            </a:path>
            <a:tileRect/>
          </a:gradFill>
          <a:ln w="3175">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cs typeface="+mn-ea"/>
              <a:sym typeface="+mn-lt"/>
            </a:endParaRPr>
          </a:p>
        </p:txBody>
      </p:sp>
      <p:sp>
        <p:nvSpPr>
          <p:cNvPr id="54" name="MH_SubTitle_2"/>
          <p:cNvSpPr/>
          <p:nvPr>
            <p:custDataLst>
              <p:tags r:id="rId15"/>
            </p:custDataLst>
          </p:nvPr>
        </p:nvSpPr>
        <p:spPr bwMode="auto">
          <a:xfrm rot="21283523">
            <a:off x="5367989" y="2992229"/>
            <a:ext cx="1733550" cy="890588"/>
          </a:xfrm>
          <a:prstGeom prst="roundRect">
            <a:avLst>
              <a:gd name="adj" fmla="val 7418"/>
            </a:avLst>
          </a:prstGeom>
          <a:solidFill>
            <a:schemeClr val="accent1"/>
          </a:solidFill>
          <a:ln w="19050">
            <a:solidFill>
              <a:srgbClr val="FFFFFF"/>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fontScale="70000" lnSpcReduction="20000"/>
          </a:bodyPr>
          <a:lstStyle/>
          <a:p>
            <a:pPr algn="ctr">
              <a:defRPr/>
            </a:pPr>
            <a:r>
              <a:rPr lang="en-US" altLang="zh-CN" sz="2800" smtClean="0">
                <a:solidFill>
                  <a:srgbClr val="FFFFFF"/>
                </a:solidFill>
                <a:cs typeface="+mn-ea"/>
                <a:sym typeface="+mn-lt"/>
              </a:rPr>
              <a:t>2</a:t>
            </a:r>
            <a:r>
              <a:rPr lang="zh-CN" altLang="en-US" sz="2800" smtClean="0">
                <a:solidFill>
                  <a:srgbClr val="FFFFFF"/>
                </a:solidFill>
                <a:cs typeface="+mn-ea"/>
                <a:sym typeface="+mn-lt"/>
              </a:rPr>
              <a:t>、切勿用手触及带电者</a:t>
            </a:r>
            <a:endParaRPr lang="en-US" altLang="zh-CN" sz="2800" dirty="0">
              <a:solidFill>
                <a:srgbClr val="FFFFFF"/>
              </a:solidFill>
              <a:cs typeface="+mn-ea"/>
              <a:sym typeface="+mn-lt"/>
            </a:endParaRPr>
          </a:p>
        </p:txBody>
      </p:sp>
      <p:sp>
        <p:nvSpPr>
          <p:cNvPr id="55" name="MH_Other_13"/>
          <p:cNvSpPr/>
          <p:nvPr>
            <p:custDataLst>
              <p:tags r:id="rId16"/>
            </p:custDataLst>
          </p:nvPr>
        </p:nvSpPr>
        <p:spPr bwMode="auto">
          <a:xfrm rot="21283523">
            <a:off x="5531044" y="2965996"/>
            <a:ext cx="78860" cy="78863"/>
          </a:xfrm>
          <a:prstGeom prst="ellipse">
            <a:avLst/>
          </a:prstGeom>
          <a:gradFill flip="none" rotWithShape="1">
            <a:gsLst>
              <a:gs pos="46000">
                <a:schemeClr val="tx1">
                  <a:lumMod val="65000"/>
                  <a:lumOff val="35000"/>
                </a:schemeClr>
              </a:gs>
              <a:gs pos="100000">
                <a:schemeClr val="tx1">
                  <a:lumMod val="50000"/>
                  <a:lumOff val="50000"/>
                </a:schemeClr>
              </a:gs>
              <a:gs pos="0">
                <a:schemeClr val="tx1">
                  <a:lumMod val="50000"/>
                  <a:lumOff val="50000"/>
                </a:schemeClr>
              </a:gs>
            </a:gsLst>
            <a:path path="circle">
              <a:fillToRect l="50000" t="50000" r="50000" b="50000"/>
            </a:path>
            <a:tileRect/>
          </a:gradFill>
          <a:ln w="3175">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cs typeface="+mn-ea"/>
              <a:sym typeface="+mn-lt"/>
            </a:endParaRPr>
          </a:p>
        </p:txBody>
      </p:sp>
      <p:sp>
        <p:nvSpPr>
          <p:cNvPr id="56" name="MH_Other_14"/>
          <p:cNvSpPr/>
          <p:nvPr>
            <p:custDataLst>
              <p:tags r:id="rId17"/>
            </p:custDataLst>
          </p:nvPr>
        </p:nvSpPr>
        <p:spPr bwMode="auto">
          <a:xfrm rot="21283523">
            <a:off x="6817750" y="2847202"/>
            <a:ext cx="78860" cy="78863"/>
          </a:xfrm>
          <a:prstGeom prst="ellipse">
            <a:avLst/>
          </a:prstGeom>
          <a:gradFill flip="none" rotWithShape="1">
            <a:gsLst>
              <a:gs pos="46000">
                <a:schemeClr val="tx1">
                  <a:lumMod val="65000"/>
                  <a:lumOff val="35000"/>
                </a:schemeClr>
              </a:gs>
              <a:gs pos="100000">
                <a:schemeClr val="tx1">
                  <a:lumMod val="50000"/>
                  <a:lumOff val="50000"/>
                </a:schemeClr>
              </a:gs>
              <a:gs pos="0">
                <a:schemeClr val="tx1">
                  <a:lumMod val="50000"/>
                  <a:lumOff val="50000"/>
                </a:schemeClr>
              </a:gs>
            </a:gsLst>
            <a:path path="circle">
              <a:fillToRect l="50000" t="50000" r="50000" b="50000"/>
            </a:path>
            <a:tileRect/>
          </a:gradFill>
          <a:ln w="3175">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cs typeface="+mn-ea"/>
              <a:sym typeface="+mn-lt"/>
            </a:endParaRPr>
          </a:p>
        </p:txBody>
      </p:sp>
      <p:sp>
        <p:nvSpPr>
          <p:cNvPr id="59" name="MH_Other_15"/>
          <p:cNvSpPr/>
          <p:nvPr>
            <p:custDataLst>
              <p:tags r:id="rId18"/>
            </p:custDataLst>
          </p:nvPr>
        </p:nvSpPr>
        <p:spPr bwMode="auto">
          <a:xfrm rot="21283523">
            <a:off x="8046900" y="2728283"/>
            <a:ext cx="1895475" cy="1081088"/>
          </a:xfrm>
          <a:prstGeom prst="roundRect">
            <a:avLst>
              <a:gd name="adj" fmla="val 10409"/>
            </a:avLst>
          </a:prstGeom>
          <a:solidFill>
            <a:srgbClr val="D7D7D7"/>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cs typeface="+mn-ea"/>
              <a:sym typeface="+mn-lt"/>
            </a:endParaRPr>
          </a:p>
        </p:txBody>
      </p:sp>
      <p:cxnSp>
        <p:nvCxnSpPr>
          <p:cNvPr id="60" name="MH_Other_16"/>
          <p:cNvCxnSpPr>
            <a:endCxn id="62" idx="2"/>
          </p:cNvCxnSpPr>
          <p:nvPr>
            <p:custDataLst>
              <p:tags r:id="rId19"/>
            </p:custDataLst>
          </p:nvPr>
        </p:nvCxnSpPr>
        <p:spPr bwMode="auto">
          <a:xfrm flipV="1">
            <a:off x="8329475" y="2142496"/>
            <a:ext cx="776287" cy="665162"/>
          </a:xfrm>
          <a:prstGeom prst="line">
            <a:avLst/>
          </a:prstGeom>
          <a:ln w="28575">
            <a:solidFill>
              <a:schemeClr val="bg1">
                <a:lumMod val="50000"/>
              </a:schemeClr>
            </a:solidFill>
          </a:ln>
          <a:effectLst/>
        </p:spPr>
        <p:style>
          <a:lnRef idx="1">
            <a:schemeClr val="accent1"/>
          </a:lnRef>
          <a:fillRef idx="0">
            <a:schemeClr val="accent1"/>
          </a:fillRef>
          <a:effectRef idx="0">
            <a:schemeClr val="accent1"/>
          </a:effectRef>
          <a:fontRef idx="minor">
            <a:schemeClr val="tx1"/>
          </a:fontRef>
        </p:style>
      </p:cxnSp>
      <p:cxnSp>
        <p:nvCxnSpPr>
          <p:cNvPr id="61" name="MH_Other_17"/>
          <p:cNvCxnSpPr>
            <a:stCxn id="62" idx="6"/>
          </p:cNvCxnSpPr>
          <p:nvPr>
            <p:custDataLst>
              <p:tags r:id="rId20"/>
            </p:custDataLst>
          </p:nvPr>
        </p:nvCxnSpPr>
        <p:spPr bwMode="auto">
          <a:xfrm>
            <a:off x="9320074" y="2142496"/>
            <a:ext cx="296862" cy="546100"/>
          </a:xfrm>
          <a:prstGeom prst="line">
            <a:avLst/>
          </a:prstGeom>
          <a:ln w="28575">
            <a:solidFill>
              <a:schemeClr val="bg1">
                <a:lumMod val="50000"/>
              </a:schemeClr>
            </a:solidFill>
          </a:ln>
          <a:effectLst/>
        </p:spPr>
        <p:style>
          <a:lnRef idx="1">
            <a:schemeClr val="accent1"/>
          </a:lnRef>
          <a:fillRef idx="0">
            <a:schemeClr val="accent1"/>
          </a:fillRef>
          <a:effectRef idx="0">
            <a:schemeClr val="accent1"/>
          </a:effectRef>
          <a:fontRef idx="minor">
            <a:schemeClr val="tx1"/>
          </a:fontRef>
        </p:style>
      </p:cxnSp>
      <p:sp>
        <p:nvSpPr>
          <p:cNvPr id="62" name="MH_Other_18"/>
          <p:cNvSpPr/>
          <p:nvPr>
            <p:custDataLst>
              <p:tags r:id="rId21"/>
            </p:custDataLst>
          </p:nvPr>
        </p:nvSpPr>
        <p:spPr bwMode="auto">
          <a:xfrm>
            <a:off x="9105762" y="2032958"/>
            <a:ext cx="214313" cy="215900"/>
          </a:xfrm>
          <a:prstGeom prst="ellipse">
            <a:avLst/>
          </a:prstGeom>
          <a:gradFill flip="none" rotWithShape="1">
            <a:gsLst>
              <a:gs pos="0">
                <a:schemeClr val="bg1">
                  <a:lumMod val="65000"/>
                </a:schemeClr>
              </a:gs>
              <a:gs pos="100000">
                <a:schemeClr val="bg1">
                  <a:lumMod val="75000"/>
                </a:schemeClr>
              </a:gs>
              <a:gs pos="20000">
                <a:schemeClr val="bg1">
                  <a:lumMod val="95000"/>
                </a:schemeClr>
              </a:gs>
            </a:gsLst>
            <a:lin ang="5400000" scaled="0"/>
            <a:tileRect/>
          </a:gradFill>
          <a:ln w="3175">
            <a:solidFill>
              <a:schemeClr val="bg1">
                <a:lumMod val="6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cs typeface="+mn-ea"/>
              <a:sym typeface="+mn-lt"/>
            </a:endParaRPr>
          </a:p>
        </p:txBody>
      </p:sp>
      <p:sp>
        <p:nvSpPr>
          <p:cNvPr id="63" name="MH_Other_19"/>
          <p:cNvSpPr/>
          <p:nvPr>
            <p:custDataLst>
              <p:tags r:id="rId22"/>
            </p:custDataLst>
          </p:nvPr>
        </p:nvSpPr>
        <p:spPr bwMode="auto">
          <a:xfrm>
            <a:off x="9150531" y="2079111"/>
            <a:ext cx="124203" cy="124207"/>
          </a:xfrm>
          <a:prstGeom prst="ellipse">
            <a:avLst/>
          </a:prstGeom>
          <a:gradFill flip="none" rotWithShape="1">
            <a:gsLst>
              <a:gs pos="46000">
                <a:schemeClr val="tx1">
                  <a:lumMod val="65000"/>
                  <a:lumOff val="35000"/>
                </a:schemeClr>
              </a:gs>
              <a:gs pos="100000">
                <a:schemeClr val="tx1">
                  <a:lumMod val="50000"/>
                  <a:lumOff val="50000"/>
                </a:schemeClr>
              </a:gs>
              <a:gs pos="0">
                <a:schemeClr val="tx1">
                  <a:lumMod val="50000"/>
                  <a:lumOff val="50000"/>
                </a:schemeClr>
              </a:gs>
            </a:gsLst>
            <a:path path="circle">
              <a:fillToRect l="50000" t="50000" r="50000" b="50000"/>
            </a:path>
            <a:tileRect/>
          </a:gradFill>
          <a:ln w="3175">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cs typeface="+mn-ea"/>
              <a:sym typeface="+mn-lt"/>
            </a:endParaRPr>
          </a:p>
        </p:txBody>
      </p:sp>
      <p:sp>
        <p:nvSpPr>
          <p:cNvPr id="64" name="MH_SubTitle_3"/>
          <p:cNvSpPr/>
          <p:nvPr>
            <p:custDataLst>
              <p:tags r:id="rId23"/>
            </p:custDataLst>
          </p:nvPr>
        </p:nvSpPr>
        <p:spPr bwMode="auto">
          <a:xfrm rot="21283523">
            <a:off x="8131036" y="2834647"/>
            <a:ext cx="1733550" cy="890587"/>
          </a:xfrm>
          <a:prstGeom prst="roundRect">
            <a:avLst>
              <a:gd name="adj" fmla="val 7418"/>
            </a:avLst>
          </a:prstGeom>
          <a:solidFill>
            <a:schemeClr val="accent1"/>
          </a:solidFill>
          <a:ln w="19050">
            <a:solidFill>
              <a:srgbClr val="FFFFFF"/>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fontScale="70000" lnSpcReduction="20000"/>
          </a:bodyPr>
          <a:lstStyle/>
          <a:p>
            <a:pPr algn="ctr">
              <a:defRPr/>
            </a:pPr>
            <a:r>
              <a:rPr lang="en-US" altLang="zh-CN" sz="2800" smtClean="0">
                <a:solidFill>
                  <a:srgbClr val="FFFFFF"/>
                </a:solidFill>
                <a:cs typeface="+mn-ea"/>
                <a:sym typeface="+mn-lt"/>
              </a:rPr>
              <a:t>3</a:t>
            </a:r>
            <a:r>
              <a:rPr lang="zh-CN" altLang="en-US" sz="2800" smtClean="0">
                <a:solidFill>
                  <a:srgbClr val="FFFFFF"/>
                </a:solidFill>
                <a:cs typeface="+mn-ea"/>
                <a:sym typeface="+mn-lt"/>
              </a:rPr>
              <a:t>、切勿用潮湿的物件搬动电者</a:t>
            </a:r>
            <a:endParaRPr lang="en-US" altLang="zh-CN" sz="2800" dirty="0">
              <a:solidFill>
                <a:srgbClr val="FFFFFF"/>
              </a:solidFill>
              <a:cs typeface="+mn-ea"/>
              <a:sym typeface="+mn-lt"/>
            </a:endParaRPr>
          </a:p>
        </p:txBody>
      </p:sp>
      <p:sp>
        <p:nvSpPr>
          <p:cNvPr id="65" name="MH_Other_20"/>
          <p:cNvSpPr/>
          <p:nvPr>
            <p:custDataLst>
              <p:tags r:id="rId24"/>
            </p:custDataLst>
          </p:nvPr>
        </p:nvSpPr>
        <p:spPr bwMode="auto">
          <a:xfrm rot="21283523">
            <a:off x="8294091" y="2807412"/>
            <a:ext cx="78860" cy="78863"/>
          </a:xfrm>
          <a:prstGeom prst="ellipse">
            <a:avLst/>
          </a:prstGeom>
          <a:gradFill flip="none" rotWithShape="1">
            <a:gsLst>
              <a:gs pos="46000">
                <a:schemeClr val="tx1">
                  <a:lumMod val="65000"/>
                  <a:lumOff val="35000"/>
                </a:schemeClr>
              </a:gs>
              <a:gs pos="100000">
                <a:schemeClr val="tx1">
                  <a:lumMod val="50000"/>
                  <a:lumOff val="50000"/>
                </a:schemeClr>
              </a:gs>
              <a:gs pos="0">
                <a:schemeClr val="tx1">
                  <a:lumMod val="50000"/>
                  <a:lumOff val="50000"/>
                </a:schemeClr>
              </a:gs>
            </a:gsLst>
            <a:path path="circle">
              <a:fillToRect l="50000" t="50000" r="50000" b="50000"/>
            </a:path>
            <a:tileRect/>
          </a:gradFill>
          <a:ln w="3175">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cs typeface="+mn-ea"/>
              <a:sym typeface="+mn-lt"/>
            </a:endParaRPr>
          </a:p>
        </p:txBody>
      </p:sp>
      <p:sp>
        <p:nvSpPr>
          <p:cNvPr id="66" name="MH_Other_21"/>
          <p:cNvSpPr/>
          <p:nvPr>
            <p:custDataLst>
              <p:tags r:id="rId25"/>
            </p:custDataLst>
          </p:nvPr>
        </p:nvSpPr>
        <p:spPr bwMode="auto">
          <a:xfrm rot="21283523">
            <a:off x="9580797" y="2688618"/>
            <a:ext cx="78860" cy="78863"/>
          </a:xfrm>
          <a:prstGeom prst="ellipse">
            <a:avLst/>
          </a:prstGeom>
          <a:gradFill flip="none" rotWithShape="1">
            <a:gsLst>
              <a:gs pos="46000">
                <a:schemeClr val="tx1">
                  <a:lumMod val="65000"/>
                  <a:lumOff val="35000"/>
                </a:schemeClr>
              </a:gs>
              <a:gs pos="100000">
                <a:schemeClr val="tx1">
                  <a:lumMod val="50000"/>
                  <a:lumOff val="50000"/>
                </a:schemeClr>
              </a:gs>
              <a:gs pos="0">
                <a:schemeClr val="tx1">
                  <a:lumMod val="50000"/>
                  <a:lumOff val="50000"/>
                </a:schemeClr>
              </a:gs>
            </a:gsLst>
            <a:path path="circle">
              <a:fillToRect l="50000" t="50000" r="50000" b="50000"/>
            </a:path>
            <a:tileRect/>
          </a:gradFill>
          <a:ln w="3175">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cs typeface="+mn-ea"/>
              <a:sym typeface="+mn-lt"/>
            </a:endParaRPr>
          </a:p>
        </p:txBody>
      </p:sp>
      <p:sp>
        <p:nvSpPr>
          <p:cNvPr id="3116" name="MH_PageTitle"/>
          <p:cNvSpPr>
            <a:spLocks noGrp="1"/>
          </p:cNvSpPr>
          <p:nvPr>
            <p:ph type="title"/>
            <p:custDataLst>
              <p:tags r:id="rId26"/>
            </p:custDataLst>
          </p:nvPr>
        </p:nvSpPr>
        <p:spPr/>
        <p:txBody>
          <a:bodyPr/>
          <a:lstStyle/>
          <a:p>
            <a:pPr eaLnBrk="1" hangingPunct="1"/>
            <a:r>
              <a:rPr lang="zh-CN" altLang="en-US" smtClean="0">
                <a:latin typeface="+mn-lt"/>
                <a:ea typeface="+mn-ea"/>
                <a:cs typeface="+mn-ea"/>
                <a:sym typeface="+mn-lt"/>
              </a:rPr>
              <a:t>触电急救知识</a:t>
            </a:r>
          </a:p>
        </p:txBody>
      </p:sp>
    </p:spTree>
    <p:custDataLst>
      <p:tags r:id="rId1"/>
    </p:custDataLst>
    <p:extLst>
      <p:ext uri="{BB962C8B-B14F-4D97-AF65-F5344CB8AC3E}">
        <p14:creationId xmlns:p14="http://schemas.microsoft.com/office/powerpoint/2010/main" val="4016555312"/>
      </p:ext>
    </p:extLst>
  </p:cSld>
  <p:clrMapOvr>
    <a:masterClrMapping/>
  </p:clrMapOvr>
  <mc:AlternateContent xmlns:mc="http://schemas.openxmlformats.org/markup-compatibility/2006" xmlns:p14="http://schemas.microsoft.com/office/powerpoint/2010/main">
    <mc:Choice Requires="p14">
      <p:transition spd="slow" p14:dur="1500" advTm="5000">
        <p:random/>
      </p:transition>
    </mc:Choice>
    <mc:Fallback xmlns="">
      <p:transition spd="slow"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anim calcmode="lin" valueType="num">
                                      <p:cBhvr>
                                        <p:cTn id="18" dur="1000" fill="hold"/>
                                        <p:tgtEl>
                                          <p:spTgt spid="7"/>
                                        </p:tgtEl>
                                        <p:attrNameLst>
                                          <p:attrName>ppt_x</p:attrName>
                                        </p:attrNameLst>
                                      </p:cBhvr>
                                      <p:tavLst>
                                        <p:tav tm="0">
                                          <p:val>
                                            <p:strVal val="#ppt_x"/>
                                          </p:val>
                                        </p:tav>
                                        <p:tav tm="100000">
                                          <p:val>
                                            <p:strVal val="#ppt_x"/>
                                          </p:val>
                                        </p:tav>
                                      </p:tavLst>
                                    </p:anim>
                                    <p:anim calcmode="lin" valueType="num">
                                      <p:cBhvr>
                                        <p:cTn id="19" dur="1000" fill="hold"/>
                                        <p:tgtEl>
                                          <p:spTgt spid="7"/>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1000"/>
                                        <p:tgtEl>
                                          <p:spTgt spid="8"/>
                                        </p:tgtEl>
                                      </p:cBhvr>
                                    </p:animEffect>
                                    <p:anim calcmode="lin" valueType="num">
                                      <p:cBhvr>
                                        <p:cTn id="23" dur="1000" fill="hold"/>
                                        <p:tgtEl>
                                          <p:spTgt spid="8"/>
                                        </p:tgtEl>
                                        <p:attrNameLst>
                                          <p:attrName>ppt_x</p:attrName>
                                        </p:attrNameLst>
                                      </p:cBhvr>
                                      <p:tavLst>
                                        <p:tav tm="0">
                                          <p:val>
                                            <p:strVal val="#ppt_x"/>
                                          </p:val>
                                        </p:tav>
                                        <p:tav tm="100000">
                                          <p:val>
                                            <p:strVal val="#ppt_x"/>
                                          </p:val>
                                        </p:tav>
                                      </p:tavLst>
                                    </p:anim>
                                    <p:anim calcmode="lin" valueType="num">
                                      <p:cBhvr>
                                        <p:cTn id="24" dur="1000" fill="hold"/>
                                        <p:tgtEl>
                                          <p:spTgt spid="8"/>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1000"/>
                                        <p:tgtEl>
                                          <p:spTgt spid="9"/>
                                        </p:tgtEl>
                                      </p:cBhvr>
                                    </p:animEffect>
                                    <p:anim calcmode="lin" valueType="num">
                                      <p:cBhvr>
                                        <p:cTn id="28" dur="1000" fill="hold"/>
                                        <p:tgtEl>
                                          <p:spTgt spid="9"/>
                                        </p:tgtEl>
                                        <p:attrNameLst>
                                          <p:attrName>ppt_x</p:attrName>
                                        </p:attrNameLst>
                                      </p:cBhvr>
                                      <p:tavLst>
                                        <p:tav tm="0">
                                          <p:val>
                                            <p:strVal val="#ppt_x"/>
                                          </p:val>
                                        </p:tav>
                                        <p:tav tm="100000">
                                          <p:val>
                                            <p:strVal val="#ppt_x"/>
                                          </p:val>
                                        </p:tav>
                                      </p:tavLst>
                                    </p:anim>
                                    <p:anim calcmode="lin" valueType="num">
                                      <p:cBhvr>
                                        <p:cTn id="29" dur="1000" fill="hold"/>
                                        <p:tgtEl>
                                          <p:spTgt spid="9"/>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1000"/>
                                        <p:tgtEl>
                                          <p:spTgt spid="11"/>
                                        </p:tgtEl>
                                      </p:cBhvr>
                                    </p:animEffect>
                                    <p:anim calcmode="lin" valueType="num">
                                      <p:cBhvr>
                                        <p:cTn id="33" dur="1000" fill="hold"/>
                                        <p:tgtEl>
                                          <p:spTgt spid="11"/>
                                        </p:tgtEl>
                                        <p:attrNameLst>
                                          <p:attrName>ppt_x</p:attrName>
                                        </p:attrNameLst>
                                      </p:cBhvr>
                                      <p:tavLst>
                                        <p:tav tm="0">
                                          <p:val>
                                            <p:strVal val="#ppt_x"/>
                                          </p:val>
                                        </p:tav>
                                        <p:tav tm="100000">
                                          <p:val>
                                            <p:strVal val="#ppt_x"/>
                                          </p:val>
                                        </p:tav>
                                      </p:tavLst>
                                    </p:anim>
                                    <p:anim calcmode="lin" valueType="num">
                                      <p:cBhvr>
                                        <p:cTn id="34" dur="1000" fill="hold"/>
                                        <p:tgtEl>
                                          <p:spTgt spid="11"/>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1000"/>
                                        <p:tgtEl>
                                          <p:spTgt spid="12"/>
                                        </p:tgtEl>
                                      </p:cBhvr>
                                    </p:animEffect>
                                    <p:anim calcmode="lin" valueType="num">
                                      <p:cBhvr>
                                        <p:cTn id="38" dur="1000" fill="hold"/>
                                        <p:tgtEl>
                                          <p:spTgt spid="12"/>
                                        </p:tgtEl>
                                        <p:attrNameLst>
                                          <p:attrName>ppt_x</p:attrName>
                                        </p:attrNameLst>
                                      </p:cBhvr>
                                      <p:tavLst>
                                        <p:tav tm="0">
                                          <p:val>
                                            <p:strVal val="#ppt_x"/>
                                          </p:val>
                                        </p:tav>
                                        <p:tav tm="100000">
                                          <p:val>
                                            <p:strVal val="#ppt_x"/>
                                          </p:val>
                                        </p:tav>
                                      </p:tavLst>
                                    </p:anim>
                                    <p:anim calcmode="lin" valueType="num">
                                      <p:cBhvr>
                                        <p:cTn id="39" dur="1000" fill="hold"/>
                                        <p:tgtEl>
                                          <p:spTgt spid="12"/>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fade">
                                      <p:cBhvr>
                                        <p:cTn id="42" dur="1000"/>
                                        <p:tgtEl>
                                          <p:spTgt spid="13"/>
                                        </p:tgtEl>
                                      </p:cBhvr>
                                    </p:animEffect>
                                    <p:anim calcmode="lin" valueType="num">
                                      <p:cBhvr>
                                        <p:cTn id="43" dur="1000" fill="hold"/>
                                        <p:tgtEl>
                                          <p:spTgt spid="13"/>
                                        </p:tgtEl>
                                        <p:attrNameLst>
                                          <p:attrName>ppt_x</p:attrName>
                                        </p:attrNameLst>
                                      </p:cBhvr>
                                      <p:tavLst>
                                        <p:tav tm="0">
                                          <p:val>
                                            <p:strVal val="#ppt_x"/>
                                          </p:val>
                                        </p:tav>
                                        <p:tav tm="100000">
                                          <p:val>
                                            <p:strVal val="#ppt_x"/>
                                          </p:val>
                                        </p:tav>
                                      </p:tavLst>
                                    </p:anim>
                                    <p:anim calcmode="lin" valueType="num">
                                      <p:cBhvr>
                                        <p:cTn id="44"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49"/>
                                        </p:tgtEl>
                                        <p:attrNameLst>
                                          <p:attrName>style.visibility</p:attrName>
                                        </p:attrNameLst>
                                      </p:cBhvr>
                                      <p:to>
                                        <p:strVal val="visible"/>
                                      </p:to>
                                    </p:set>
                                    <p:animEffect transition="in" filter="fade">
                                      <p:cBhvr>
                                        <p:cTn id="49" dur="1000"/>
                                        <p:tgtEl>
                                          <p:spTgt spid="49"/>
                                        </p:tgtEl>
                                      </p:cBhvr>
                                    </p:animEffect>
                                    <p:anim calcmode="lin" valueType="num">
                                      <p:cBhvr>
                                        <p:cTn id="50" dur="1000" fill="hold"/>
                                        <p:tgtEl>
                                          <p:spTgt spid="49"/>
                                        </p:tgtEl>
                                        <p:attrNameLst>
                                          <p:attrName>ppt_x</p:attrName>
                                        </p:attrNameLst>
                                      </p:cBhvr>
                                      <p:tavLst>
                                        <p:tav tm="0">
                                          <p:val>
                                            <p:strVal val="#ppt_x"/>
                                          </p:val>
                                        </p:tav>
                                        <p:tav tm="100000">
                                          <p:val>
                                            <p:strVal val="#ppt_x"/>
                                          </p:val>
                                        </p:tav>
                                      </p:tavLst>
                                    </p:anim>
                                    <p:anim calcmode="lin" valueType="num">
                                      <p:cBhvr>
                                        <p:cTn id="51" dur="1000" fill="hold"/>
                                        <p:tgtEl>
                                          <p:spTgt spid="49"/>
                                        </p:tgtEl>
                                        <p:attrNameLst>
                                          <p:attrName>ppt_y</p:attrName>
                                        </p:attrNameLst>
                                      </p:cBhvr>
                                      <p:tavLst>
                                        <p:tav tm="0">
                                          <p:val>
                                            <p:strVal val="#ppt_y+.1"/>
                                          </p:val>
                                        </p:tav>
                                        <p:tav tm="100000">
                                          <p:val>
                                            <p:strVal val="#ppt_y"/>
                                          </p:val>
                                        </p:tav>
                                      </p:tavLst>
                                    </p:anim>
                                  </p:childTnLst>
                                </p:cTn>
                              </p:par>
                              <p:par>
                                <p:cTn id="52" presetID="42" presetClass="entr" presetSubtype="0" fill="hold" nodeType="withEffect">
                                  <p:stCondLst>
                                    <p:cond delay="0"/>
                                  </p:stCondLst>
                                  <p:childTnLst>
                                    <p:set>
                                      <p:cBhvr>
                                        <p:cTn id="53" dur="1" fill="hold">
                                          <p:stCondLst>
                                            <p:cond delay="0"/>
                                          </p:stCondLst>
                                        </p:cTn>
                                        <p:tgtEl>
                                          <p:spTgt spid="50"/>
                                        </p:tgtEl>
                                        <p:attrNameLst>
                                          <p:attrName>style.visibility</p:attrName>
                                        </p:attrNameLst>
                                      </p:cBhvr>
                                      <p:to>
                                        <p:strVal val="visible"/>
                                      </p:to>
                                    </p:set>
                                    <p:animEffect transition="in" filter="fade">
                                      <p:cBhvr>
                                        <p:cTn id="54" dur="1000"/>
                                        <p:tgtEl>
                                          <p:spTgt spid="50"/>
                                        </p:tgtEl>
                                      </p:cBhvr>
                                    </p:animEffect>
                                    <p:anim calcmode="lin" valueType="num">
                                      <p:cBhvr>
                                        <p:cTn id="55" dur="1000" fill="hold"/>
                                        <p:tgtEl>
                                          <p:spTgt spid="50"/>
                                        </p:tgtEl>
                                        <p:attrNameLst>
                                          <p:attrName>ppt_x</p:attrName>
                                        </p:attrNameLst>
                                      </p:cBhvr>
                                      <p:tavLst>
                                        <p:tav tm="0">
                                          <p:val>
                                            <p:strVal val="#ppt_x"/>
                                          </p:val>
                                        </p:tav>
                                        <p:tav tm="100000">
                                          <p:val>
                                            <p:strVal val="#ppt_x"/>
                                          </p:val>
                                        </p:tav>
                                      </p:tavLst>
                                    </p:anim>
                                    <p:anim calcmode="lin" valueType="num">
                                      <p:cBhvr>
                                        <p:cTn id="56" dur="1000" fill="hold"/>
                                        <p:tgtEl>
                                          <p:spTgt spid="50"/>
                                        </p:tgtEl>
                                        <p:attrNameLst>
                                          <p:attrName>ppt_y</p:attrName>
                                        </p:attrNameLst>
                                      </p:cBhvr>
                                      <p:tavLst>
                                        <p:tav tm="0">
                                          <p:val>
                                            <p:strVal val="#ppt_y+.1"/>
                                          </p:val>
                                        </p:tav>
                                        <p:tav tm="100000">
                                          <p:val>
                                            <p:strVal val="#ppt_y"/>
                                          </p:val>
                                        </p:tav>
                                      </p:tavLst>
                                    </p:anim>
                                  </p:childTnLst>
                                </p:cTn>
                              </p:par>
                              <p:par>
                                <p:cTn id="57" presetID="42" presetClass="entr" presetSubtype="0" fill="hold" nodeType="withEffect">
                                  <p:stCondLst>
                                    <p:cond delay="0"/>
                                  </p:stCondLst>
                                  <p:childTnLst>
                                    <p:set>
                                      <p:cBhvr>
                                        <p:cTn id="58" dur="1" fill="hold">
                                          <p:stCondLst>
                                            <p:cond delay="0"/>
                                          </p:stCondLst>
                                        </p:cTn>
                                        <p:tgtEl>
                                          <p:spTgt spid="51"/>
                                        </p:tgtEl>
                                        <p:attrNameLst>
                                          <p:attrName>style.visibility</p:attrName>
                                        </p:attrNameLst>
                                      </p:cBhvr>
                                      <p:to>
                                        <p:strVal val="visible"/>
                                      </p:to>
                                    </p:set>
                                    <p:animEffect transition="in" filter="fade">
                                      <p:cBhvr>
                                        <p:cTn id="59" dur="1000"/>
                                        <p:tgtEl>
                                          <p:spTgt spid="51"/>
                                        </p:tgtEl>
                                      </p:cBhvr>
                                    </p:animEffect>
                                    <p:anim calcmode="lin" valueType="num">
                                      <p:cBhvr>
                                        <p:cTn id="60" dur="1000" fill="hold"/>
                                        <p:tgtEl>
                                          <p:spTgt spid="51"/>
                                        </p:tgtEl>
                                        <p:attrNameLst>
                                          <p:attrName>ppt_x</p:attrName>
                                        </p:attrNameLst>
                                      </p:cBhvr>
                                      <p:tavLst>
                                        <p:tav tm="0">
                                          <p:val>
                                            <p:strVal val="#ppt_x"/>
                                          </p:val>
                                        </p:tav>
                                        <p:tav tm="100000">
                                          <p:val>
                                            <p:strVal val="#ppt_x"/>
                                          </p:val>
                                        </p:tav>
                                      </p:tavLst>
                                    </p:anim>
                                    <p:anim calcmode="lin" valueType="num">
                                      <p:cBhvr>
                                        <p:cTn id="61" dur="1000" fill="hold"/>
                                        <p:tgtEl>
                                          <p:spTgt spid="51"/>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0"/>
                                  </p:stCondLst>
                                  <p:childTnLst>
                                    <p:set>
                                      <p:cBhvr>
                                        <p:cTn id="63" dur="1" fill="hold">
                                          <p:stCondLst>
                                            <p:cond delay="0"/>
                                          </p:stCondLst>
                                        </p:cTn>
                                        <p:tgtEl>
                                          <p:spTgt spid="52"/>
                                        </p:tgtEl>
                                        <p:attrNameLst>
                                          <p:attrName>style.visibility</p:attrName>
                                        </p:attrNameLst>
                                      </p:cBhvr>
                                      <p:to>
                                        <p:strVal val="visible"/>
                                      </p:to>
                                    </p:set>
                                    <p:animEffect transition="in" filter="fade">
                                      <p:cBhvr>
                                        <p:cTn id="64" dur="1000"/>
                                        <p:tgtEl>
                                          <p:spTgt spid="52"/>
                                        </p:tgtEl>
                                      </p:cBhvr>
                                    </p:animEffect>
                                    <p:anim calcmode="lin" valueType="num">
                                      <p:cBhvr>
                                        <p:cTn id="65" dur="1000" fill="hold"/>
                                        <p:tgtEl>
                                          <p:spTgt spid="52"/>
                                        </p:tgtEl>
                                        <p:attrNameLst>
                                          <p:attrName>ppt_x</p:attrName>
                                        </p:attrNameLst>
                                      </p:cBhvr>
                                      <p:tavLst>
                                        <p:tav tm="0">
                                          <p:val>
                                            <p:strVal val="#ppt_x"/>
                                          </p:val>
                                        </p:tav>
                                        <p:tav tm="100000">
                                          <p:val>
                                            <p:strVal val="#ppt_x"/>
                                          </p:val>
                                        </p:tav>
                                      </p:tavLst>
                                    </p:anim>
                                    <p:anim calcmode="lin" valueType="num">
                                      <p:cBhvr>
                                        <p:cTn id="66" dur="1000" fill="hold"/>
                                        <p:tgtEl>
                                          <p:spTgt spid="52"/>
                                        </p:tgtEl>
                                        <p:attrNameLst>
                                          <p:attrName>ppt_y</p:attrName>
                                        </p:attrNameLst>
                                      </p:cBhvr>
                                      <p:tavLst>
                                        <p:tav tm="0">
                                          <p:val>
                                            <p:strVal val="#ppt_y+.1"/>
                                          </p:val>
                                        </p:tav>
                                        <p:tav tm="100000">
                                          <p:val>
                                            <p:strVal val="#ppt_y"/>
                                          </p:val>
                                        </p:tav>
                                      </p:tavLst>
                                    </p:anim>
                                  </p:childTnLst>
                                </p:cTn>
                              </p:par>
                              <p:par>
                                <p:cTn id="67" presetID="42" presetClass="entr" presetSubtype="0" fill="hold" grpId="0" nodeType="withEffect">
                                  <p:stCondLst>
                                    <p:cond delay="0"/>
                                  </p:stCondLst>
                                  <p:childTnLst>
                                    <p:set>
                                      <p:cBhvr>
                                        <p:cTn id="68" dur="1" fill="hold">
                                          <p:stCondLst>
                                            <p:cond delay="0"/>
                                          </p:stCondLst>
                                        </p:cTn>
                                        <p:tgtEl>
                                          <p:spTgt spid="53"/>
                                        </p:tgtEl>
                                        <p:attrNameLst>
                                          <p:attrName>style.visibility</p:attrName>
                                        </p:attrNameLst>
                                      </p:cBhvr>
                                      <p:to>
                                        <p:strVal val="visible"/>
                                      </p:to>
                                    </p:set>
                                    <p:animEffect transition="in" filter="fade">
                                      <p:cBhvr>
                                        <p:cTn id="69" dur="1000"/>
                                        <p:tgtEl>
                                          <p:spTgt spid="53"/>
                                        </p:tgtEl>
                                      </p:cBhvr>
                                    </p:animEffect>
                                    <p:anim calcmode="lin" valueType="num">
                                      <p:cBhvr>
                                        <p:cTn id="70" dur="1000" fill="hold"/>
                                        <p:tgtEl>
                                          <p:spTgt spid="53"/>
                                        </p:tgtEl>
                                        <p:attrNameLst>
                                          <p:attrName>ppt_x</p:attrName>
                                        </p:attrNameLst>
                                      </p:cBhvr>
                                      <p:tavLst>
                                        <p:tav tm="0">
                                          <p:val>
                                            <p:strVal val="#ppt_x"/>
                                          </p:val>
                                        </p:tav>
                                        <p:tav tm="100000">
                                          <p:val>
                                            <p:strVal val="#ppt_x"/>
                                          </p:val>
                                        </p:tav>
                                      </p:tavLst>
                                    </p:anim>
                                    <p:anim calcmode="lin" valueType="num">
                                      <p:cBhvr>
                                        <p:cTn id="71" dur="1000" fill="hold"/>
                                        <p:tgtEl>
                                          <p:spTgt spid="53"/>
                                        </p:tgtEl>
                                        <p:attrNameLst>
                                          <p:attrName>ppt_y</p:attrName>
                                        </p:attrNameLst>
                                      </p:cBhvr>
                                      <p:tavLst>
                                        <p:tav tm="0">
                                          <p:val>
                                            <p:strVal val="#ppt_y+.1"/>
                                          </p:val>
                                        </p:tav>
                                        <p:tav tm="100000">
                                          <p:val>
                                            <p:strVal val="#ppt_y"/>
                                          </p:val>
                                        </p:tav>
                                      </p:tavLst>
                                    </p:anim>
                                  </p:childTnLst>
                                </p:cTn>
                              </p:par>
                              <p:par>
                                <p:cTn id="72" presetID="42" presetClass="entr" presetSubtype="0" fill="hold" grpId="0" nodeType="withEffect">
                                  <p:stCondLst>
                                    <p:cond delay="0"/>
                                  </p:stCondLst>
                                  <p:childTnLst>
                                    <p:set>
                                      <p:cBhvr>
                                        <p:cTn id="73" dur="1" fill="hold">
                                          <p:stCondLst>
                                            <p:cond delay="0"/>
                                          </p:stCondLst>
                                        </p:cTn>
                                        <p:tgtEl>
                                          <p:spTgt spid="54"/>
                                        </p:tgtEl>
                                        <p:attrNameLst>
                                          <p:attrName>style.visibility</p:attrName>
                                        </p:attrNameLst>
                                      </p:cBhvr>
                                      <p:to>
                                        <p:strVal val="visible"/>
                                      </p:to>
                                    </p:set>
                                    <p:animEffect transition="in" filter="fade">
                                      <p:cBhvr>
                                        <p:cTn id="74" dur="1000"/>
                                        <p:tgtEl>
                                          <p:spTgt spid="54"/>
                                        </p:tgtEl>
                                      </p:cBhvr>
                                    </p:animEffect>
                                    <p:anim calcmode="lin" valueType="num">
                                      <p:cBhvr>
                                        <p:cTn id="75" dur="1000" fill="hold"/>
                                        <p:tgtEl>
                                          <p:spTgt spid="54"/>
                                        </p:tgtEl>
                                        <p:attrNameLst>
                                          <p:attrName>ppt_x</p:attrName>
                                        </p:attrNameLst>
                                      </p:cBhvr>
                                      <p:tavLst>
                                        <p:tav tm="0">
                                          <p:val>
                                            <p:strVal val="#ppt_x"/>
                                          </p:val>
                                        </p:tav>
                                        <p:tav tm="100000">
                                          <p:val>
                                            <p:strVal val="#ppt_x"/>
                                          </p:val>
                                        </p:tav>
                                      </p:tavLst>
                                    </p:anim>
                                    <p:anim calcmode="lin" valueType="num">
                                      <p:cBhvr>
                                        <p:cTn id="76" dur="1000" fill="hold"/>
                                        <p:tgtEl>
                                          <p:spTgt spid="54"/>
                                        </p:tgtEl>
                                        <p:attrNameLst>
                                          <p:attrName>ppt_y</p:attrName>
                                        </p:attrNameLst>
                                      </p:cBhvr>
                                      <p:tavLst>
                                        <p:tav tm="0">
                                          <p:val>
                                            <p:strVal val="#ppt_y+.1"/>
                                          </p:val>
                                        </p:tav>
                                        <p:tav tm="100000">
                                          <p:val>
                                            <p:strVal val="#ppt_y"/>
                                          </p:val>
                                        </p:tav>
                                      </p:tavLst>
                                    </p:anim>
                                  </p:childTnLst>
                                </p:cTn>
                              </p:par>
                              <p:par>
                                <p:cTn id="77" presetID="42" presetClass="entr" presetSubtype="0" fill="hold" grpId="0" nodeType="withEffect">
                                  <p:stCondLst>
                                    <p:cond delay="0"/>
                                  </p:stCondLst>
                                  <p:childTnLst>
                                    <p:set>
                                      <p:cBhvr>
                                        <p:cTn id="78" dur="1" fill="hold">
                                          <p:stCondLst>
                                            <p:cond delay="0"/>
                                          </p:stCondLst>
                                        </p:cTn>
                                        <p:tgtEl>
                                          <p:spTgt spid="55"/>
                                        </p:tgtEl>
                                        <p:attrNameLst>
                                          <p:attrName>style.visibility</p:attrName>
                                        </p:attrNameLst>
                                      </p:cBhvr>
                                      <p:to>
                                        <p:strVal val="visible"/>
                                      </p:to>
                                    </p:set>
                                    <p:animEffect transition="in" filter="fade">
                                      <p:cBhvr>
                                        <p:cTn id="79" dur="1000"/>
                                        <p:tgtEl>
                                          <p:spTgt spid="55"/>
                                        </p:tgtEl>
                                      </p:cBhvr>
                                    </p:animEffect>
                                    <p:anim calcmode="lin" valueType="num">
                                      <p:cBhvr>
                                        <p:cTn id="80" dur="1000" fill="hold"/>
                                        <p:tgtEl>
                                          <p:spTgt spid="55"/>
                                        </p:tgtEl>
                                        <p:attrNameLst>
                                          <p:attrName>ppt_x</p:attrName>
                                        </p:attrNameLst>
                                      </p:cBhvr>
                                      <p:tavLst>
                                        <p:tav tm="0">
                                          <p:val>
                                            <p:strVal val="#ppt_x"/>
                                          </p:val>
                                        </p:tav>
                                        <p:tav tm="100000">
                                          <p:val>
                                            <p:strVal val="#ppt_x"/>
                                          </p:val>
                                        </p:tav>
                                      </p:tavLst>
                                    </p:anim>
                                    <p:anim calcmode="lin" valueType="num">
                                      <p:cBhvr>
                                        <p:cTn id="81" dur="1000" fill="hold"/>
                                        <p:tgtEl>
                                          <p:spTgt spid="55"/>
                                        </p:tgtEl>
                                        <p:attrNameLst>
                                          <p:attrName>ppt_y</p:attrName>
                                        </p:attrNameLst>
                                      </p:cBhvr>
                                      <p:tavLst>
                                        <p:tav tm="0">
                                          <p:val>
                                            <p:strVal val="#ppt_y+.1"/>
                                          </p:val>
                                        </p:tav>
                                        <p:tav tm="100000">
                                          <p:val>
                                            <p:strVal val="#ppt_y"/>
                                          </p:val>
                                        </p:tav>
                                      </p:tavLst>
                                    </p:anim>
                                  </p:childTnLst>
                                </p:cTn>
                              </p:par>
                              <p:par>
                                <p:cTn id="82" presetID="42" presetClass="entr" presetSubtype="0" fill="hold" grpId="0" nodeType="withEffect">
                                  <p:stCondLst>
                                    <p:cond delay="0"/>
                                  </p:stCondLst>
                                  <p:childTnLst>
                                    <p:set>
                                      <p:cBhvr>
                                        <p:cTn id="83" dur="1" fill="hold">
                                          <p:stCondLst>
                                            <p:cond delay="0"/>
                                          </p:stCondLst>
                                        </p:cTn>
                                        <p:tgtEl>
                                          <p:spTgt spid="56"/>
                                        </p:tgtEl>
                                        <p:attrNameLst>
                                          <p:attrName>style.visibility</p:attrName>
                                        </p:attrNameLst>
                                      </p:cBhvr>
                                      <p:to>
                                        <p:strVal val="visible"/>
                                      </p:to>
                                    </p:set>
                                    <p:animEffect transition="in" filter="fade">
                                      <p:cBhvr>
                                        <p:cTn id="84" dur="1000"/>
                                        <p:tgtEl>
                                          <p:spTgt spid="56"/>
                                        </p:tgtEl>
                                      </p:cBhvr>
                                    </p:animEffect>
                                    <p:anim calcmode="lin" valueType="num">
                                      <p:cBhvr>
                                        <p:cTn id="85" dur="1000" fill="hold"/>
                                        <p:tgtEl>
                                          <p:spTgt spid="56"/>
                                        </p:tgtEl>
                                        <p:attrNameLst>
                                          <p:attrName>ppt_x</p:attrName>
                                        </p:attrNameLst>
                                      </p:cBhvr>
                                      <p:tavLst>
                                        <p:tav tm="0">
                                          <p:val>
                                            <p:strVal val="#ppt_x"/>
                                          </p:val>
                                        </p:tav>
                                        <p:tav tm="100000">
                                          <p:val>
                                            <p:strVal val="#ppt_x"/>
                                          </p:val>
                                        </p:tav>
                                      </p:tavLst>
                                    </p:anim>
                                    <p:anim calcmode="lin" valueType="num">
                                      <p:cBhvr>
                                        <p:cTn id="86" dur="1000" fill="hold"/>
                                        <p:tgtEl>
                                          <p:spTgt spid="56"/>
                                        </p:tgtEl>
                                        <p:attrNameLst>
                                          <p:attrName>ppt_y</p:attrName>
                                        </p:attrNameLst>
                                      </p:cBhvr>
                                      <p:tavLst>
                                        <p:tav tm="0">
                                          <p:val>
                                            <p:strVal val="#ppt_y+.1"/>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42" presetClass="entr" presetSubtype="0" fill="hold" grpId="0" nodeType="clickEffect">
                                  <p:stCondLst>
                                    <p:cond delay="0"/>
                                  </p:stCondLst>
                                  <p:childTnLst>
                                    <p:set>
                                      <p:cBhvr>
                                        <p:cTn id="90" dur="1" fill="hold">
                                          <p:stCondLst>
                                            <p:cond delay="0"/>
                                          </p:stCondLst>
                                        </p:cTn>
                                        <p:tgtEl>
                                          <p:spTgt spid="59"/>
                                        </p:tgtEl>
                                        <p:attrNameLst>
                                          <p:attrName>style.visibility</p:attrName>
                                        </p:attrNameLst>
                                      </p:cBhvr>
                                      <p:to>
                                        <p:strVal val="visible"/>
                                      </p:to>
                                    </p:set>
                                    <p:animEffect transition="in" filter="fade">
                                      <p:cBhvr>
                                        <p:cTn id="91" dur="1000"/>
                                        <p:tgtEl>
                                          <p:spTgt spid="59"/>
                                        </p:tgtEl>
                                      </p:cBhvr>
                                    </p:animEffect>
                                    <p:anim calcmode="lin" valueType="num">
                                      <p:cBhvr>
                                        <p:cTn id="92" dur="1000" fill="hold"/>
                                        <p:tgtEl>
                                          <p:spTgt spid="59"/>
                                        </p:tgtEl>
                                        <p:attrNameLst>
                                          <p:attrName>ppt_x</p:attrName>
                                        </p:attrNameLst>
                                      </p:cBhvr>
                                      <p:tavLst>
                                        <p:tav tm="0">
                                          <p:val>
                                            <p:strVal val="#ppt_x"/>
                                          </p:val>
                                        </p:tav>
                                        <p:tav tm="100000">
                                          <p:val>
                                            <p:strVal val="#ppt_x"/>
                                          </p:val>
                                        </p:tav>
                                      </p:tavLst>
                                    </p:anim>
                                    <p:anim calcmode="lin" valueType="num">
                                      <p:cBhvr>
                                        <p:cTn id="93" dur="1000" fill="hold"/>
                                        <p:tgtEl>
                                          <p:spTgt spid="59"/>
                                        </p:tgtEl>
                                        <p:attrNameLst>
                                          <p:attrName>ppt_y</p:attrName>
                                        </p:attrNameLst>
                                      </p:cBhvr>
                                      <p:tavLst>
                                        <p:tav tm="0">
                                          <p:val>
                                            <p:strVal val="#ppt_y+.1"/>
                                          </p:val>
                                        </p:tav>
                                        <p:tav tm="100000">
                                          <p:val>
                                            <p:strVal val="#ppt_y"/>
                                          </p:val>
                                        </p:tav>
                                      </p:tavLst>
                                    </p:anim>
                                  </p:childTnLst>
                                </p:cTn>
                              </p:par>
                              <p:par>
                                <p:cTn id="94" presetID="42" presetClass="entr" presetSubtype="0" fill="hold" nodeType="withEffect">
                                  <p:stCondLst>
                                    <p:cond delay="0"/>
                                  </p:stCondLst>
                                  <p:childTnLst>
                                    <p:set>
                                      <p:cBhvr>
                                        <p:cTn id="95" dur="1" fill="hold">
                                          <p:stCondLst>
                                            <p:cond delay="0"/>
                                          </p:stCondLst>
                                        </p:cTn>
                                        <p:tgtEl>
                                          <p:spTgt spid="60"/>
                                        </p:tgtEl>
                                        <p:attrNameLst>
                                          <p:attrName>style.visibility</p:attrName>
                                        </p:attrNameLst>
                                      </p:cBhvr>
                                      <p:to>
                                        <p:strVal val="visible"/>
                                      </p:to>
                                    </p:set>
                                    <p:animEffect transition="in" filter="fade">
                                      <p:cBhvr>
                                        <p:cTn id="96" dur="1000"/>
                                        <p:tgtEl>
                                          <p:spTgt spid="60"/>
                                        </p:tgtEl>
                                      </p:cBhvr>
                                    </p:animEffect>
                                    <p:anim calcmode="lin" valueType="num">
                                      <p:cBhvr>
                                        <p:cTn id="97" dur="1000" fill="hold"/>
                                        <p:tgtEl>
                                          <p:spTgt spid="60"/>
                                        </p:tgtEl>
                                        <p:attrNameLst>
                                          <p:attrName>ppt_x</p:attrName>
                                        </p:attrNameLst>
                                      </p:cBhvr>
                                      <p:tavLst>
                                        <p:tav tm="0">
                                          <p:val>
                                            <p:strVal val="#ppt_x"/>
                                          </p:val>
                                        </p:tav>
                                        <p:tav tm="100000">
                                          <p:val>
                                            <p:strVal val="#ppt_x"/>
                                          </p:val>
                                        </p:tav>
                                      </p:tavLst>
                                    </p:anim>
                                    <p:anim calcmode="lin" valueType="num">
                                      <p:cBhvr>
                                        <p:cTn id="98" dur="1000" fill="hold"/>
                                        <p:tgtEl>
                                          <p:spTgt spid="60"/>
                                        </p:tgtEl>
                                        <p:attrNameLst>
                                          <p:attrName>ppt_y</p:attrName>
                                        </p:attrNameLst>
                                      </p:cBhvr>
                                      <p:tavLst>
                                        <p:tav tm="0">
                                          <p:val>
                                            <p:strVal val="#ppt_y+.1"/>
                                          </p:val>
                                        </p:tav>
                                        <p:tav tm="100000">
                                          <p:val>
                                            <p:strVal val="#ppt_y"/>
                                          </p:val>
                                        </p:tav>
                                      </p:tavLst>
                                    </p:anim>
                                  </p:childTnLst>
                                </p:cTn>
                              </p:par>
                              <p:par>
                                <p:cTn id="99" presetID="42" presetClass="entr" presetSubtype="0" fill="hold" nodeType="withEffect">
                                  <p:stCondLst>
                                    <p:cond delay="0"/>
                                  </p:stCondLst>
                                  <p:childTnLst>
                                    <p:set>
                                      <p:cBhvr>
                                        <p:cTn id="100" dur="1" fill="hold">
                                          <p:stCondLst>
                                            <p:cond delay="0"/>
                                          </p:stCondLst>
                                        </p:cTn>
                                        <p:tgtEl>
                                          <p:spTgt spid="61"/>
                                        </p:tgtEl>
                                        <p:attrNameLst>
                                          <p:attrName>style.visibility</p:attrName>
                                        </p:attrNameLst>
                                      </p:cBhvr>
                                      <p:to>
                                        <p:strVal val="visible"/>
                                      </p:to>
                                    </p:set>
                                    <p:animEffect transition="in" filter="fade">
                                      <p:cBhvr>
                                        <p:cTn id="101" dur="1000"/>
                                        <p:tgtEl>
                                          <p:spTgt spid="61"/>
                                        </p:tgtEl>
                                      </p:cBhvr>
                                    </p:animEffect>
                                    <p:anim calcmode="lin" valueType="num">
                                      <p:cBhvr>
                                        <p:cTn id="102" dur="1000" fill="hold"/>
                                        <p:tgtEl>
                                          <p:spTgt spid="61"/>
                                        </p:tgtEl>
                                        <p:attrNameLst>
                                          <p:attrName>ppt_x</p:attrName>
                                        </p:attrNameLst>
                                      </p:cBhvr>
                                      <p:tavLst>
                                        <p:tav tm="0">
                                          <p:val>
                                            <p:strVal val="#ppt_x"/>
                                          </p:val>
                                        </p:tav>
                                        <p:tav tm="100000">
                                          <p:val>
                                            <p:strVal val="#ppt_x"/>
                                          </p:val>
                                        </p:tav>
                                      </p:tavLst>
                                    </p:anim>
                                    <p:anim calcmode="lin" valueType="num">
                                      <p:cBhvr>
                                        <p:cTn id="103" dur="1000" fill="hold"/>
                                        <p:tgtEl>
                                          <p:spTgt spid="61"/>
                                        </p:tgtEl>
                                        <p:attrNameLst>
                                          <p:attrName>ppt_y</p:attrName>
                                        </p:attrNameLst>
                                      </p:cBhvr>
                                      <p:tavLst>
                                        <p:tav tm="0">
                                          <p:val>
                                            <p:strVal val="#ppt_y+.1"/>
                                          </p:val>
                                        </p:tav>
                                        <p:tav tm="100000">
                                          <p:val>
                                            <p:strVal val="#ppt_y"/>
                                          </p:val>
                                        </p:tav>
                                      </p:tavLst>
                                    </p:anim>
                                  </p:childTnLst>
                                </p:cTn>
                              </p:par>
                              <p:par>
                                <p:cTn id="104" presetID="42" presetClass="entr" presetSubtype="0" fill="hold" grpId="0" nodeType="withEffect">
                                  <p:stCondLst>
                                    <p:cond delay="0"/>
                                  </p:stCondLst>
                                  <p:childTnLst>
                                    <p:set>
                                      <p:cBhvr>
                                        <p:cTn id="105" dur="1" fill="hold">
                                          <p:stCondLst>
                                            <p:cond delay="0"/>
                                          </p:stCondLst>
                                        </p:cTn>
                                        <p:tgtEl>
                                          <p:spTgt spid="62"/>
                                        </p:tgtEl>
                                        <p:attrNameLst>
                                          <p:attrName>style.visibility</p:attrName>
                                        </p:attrNameLst>
                                      </p:cBhvr>
                                      <p:to>
                                        <p:strVal val="visible"/>
                                      </p:to>
                                    </p:set>
                                    <p:animEffect transition="in" filter="fade">
                                      <p:cBhvr>
                                        <p:cTn id="106" dur="1000"/>
                                        <p:tgtEl>
                                          <p:spTgt spid="62"/>
                                        </p:tgtEl>
                                      </p:cBhvr>
                                    </p:animEffect>
                                    <p:anim calcmode="lin" valueType="num">
                                      <p:cBhvr>
                                        <p:cTn id="107" dur="1000" fill="hold"/>
                                        <p:tgtEl>
                                          <p:spTgt spid="62"/>
                                        </p:tgtEl>
                                        <p:attrNameLst>
                                          <p:attrName>ppt_x</p:attrName>
                                        </p:attrNameLst>
                                      </p:cBhvr>
                                      <p:tavLst>
                                        <p:tav tm="0">
                                          <p:val>
                                            <p:strVal val="#ppt_x"/>
                                          </p:val>
                                        </p:tav>
                                        <p:tav tm="100000">
                                          <p:val>
                                            <p:strVal val="#ppt_x"/>
                                          </p:val>
                                        </p:tav>
                                      </p:tavLst>
                                    </p:anim>
                                    <p:anim calcmode="lin" valueType="num">
                                      <p:cBhvr>
                                        <p:cTn id="108" dur="1000" fill="hold"/>
                                        <p:tgtEl>
                                          <p:spTgt spid="62"/>
                                        </p:tgtEl>
                                        <p:attrNameLst>
                                          <p:attrName>ppt_y</p:attrName>
                                        </p:attrNameLst>
                                      </p:cBhvr>
                                      <p:tavLst>
                                        <p:tav tm="0">
                                          <p:val>
                                            <p:strVal val="#ppt_y+.1"/>
                                          </p:val>
                                        </p:tav>
                                        <p:tav tm="100000">
                                          <p:val>
                                            <p:strVal val="#ppt_y"/>
                                          </p:val>
                                        </p:tav>
                                      </p:tavLst>
                                    </p:anim>
                                  </p:childTnLst>
                                </p:cTn>
                              </p:par>
                              <p:par>
                                <p:cTn id="109" presetID="42" presetClass="entr" presetSubtype="0" fill="hold" grpId="0" nodeType="withEffect">
                                  <p:stCondLst>
                                    <p:cond delay="0"/>
                                  </p:stCondLst>
                                  <p:childTnLst>
                                    <p:set>
                                      <p:cBhvr>
                                        <p:cTn id="110" dur="1" fill="hold">
                                          <p:stCondLst>
                                            <p:cond delay="0"/>
                                          </p:stCondLst>
                                        </p:cTn>
                                        <p:tgtEl>
                                          <p:spTgt spid="63"/>
                                        </p:tgtEl>
                                        <p:attrNameLst>
                                          <p:attrName>style.visibility</p:attrName>
                                        </p:attrNameLst>
                                      </p:cBhvr>
                                      <p:to>
                                        <p:strVal val="visible"/>
                                      </p:to>
                                    </p:set>
                                    <p:animEffect transition="in" filter="fade">
                                      <p:cBhvr>
                                        <p:cTn id="111" dur="1000"/>
                                        <p:tgtEl>
                                          <p:spTgt spid="63"/>
                                        </p:tgtEl>
                                      </p:cBhvr>
                                    </p:animEffect>
                                    <p:anim calcmode="lin" valueType="num">
                                      <p:cBhvr>
                                        <p:cTn id="112" dur="1000" fill="hold"/>
                                        <p:tgtEl>
                                          <p:spTgt spid="63"/>
                                        </p:tgtEl>
                                        <p:attrNameLst>
                                          <p:attrName>ppt_x</p:attrName>
                                        </p:attrNameLst>
                                      </p:cBhvr>
                                      <p:tavLst>
                                        <p:tav tm="0">
                                          <p:val>
                                            <p:strVal val="#ppt_x"/>
                                          </p:val>
                                        </p:tav>
                                        <p:tav tm="100000">
                                          <p:val>
                                            <p:strVal val="#ppt_x"/>
                                          </p:val>
                                        </p:tav>
                                      </p:tavLst>
                                    </p:anim>
                                    <p:anim calcmode="lin" valueType="num">
                                      <p:cBhvr>
                                        <p:cTn id="113" dur="1000" fill="hold"/>
                                        <p:tgtEl>
                                          <p:spTgt spid="63"/>
                                        </p:tgtEl>
                                        <p:attrNameLst>
                                          <p:attrName>ppt_y</p:attrName>
                                        </p:attrNameLst>
                                      </p:cBhvr>
                                      <p:tavLst>
                                        <p:tav tm="0">
                                          <p:val>
                                            <p:strVal val="#ppt_y+.1"/>
                                          </p:val>
                                        </p:tav>
                                        <p:tav tm="100000">
                                          <p:val>
                                            <p:strVal val="#ppt_y"/>
                                          </p:val>
                                        </p:tav>
                                      </p:tavLst>
                                    </p:anim>
                                  </p:childTnLst>
                                </p:cTn>
                              </p:par>
                              <p:par>
                                <p:cTn id="114" presetID="42" presetClass="entr" presetSubtype="0" fill="hold" grpId="0" nodeType="withEffect">
                                  <p:stCondLst>
                                    <p:cond delay="0"/>
                                  </p:stCondLst>
                                  <p:childTnLst>
                                    <p:set>
                                      <p:cBhvr>
                                        <p:cTn id="115" dur="1" fill="hold">
                                          <p:stCondLst>
                                            <p:cond delay="0"/>
                                          </p:stCondLst>
                                        </p:cTn>
                                        <p:tgtEl>
                                          <p:spTgt spid="64"/>
                                        </p:tgtEl>
                                        <p:attrNameLst>
                                          <p:attrName>style.visibility</p:attrName>
                                        </p:attrNameLst>
                                      </p:cBhvr>
                                      <p:to>
                                        <p:strVal val="visible"/>
                                      </p:to>
                                    </p:set>
                                    <p:animEffect transition="in" filter="fade">
                                      <p:cBhvr>
                                        <p:cTn id="116" dur="1000"/>
                                        <p:tgtEl>
                                          <p:spTgt spid="64"/>
                                        </p:tgtEl>
                                      </p:cBhvr>
                                    </p:animEffect>
                                    <p:anim calcmode="lin" valueType="num">
                                      <p:cBhvr>
                                        <p:cTn id="117" dur="1000" fill="hold"/>
                                        <p:tgtEl>
                                          <p:spTgt spid="64"/>
                                        </p:tgtEl>
                                        <p:attrNameLst>
                                          <p:attrName>ppt_x</p:attrName>
                                        </p:attrNameLst>
                                      </p:cBhvr>
                                      <p:tavLst>
                                        <p:tav tm="0">
                                          <p:val>
                                            <p:strVal val="#ppt_x"/>
                                          </p:val>
                                        </p:tav>
                                        <p:tav tm="100000">
                                          <p:val>
                                            <p:strVal val="#ppt_x"/>
                                          </p:val>
                                        </p:tav>
                                      </p:tavLst>
                                    </p:anim>
                                    <p:anim calcmode="lin" valueType="num">
                                      <p:cBhvr>
                                        <p:cTn id="118" dur="1000" fill="hold"/>
                                        <p:tgtEl>
                                          <p:spTgt spid="64"/>
                                        </p:tgtEl>
                                        <p:attrNameLst>
                                          <p:attrName>ppt_y</p:attrName>
                                        </p:attrNameLst>
                                      </p:cBhvr>
                                      <p:tavLst>
                                        <p:tav tm="0">
                                          <p:val>
                                            <p:strVal val="#ppt_y+.1"/>
                                          </p:val>
                                        </p:tav>
                                        <p:tav tm="100000">
                                          <p:val>
                                            <p:strVal val="#ppt_y"/>
                                          </p:val>
                                        </p:tav>
                                      </p:tavLst>
                                    </p:anim>
                                  </p:childTnLst>
                                </p:cTn>
                              </p:par>
                              <p:par>
                                <p:cTn id="119" presetID="42" presetClass="entr" presetSubtype="0" fill="hold" grpId="0" nodeType="withEffect">
                                  <p:stCondLst>
                                    <p:cond delay="0"/>
                                  </p:stCondLst>
                                  <p:childTnLst>
                                    <p:set>
                                      <p:cBhvr>
                                        <p:cTn id="120" dur="1" fill="hold">
                                          <p:stCondLst>
                                            <p:cond delay="0"/>
                                          </p:stCondLst>
                                        </p:cTn>
                                        <p:tgtEl>
                                          <p:spTgt spid="65"/>
                                        </p:tgtEl>
                                        <p:attrNameLst>
                                          <p:attrName>style.visibility</p:attrName>
                                        </p:attrNameLst>
                                      </p:cBhvr>
                                      <p:to>
                                        <p:strVal val="visible"/>
                                      </p:to>
                                    </p:set>
                                    <p:animEffect transition="in" filter="fade">
                                      <p:cBhvr>
                                        <p:cTn id="121" dur="1000"/>
                                        <p:tgtEl>
                                          <p:spTgt spid="65"/>
                                        </p:tgtEl>
                                      </p:cBhvr>
                                    </p:animEffect>
                                    <p:anim calcmode="lin" valueType="num">
                                      <p:cBhvr>
                                        <p:cTn id="122" dur="1000" fill="hold"/>
                                        <p:tgtEl>
                                          <p:spTgt spid="65"/>
                                        </p:tgtEl>
                                        <p:attrNameLst>
                                          <p:attrName>ppt_x</p:attrName>
                                        </p:attrNameLst>
                                      </p:cBhvr>
                                      <p:tavLst>
                                        <p:tav tm="0">
                                          <p:val>
                                            <p:strVal val="#ppt_x"/>
                                          </p:val>
                                        </p:tav>
                                        <p:tav tm="100000">
                                          <p:val>
                                            <p:strVal val="#ppt_x"/>
                                          </p:val>
                                        </p:tav>
                                      </p:tavLst>
                                    </p:anim>
                                    <p:anim calcmode="lin" valueType="num">
                                      <p:cBhvr>
                                        <p:cTn id="123" dur="1000" fill="hold"/>
                                        <p:tgtEl>
                                          <p:spTgt spid="65"/>
                                        </p:tgtEl>
                                        <p:attrNameLst>
                                          <p:attrName>ppt_y</p:attrName>
                                        </p:attrNameLst>
                                      </p:cBhvr>
                                      <p:tavLst>
                                        <p:tav tm="0">
                                          <p:val>
                                            <p:strVal val="#ppt_y+.1"/>
                                          </p:val>
                                        </p:tav>
                                        <p:tav tm="100000">
                                          <p:val>
                                            <p:strVal val="#ppt_y"/>
                                          </p:val>
                                        </p:tav>
                                      </p:tavLst>
                                    </p:anim>
                                  </p:childTnLst>
                                </p:cTn>
                              </p:par>
                              <p:par>
                                <p:cTn id="124" presetID="42" presetClass="entr" presetSubtype="0" fill="hold" grpId="0" nodeType="withEffect">
                                  <p:stCondLst>
                                    <p:cond delay="0"/>
                                  </p:stCondLst>
                                  <p:childTnLst>
                                    <p:set>
                                      <p:cBhvr>
                                        <p:cTn id="125" dur="1" fill="hold">
                                          <p:stCondLst>
                                            <p:cond delay="0"/>
                                          </p:stCondLst>
                                        </p:cTn>
                                        <p:tgtEl>
                                          <p:spTgt spid="66"/>
                                        </p:tgtEl>
                                        <p:attrNameLst>
                                          <p:attrName>style.visibility</p:attrName>
                                        </p:attrNameLst>
                                      </p:cBhvr>
                                      <p:to>
                                        <p:strVal val="visible"/>
                                      </p:to>
                                    </p:set>
                                    <p:animEffect transition="in" filter="fade">
                                      <p:cBhvr>
                                        <p:cTn id="126" dur="1000"/>
                                        <p:tgtEl>
                                          <p:spTgt spid="66"/>
                                        </p:tgtEl>
                                      </p:cBhvr>
                                    </p:animEffect>
                                    <p:anim calcmode="lin" valueType="num">
                                      <p:cBhvr>
                                        <p:cTn id="127" dur="1000" fill="hold"/>
                                        <p:tgtEl>
                                          <p:spTgt spid="66"/>
                                        </p:tgtEl>
                                        <p:attrNameLst>
                                          <p:attrName>ppt_x</p:attrName>
                                        </p:attrNameLst>
                                      </p:cBhvr>
                                      <p:tavLst>
                                        <p:tav tm="0">
                                          <p:val>
                                            <p:strVal val="#ppt_x"/>
                                          </p:val>
                                        </p:tav>
                                        <p:tav tm="100000">
                                          <p:val>
                                            <p:strVal val="#ppt_x"/>
                                          </p:val>
                                        </p:tav>
                                      </p:tavLst>
                                    </p:anim>
                                    <p:anim calcmode="lin" valueType="num">
                                      <p:cBhvr>
                                        <p:cTn id="128" dur="1000" fill="hold"/>
                                        <p:tgtEl>
                                          <p:spTgt spid="6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animBg="1"/>
      <p:bldP spid="9" grpId="0" animBg="1"/>
      <p:bldP spid="11" grpId="0" animBg="1"/>
      <p:bldP spid="12" grpId="0" animBg="1"/>
      <p:bldP spid="13" grpId="0" animBg="1"/>
      <p:bldP spid="49" grpId="0" animBg="1"/>
      <p:bldP spid="52" grpId="0" animBg="1"/>
      <p:bldP spid="53" grpId="0" animBg="1"/>
      <p:bldP spid="54" grpId="0" animBg="1"/>
      <p:bldP spid="55" grpId="0" animBg="1"/>
      <p:bldP spid="56" grpId="0" animBg="1"/>
      <p:bldP spid="59" grpId="0" animBg="1"/>
      <p:bldP spid="62" grpId="0" animBg="1"/>
      <p:bldP spid="63" grpId="0" animBg="1"/>
      <p:bldP spid="64" grpId="0" animBg="1"/>
      <p:bldP spid="65" grpId="0" animBg="1"/>
      <p:bldP spid="66"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626" name="MH_PageTitle"/>
          <p:cNvSpPr>
            <a:spLocks noGrp="1"/>
          </p:cNvSpPr>
          <p:nvPr>
            <p:ph type="title"/>
            <p:custDataLst>
              <p:tags r:id="rId2"/>
            </p:custDataLst>
          </p:nvPr>
        </p:nvSpPr>
        <p:spPr/>
        <p:txBody>
          <a:bodyPr/>
          <a:lstStyle/>
          <a:p>
            <a:pPr eaLnBrk="1" hangingPunct="1"/>
            <a:r>
              <a:rPr lang="zh-CN" altLang="en-US" smtClean="0">
                <a:latin typeface="+mn-lt"/>
                <a:ea typeface="+mn-ea"/>
                <a:cs typeface="+mn-ea"/>
                <a:sym typeface="+mn-lt"/>
              </a:rPr>
              <a:t>触电急救知识</a:t>
            </a:r>
          </a:p>
        </p:txBody>
      </p:sp>
      <p:sp>
        <p:nvSpPr>
          <p:cNvPr id="26627" name="MH_Other_1"/>
          <p:cNvSpPr>
            <a:spLocks/>
          </p:cNvSpPr>
          <p:nvPr>
            <p:custDataLst>
              <p:tags r:id="rId3"/>
            </p:custDataLst>
          </p:nvPr>
        </p:nvSpPr>
        <p:spPr bwMode="auto">
          <a:xfrm>
            <a:off x="6056490" y="3813300"/>
            <a:ext cx="115888" cy="266700"/>
          </a:xfrm>
          <a:custGeom>
            <a:avLst/>
            <a:gdLst>
              <a:gd name="T0" fmla="*/ 2147483646 w 138"/>
              <a:gd name="T1" fmla="*/ 2147483646 h 317"/>
              <a:gd name="T2" fmla="*/ 2147483646 w 138"/>
              <a:gd name="T3" fmla="*/ 2147483646 h 317"/>
              <a:gd name="T4" fmla="*/ 2147483646 w 138"/>
              <a:gd name="T5" fmla="*/ 2147483646 h 317"/>
              <a:gd name="T6" fmla="*/ 2147483646 w 138"/>
              <a:gd name="T7" fmla="*/ 2147483646 h 317"/>
              <a:gd name="T8" fmla="*/ 2147483646 w 138"/>
              <a:gd name="T9" fmla="*/ 2147483646 h 317"/>
              <a:gd name="T10" fmla="*/ 2147483646 w 138"/>
              <a:gd name="T11" fmla="*/ 2147483646 h 317"/>
              <a:gd name="T12" fmla="*/ 2147483646 w 138"/>
              <a:gd name="T13" fmla="*/ 2147483646 h 317"/>
              <a:gd name="T14" fmla="*/ 2147483646 w 138"/>
              <a:gd name="T15" fmla="*/ 2147483646 h 317"/>
              <a:gd name="T16" fmla="*/ 2147483646 w 138"/>
              <a:gd name="T17" fmla="*/ 0 h 317"/>
              <a:gd name="T18" fmla="*/ 2147483646 w 138"/>
              <a:gd name="T19" fmla="*/ 0 h 317"/>
              <a:gd name="T20" fmla="*/ 2147483646 w 138"/>
              <a:gd name="T21" fmla="*/ 0 h 317"/>
              <a:gd name="T22" fmla="*/ 2147483646 w 138"/>
              <a:gd name="T23" fmla="*/ 0 h 317"/>
              <a:gd name="T24" fmla="*/ 2147483646 w 138"/>
              <a:gd name="T25" fmla="*/ 0 h 317"/>
              <a:gd name="T26" fmla="*/ 2147483646 w 138"/>
              <a:gd name="T27" fmla="*/ 0 h 317"/>
              <a:gd name="T28" fmla="*/ 2147483646 w 138"/>
              <a:gd name="T29" fmla="*/ 0 h 317"/>
              <a:gd name="T30" fmla="*/ 2147483646 w 138"/>
              <a:gd name="T31" fmla="*/ 0 h 317"/>
              <a:gd name="T32" fmla="*/ 2147483646 w 138"/>
              <a:gd name="T33" fmla="*/ 0 h 317"/>
              <a:gd name="T34" fmla="*/ 2147483646 w 138"/>
              <a:gd name="T35" fmla="*/ 0 h 317"/>
              <a:gd name="T36" fmla="*/ 2147483646 w 138"/>
              <a:gd name="T37" fmla="*/ 0 h 317"/>
              <a:gd name="T38" fmla="*/ 2147483646 w 138"/>
              <a:gd name="T39" fmla="*/ 2147483646 h 317"/>
              <a:gd name="T40" fmla="*/ 2147483646 w 138"/>
              <a:gd name="T41" fmla="*/ 2147483646 h 317"/>
              <a:gd name="T42" fmla="*/ 2147483646 w 138"/>
              <a:gd name="T43" fmla="*/ 2147483646 h 317"/>
              <a:gd name="T44" fmla="*/ 2147483646 w 138"/>
              <a:gd name="T45" fmla="*/ 2147483646 h 317"/>
              <a:gd name="T46" fmla="*/ 2147483646 w 138"/>
              <a:gd name="T47" fmla="*/ 2147483646 h 317"/>
              <a:gd name="T48" fmla="*/ 2147483646 w 138"/>
              <a:gd name="T49" fmla="*/ 2147483646 h 317"/>
              <a:gd name="T50" fmla="*/ 2147483646 w 138"/>
              <a:gd name="T51" fmla="*/ 2147483646 h 317"/>
              <a:gd name="T52" fmla="*/ 2147483646 w 138"/>
              <a:gd name="T53" fmla="*/ 2147483646 h 317"/>
              <a:gd name="T54" fmla="*/ 2147483646 w 138"/>
              <a:gd name="T55" fmla="*/ 2147483646 h 317"/>
              <a:gd name="T56" fmla="*/ 2147483646 w 138"/>
              <a:gd name="T57" fmla="*/ 2147483646 h 317"/>
              <a:gd name="T58" fmla="*/ 2147483646 w 138"/>
              <a:gd name="T59" fmla="*/ 2147483646 h 317"/>
              <a:gd name="T60" fmla="*/ 2147483646 w 138"/>
              <a:gd name="T61" fmla="*/ 2147483646 h 317"/>
              <a:gd name="T62" fmla="*/ 0 w 138"/>
              <a:gd name="T63" fmla="*/ 2147483646 h 317"/>
              <a:gd name="T64" fmla="*/ 592376628 w 138"/>
              <a:gd name="T65" fmla="*/ 2147483646 h 317"/>
              <a:gd name="T66" fmla="*/ 2147483646 w 138"/>
              <a:gd name="T67" fmla="*/ 2147483646 h 317"/>
              <a:gd name="T68" fmla="*/ 2147483646 w 138"/>
              <a:gd name="T69" fmla="*/ 2147483646 h 317"/>
              <a:gd name="T70" fmla="*/ 2147483646 w 138"/>
              <a:gd name="T71" fmla="*/ 2147483646 h 317"/>
              <a:gd name="T72" fmla="*/ 2147483646 w 138"/>
              <a:gd name="T73" fmla="*/ 2147483646 h 317"/>
              <a:gd name="T74" fmla="*/ 2147483646 w 138"/>
              <a:gd name="T75" fmla="*/ 2147483646 h 317"/>
              <a:gd name="T76" fmla="*/ 2147483646 w 138"/>
              <a:gd name="T77" fmla="*/ 2147483646 h 317"/>
              <a:gd name="T78" fmla="*/ 2147483646 w 138"/>
              <a:gd name="T79" fmla="*/ 2147483646 h 317"/>
              <a:gd name="T80" fmla="*/ 2147483646 w 138"/>
              <a:gd name="T81" fmla="*/ 2147483646 h 317"/>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138" h="317">
                <a:moveTo>
                  <a:pt x="89" y="276"/>
                </a:moveTo>
                <a:cubicBezTo>
                  <a:pt x="99" y="261"/>
                  <a:pt x="104" y="244"/>
                  <a:pt x="104" y="226"/>
                </a:cubicBezTo>
                <a:cubicBezTo>
                  <a:pt x="103" y="226"/>
                  <a:pt x="103" y="226"/>
                  <a:pt x="103" y="226"/>
                </a:cubicBezTo>
                <a:cubicBezTo>
                  <a:pt x="113" y="210"/>
                  <a:pt x="117" y="191"/>
                  <a:pt x="116" y="172"/>
                </a:cubicBezTo>
                <a:cubicBezTo>
                  <a:pt x="124" y="156"/>
                  <a:pt x="128" y="138"/>
                  <a:pt x="125" y="119"/>
                </a:cubicBezTo>
                <a:cubicBezTo>
                  <a:pt x="132" y="102"/>
                  <a:pt x="134" y="84"/>
                  <a:pt x="130" y="66"/>
                </a:cubicBezTo>
                <a:cubicBezTo>
                  <a:pt x="137" y="49"/>
                  <a:pt x="138" y="30"/>
                  <a:pt x="133" y="12"/>
                </a:cubicBezTo>
                <a:cubicBezTo>
                  <a:pt x="132" y="12"/>
                  <a:pt x="132" y="12"/>
                  <a:pt x="132" y="12"/>
                </a:cubicBezTo>
                <a:cubicBezTo>
                  <a:pt x="134" y="8"/>
                  <a:pt x="134" y="4"/>
                  <a:pt x="135" y="0"/>
                </a:cubicBezTo>
                <a:cubicBezTo>
                  <a:pt x="135" y="0"/>
                  <a:pt x="135" y="0"/>
                  <a:pt x="135" y="0"/>
                </a:cubicBezTo>
                <a:cubicBezTo>
                  <a:pt x="134" y="0"/>
                  <a:pt x="134" y="0"/>
                  <a:pt x="134" y="0"/>
                </a:cubicBezTo>
                <a:cubicBezTo>
                  <a:pt x="111" y="0"/>
                  <a:pt x="111" y="0"/>
                  <a:pt x="111" y="0"/>
                </a:cubicBezTo>
                <a:cubicBezTo>
                  <a:pt x="109" y="0"/>
                  <a:pt x="109" y="0"/>
                  <a:pt x="109" y="0"/>
                </a:cubicBezTo>
                <a:cubicBezTo>
                  <a:pt x="75" y="0"/>
                  <a:pt x="75" y="0"/>
                  <a:pt x="75" y="0"/>
                </a:cubicBezTo>
                <a:cubicBezTo>
                  <a:pt x="74" y="0"/>
                  <a:pt x="74" y="0"/>
                  <a:pt x="74" y="0"/>
                </a:cubicBezTo>
                <a:cubicBezTo>
                  <a:pt x="54" y="0"/>
                  <a:pt x="54" y="0"/>
                  <a:pt x="54" y="0"/>
                </a:cubicBezTo>
                <a:cubicBezTo>
                  <a:pt x="54" y="0"/>
                  <a:pt x="54" y="0"/>
                  <a:pt x="54" y="0"/>
                </a:cubicBezTo>
                <a:cubicBezTo>
                  <a:pt x="53" y="0"/>
                  <a:pt x="53" y="0"/>
                  <a:pt x="53" y="0"/>
                </a:cubicBezTo>
                <a:cubicBezTo>
                  <a:pt x="53" y="0"/>
                  <a:pt x="53" y="0"/>
                  <a:pt x="53" y="0"/>
                </a:cubicBezTo>
                <a:cubicBezTo>
                  <a:pt x="53" y="2"/>
                  <a:pt x="53" y="4"/>
                  <a:pt x="53" y="7"/>
                </a:cubicBezTo>
                <a:cubicBezTo>
                  <a:pt x="53" y="14"/>
                  <a:pt x="54" y="24"/>
                  <a:pt x="56" y="32"/>
                </a:cubicBezTo>
                <a:cubicBezTo>
                  <a:pt x="53" y="40"/>
                  <a:pt x="51" y="48"/>
                  <a:pt x="51" y="56"/>
                </a:cubicBezTo>
                <a:cubicBezTo>
                  <a:pt x="50" y="64"/>
                  <a:pt x="51" y="73"/>
                  <a:pt x="53" y="82"/>
                </a:cubicBezTo>
                <a:cubicBezTo>
                  <a:pt x="49" y="89"/>
                  <a:pt x="47" y="97"/>
                  <a:pt x="46" y="106"/>
                </a:cubicBezTo>
                <a:cubicBezTo>
                  <a:pt x="45" y="113"/>
                  <a:pt x="45" y="122"/>
                  <a:pt x="46" y="130"/>
                </a:cubicBezTo>
                <a:cubicBezTo>
                  <a:pt x="42" y="137"/>
                  <a:pt x="40" y="145"/>
                  <a:pt x="38" y="153"/>
                </a:cubicBezTo>
                <a:cubicBezTo>
                  <a:pt x="37" y="160"/>
                  <a:pt x="36" y="170"/>
                  <a:pt x="37" y="178"/>
                </a:cubicBezTo>
                <a:cubicBezTo>
                  <a:pt x="32" y="186"/>
                  <a:pt x="29" y="193"/>
                  <a:pt x="27" y="201"/>
                </a:cubicBezTo>
                <a:cubicBezTo>
                  <a:pt x="25" y="209"/>
                  <a:pt x="24" y="218"/>
                  <a:pt x="24" y="226"/>
                </a:cubicBezTo>
                <a:cubicBezTo>
                  <a:pt x="19" y="233"/>
                  <a:pt x="16" y="241"/>
                  <a:pt x="13" y="249"/>
                </a:cubicBezTo>
                <a:cubicBezTo>
                  <a:pt x="11" y="256"/>
                  <a:pt x="9" y="264"/>
                  <a:pt x="9" y="273"/>
                </a:cubicBezTo>
                <a:cubicBezTo>
                  <a:pt x="5" y="278"/>
                  <a:pt x="2" y="282"/>
                  <a:pt x="0" y="288"/>
                </a:cubicBezTo>
                <a:cubicBezTo>
                  <a:pt x="1" y="288"/>
                  <a:pt x="1" y="288"/>
                  <a:pt x="1" y="288"/>
                </a:cubicBezTo>
                <a:cubicBezTo>
                  <a:pt x="19" y="295"/>
                  <a:pt x="19" y="295"/>
                  <a:pt x="19" y="295"/>
                </a:cubicBezTo>
                <a:cubicBezTo>
                  <a:pt x="20" y="296"/>
                  <a:pt x="20" y="296"/>
                  <a:pt x="20" y="296"/>
                </a:cubicBezTo>
                <a:cubicBezTo>
                  <a:pt x="52" y="308"/>
                  <a:pt x="52" y="308"/>
                  <a:pt x="52" y="308"/>
                </a:cubicBezTo>
                <a:cubicBezTo>
                  <a:pt x="54" y="309"/>
                  <a:pt x="54" y="309"/>
                  <a:pt x="54" y="309"/>
                </a:cubicBezTo>
                <a:cubicBezTo>
                  <a:pt x="75" y="317"/>
                  <a:pt x="75" y="317"/>
                  <a:pt x="75" y="317"/>
                </a:cubicBezTo>
                <a:cubicBezTo>
                  <a:pt x="76" y="317"/>
                  <a:pt x="76" y="317"/>
                  <a:pt x="76" y="317"/>
                </a:cubicBezTo>
                <a:cubicBezTo>
                  <a:pt x="76" y="317"/>
                  <a:pt x="76" y="317"/>
                  <a:pt x="76" y="317"/>
                </a:cubicBezTo>
                <a:cubicBezTo>
                  <a:pt x="84" y="305"/>
                  <a:pt x="88" y="291"/>
                  <a:pt x="89" y="276"/>
                </a:cubicBezTo>
                <a:close/>
              </a:path>
            </a:pathLst>
          </a:custGeom>
          <a:solidFill>
            <a:srgbClr val="BCBEC0"/>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628" name="MH_Other_2"/>
          <p:cNvSpPr>
            <a:spLocks/>
          </p:cNvSpPr>
          <p:nvPr>
            <p:custDataLst>
              <p:tags r:id="rId4"/>
            </p:custDataLst>
          </p:nvPr>
        </p:nvSpPr>
        <p:spPr bwMode="auto">
          <a:xfrm>
            <a:off x="6062841" y="3867276"/>
            <a:ext cx="106363" cy="174625"/>
          </a:xfrm>
          <a:custGeom>
            <a:avLst/>
            <a:gdLst>
              <a:gd name="T0" fmla="*/ 2147483646 w 126"/>
              <a:gd name="T1" fmla="*/ 2147483646 h 208"/>
              <a:gd name="T2" fmla="*/ 2147483646 w 126"/>
              <a:gd name="T3" fmla="*/ 2147483646 h 208"/>
              <a:gd name="T4" fmla="*/ 2147483646 w 126"/>
              <a:gd name="T5" fmla="*/ 2147483646 h 208"/>
              <a:gd name="T6" fmla="*/ 2147483646 w 126"/>
              <a:gd name="T7" fmla="*/ 2147483646 h 208"/>
              <a:gd name="T8" fmla="*/ 0 w 126"/>
              <a:gd name="T9" fmla="*/ 2147483646 h 208"/>
              <a:gd name="T10" fmla="*/ 599288817 w 126"/>
              <a:gd name="T11" fmla="*/ 2147483646 h 208"/>
              <a:gd name="T12" fmla="*/ 2147483646 w 126"/>
              <a:gd name="T13" fmla="*/ 2147483646 h 208"/>
              <a:gd name="T14" fmla="*/ 2147483646 w 126"/>
              <a:gd name="T15" fmla="*/ 2147483646 h 208"/>
              <a:gd name="T16" fmla="*/ 2147483646 w 126"/>
              <a:gd name="T17" fmla="*/ 2147483646 h 208"/>
              <a:gd name="T18" fmla="*/ 2147483646 w 126"/>
              <a:gd name="T19" fmla="*/ 2147483646 h 208"/>
              <a:gd name="T20" fmla="*/ 2147483646 w 126"/>
              <a:gd name="T21" fmla="*/ 2147483646 h 208"/>
              <a:gd name="T22" fmla="*/ 2147483646 w 126"/>
              <a:gd name="T23" fmla="*/ 2147483646 h 208"/>
              <a:gd name="T24" fmla="*/ 2147483646 w 126"/>
              <a:gd name="T25" fmla="*/ 2147483646 h 208"/>
              <a:gd name="T26" fmla="*/ 2147483646 w 126"/>
              <a:gd name="T27" fmla="*/ 0 h 208"/>
              <a:gd name="T28" fmla="*/ 2147483646 w 126"/>
              <a:gd name="T29" fmla="*/ 1185529125 h 208"/>
              <a:gd name="T30" fmla="*/ 2147483646 w 126"/>
              <a:gd name="T31" fmla="*/ 2147483646 h 20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26" h="208">
                <a:moveTo>
                  <a:pt x="98" y="78"/>
                </a:moveTo>
                <a:cubicBezTo>
                  <a:pt x="77" y="102"/>
                  <a:pt x="67" y="111"/>
                  <a:pt x="67" y="111"/>
                </a:cubicBezTo>
                <a:cubicBezTo>
                  <a:pt x="67" y="111"/>
                  <a:pt x="57" y="120"/>
                  <a:pt x="34" y="141"/>
                </a:cubicBezTo>
                <a:cubicBezTo>
                  <a:pt x="19" y="154"/>
                  <a:pt x="9" y="168"/>
                  <a:pt x="4" y="184"/>
                </a:cubicBezTo>
                <a:cubicBezTo>
                  <a:pt x="2" y="191"/>
                  <a:pt x="0" y="199"/>
                  <a:pt x="0" y="208"/>
                </a:cubicBezTo>
                <a:cubicBezTo>
                  <a:pt x="1" y="206"/>
                  <a:pt x="1" y="206"/>
                  <a:pt x="1" y="206"/>
                </a:cubicBezTo>
                <a:cubicBezTo>
                  <a:pt x="3" y="180"/>
                  <a:pt x="13" y="161"/>
                  <a:pt x="35" y="142"/>
                </a:cubicBezTo>
                <a:cubicBezTo>
                  <a:pt x="58" y="121"/>
                  <a:pt x="67" y="112"/>
                  <a:pt x="68" y="112"/>
                </a:cubicBezTo>
                <a:cubicBezTo>
                  <a:pt x="68" y="112"/>
                  <a:pt x="78" y="103"/>
                  <a:pt x="99" y="79"/>
                </a:cubicBezTo>
                <a:cubicBezTo>
                  <a:pt x="106" y="72"/>
                  <a:pt x="111" y="64"/>
                  <a:pt x="115" y="56"/>
                </a:cubicBezTo>
                <a:cubicBezTo>
                  <a:pt x="115" y="54"/>
                  <a:pt x="115" y="54"/>
                  <a:pt x="115" y="54"/>
                </a:cubicBezTo>
                <a:cubicBezTo>
                  <a:pt x="116" y="54"/>
                  <a:pt x="116" y="54"/>
                  <a:pt x="116" y="54"/>
                </a:cubicBezTo>
                <a:cubicBezTo>
                  <a:pt x="116" y="54"/>
                  <a:pt x="116" y="54"/>
                  <a:pt x="116" y="54"/>
                </a:cubicBezTo>
                <a:cubicBezTo>
                  <a:pt x="123" y="37"/>
                  <a:pt x="125" y="19"/>
                  <a:pt x="121" y="0"/>
                </a:cubicBezTo>
                <a:cubicBezTo>
                  <a:pt x="120" y="2"/>
                  <a:pt x="120" y="2"/>
                  <a:pt x="120" y="2"/>
                </a:cubicBezTo>
                <a:cubicBezTo>
                  <a:pt x="126" y="30"/>
                  <a:pt x="119" y="56"/>
                  <a:pt x="98" y="78"/>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629" name="MH_Other_3"/>
          <p:cNvSpPr>
            <a:spLocks/>
          </p:cNvSpPr>
          <p:nvPr>
            <p:custDataLst>
              <p:tags r:id="rId5"/>
            </p:custDataLst>
          </p:nvPr>
        </p:nvSpPr>
        <p:spPr bwMode="auto">
          <a:xfrm>
            <a:off x="6056491" y="3913312"/>
            <a:ext cx="106363" cy="141288"/>
          </a:xfrm>
          <a:custGeom>
            <a:avLst/>
            <a:gdLst>
              <a:gd name="T0" fmla="*/ 0 w 128"/>
              <a:gd name="T1" fmla="*/ 2147483646 h 169"/>
              <a:gd name="T2" fmla="*/ 581397608 w 128"/>
              <a:gd name="T3" fmla="*/ 2147483646 h 169"/>
              <a:gd name="T4" fmla="*/ 2147483646 w 128"/>
              <a:gd name="T5" fmla="*/ 2147483646 h 169"/>
              <a:gd name="T6" fmla="*/ 2147483646 w 128"/>
              <a:gd name="T7" fmla="*/ 2147483646 h 169"/>
              <a:gd name="T8" fmla="*/ 2147483646 w 128"/>
              <a:gd name="T9" fmla="*/ 2147483646 h 169"/>
              <a:gd name="T10" fmla="*/ 2147483646 w 128"/>
              <a:gd name="T11" fmla="*/ 2147483646 h 169"/>
              <a:gd name="T12" fmla="*/ 2147483646 w 128"/>
              <a:gd name="T13" fmla="*/ 2147483646 h 169"/>
              <a:gd name="T14" fmla="*/ 2147483646 w 128"/>
              <a:gd name="T15" fmla="*/ 2147483646 h 169"/>
              <a:gd name="T16" fmla="*/ 2147483646 w 128"/>
              <a:gd name="T17" fmla="*/ 0 h 169"/>
              <a:gd name="T18" fmla="*/ 2147483646 w 128"/>
              <a:gd name="T19" fmla="*/ 1176308710 h 169"/>
              <a:gd name="T20" fmla="*/ 2147483646 w 128"/>
              <a:gd name="T21" fmla="*/ 2147483646 h 169"/>
              <a:gd name="T22" fmla="*/ 2147483646 w 128"/>
              <a:gd name="T23" fmla="*/ 2147483646 h 169"/>
              <a:gd name="T24" fmla="*/ 2147483646 w 128"/>
              <a:gd name="T25" fmla="*/ 2147483646 h 169"/>
              <a:gd name="T26" fmla="*/ 2147483646 w 128"/>
              <a:gd name="T27" fmla="*/ 2147483646 h 169"/>
              <a:gd name="T28" fmla="*/ 2147483646 w 128"/>
              <a:gd name="T29" fmla="*/ 2147483646 h 169"/>
              <a:gd name="T30" fmla="*/ 2147483646 w 128"/>
              <a:gd name="T31" fmla="*/ 2147483646 h 169"/>
              <a:gd name="T32" fmla="*/ 2147483646 w 128"/>
              <a:gd name="T33" fmla="*/ 2147483646 h 169"/>
              <a:gd name="T34" fmla="*/ 0 w 128"/>
              <a:gd name="T35" fmla="*/ 2147483646 h 16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28" h="169">
                <a:moveTo>
                  <a:pt x="0" y="169"/>
                </a:moveTo>
                <a:cubicBezTo>
                  <a:pt x="1" y="169"/>
                  <a:pt x="1" y="169"/>
                  <a:pt x="1" y="169"/>
                </a:cubicBezTo>
                <a:cubicBezTo>
                  <a:pt x="7" y="156"/>
                  <a:pt x="16" y="145"/>
                  <a:pt x="30" y="134"/>
                </a:cubicBezTo>
                <a:cubicBezTo>
                  <a:pt x="54" y="115"/>
                  <a:pt x="64" y="107"/>
                  <a:pt x="65" y="107"/>
                </a:cubicBezTo>
                <a:cubicBezTo>
                  <a:pt x="65" y="106"/>
                  <a:pt x="75" y="99"/>
                  <a:pt x="98" y="76"/>
                </a:cubicBezTo>
                <a:cubicBezTo>
                  <a:pt x="105" y="69"/>
                  <a:pt x="110" y="62"/>
                  <a:pt x="115" y="55"/>
                </a:cubicBezTo>
                <a:cubicBezTo>
                  <a:pt x="115" y="54"/>
                  <a:pt x="115" y="54"/>
                  <a:pt x="115" y="54"/>
                </a:cubicBezTo>
                <a:cubicBezTo>
                  <a:pt x="115" y="54"/>
                  <a:pt x="115" y="54"/>
                  <a:pt x="115" y="54"/>
                </a:cubicBezTo>
                <a:cubicBezTo>
                  <a:pt x="124" y="37"/>
                  <a:pt x="128" y="19"/>
                  <a:pt x="125" y="0"/>
                </a:cubicBezTo>
                <a:cubicBezTo>
                  <a:pt x="124" y="2"/>
                  <a:pt x="124" y="2"/>
                  <a:pt x="124" y="2"/>
                </a:cubicBezTo>
                <a:cubicBezTo>
                  <a:pt x="127" y="30"/>
                  <a:pt x="118" y="54"/>
                  <a:pt x="97" y="75"/>
                </a:cubicBezTo>
                <a:cubicBezTo>
                  <a:pt x="74" y="98"/>
                  <a:pt x="64" y="105"/>
                  <a:pt x="64" y="106"/>
                </a:cubicBezTo>
                <a:cubicBezTo>
                  <a:pt x="64" y="106"/>
                  <a:pt x="53" y="114"/>
                  <a:pt x="29" y="133"/>
                </a:cubicBezTo>
                <a:cubicBezTo>
                  <a:pt x="22" y="139"/>
                  <a:pt x="15" y="145"/>
                  <a:pt x="10" y="152"/>
                </a:cubicBezTo>
                <a:cubicBezTo>
                  <a:pt x="10" y="154"/>
                  <a:pt x="10" y="154"/>
                  <a:pt x="10" y="154"/>
                </a:cubicBezTo>
                <a:cubicBezTo>
                  <a:pt x="9" y="154"/>
                  <a:pt x="9" y="154"/>
                  <a:pt x="9" y="154"/>
                </a:cubicBezTo>
                <a:cubicBezTo>
                  <a:pt x="9" y="154"/>
                  <a:pt x="9" y="154"/>
                  <a:pt x="9" y="154"/>
                </a:cubicBezTo>
                <a:cubicBezTo>
                  <a:pt x="5" y="159"/>
                  <a:pt x="2" y="163"/>
                  <a:pt x="0" y="169"/>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630" name="MH_Other_4"/>
          <p:cNvSpPr>
            <a:spLocks/>
          </p:cNvSpPr>
          <p:nvPr>
            <p:custDataLst>
              <p:tags r:id="rId6"/>
            </p:custDataLst>
          </p:nvPr>
        </p:nvSpPr>
        <p:spPr bwMode="auto">
          <a:xfrm>
            <a:off x="6062840" y="4040312"/>
            <a:ext cx="1588" cy="1588"/>
          </a:xfrm>
          <a:custGeom>
            <a:avLst/>
            <a:gdLst>
              <a:gd name="T0" fmla="*/ 448239996 w 2"/>
              <a:gd name="T1" fmla="*/ 224119998 h 4"/>
              <a:gd name="T2" fmla="*/ 448239996 w 2"/>
              <a:gd name="T3" fmla="*/ 0 h 4"/>
              <a:gd name="T4" fmla="*/ 0 w 2"/>
              <a:gd name="T5" fmla="*/ 224119998 h 4"/>
              <a:gd name="T6" fmla="*/ 0 w 2"/>
              <a:gd name="T7" fmla="*/ 224119998 h 4"/>
              <a:gd name="T8" fmla="*/ 448239996 w 2"/>
              <a:gd name="T9" fmla="*/ 224119998 h 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 h="4">
                <a:moveTo>
                  <a:pt x="2" y="4"/>
                </a:moveTo>
                <a:lnTo>
                  <a:pt x="2" y="0"/>
                </a:lnTo>
                <a:lnTo>
                  <a:pt x="0" y="4"/>
                </a:lnTo>
                <a:lnTo>
                  <a:pt x="2" y="4"/>
                </a:ln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631" name="MH_Other_5"/>
          <p:cNvSpPr>
            <a:spLocks/>
          </p:cNvSpPr>
          <p:nvPr>
            <p:custDataLst>
              <p:tags r:id="rId7"/>
            </p:custDataLst>
          </p:nvPr>
        </p:nvSpPr>
        <p:spPr bwMode="auto">
          <a:xfrm>
            <a:off x="6159679" y="3913312"/>
            <a:ext cx="1587" cy="1588"/>
          </a:xfrm>
          <a:custGeom>
            <a:avLst/>
            <a:gdLst>
              <a:gd name="T0" fmla="*/ 0 w 3"/>
              <a:gd name="T1" fmla="*/ 0 h 5"/>
              <a:gd name="T2" fmla="*/ 0 w 3"/>
              <a:gd name="T3" fmla="*/ 179346497 h 5"/>
              <a:gd name="T4" fmla="*/ 298590347 w 3"/>
              <a:gd name="T5" fmla="*/ 0 h 5"/>
              <a:gd name="T6" fmla="*/ 298590347 w 3"/>
              <a:gd name="T7" fmla="*/ 0 h 5"/>
              <a:gd name="T8" fmla="*/ 0 w 3"/>
              <a:gd name="T9" fmla="*/ 0 h 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 h="5">
                <a:moveTo>
                  <a:pt x="0" y="0"/>
                </a:moveTo>
                <a:lnTo>
                  <a:pt x="0" y="5"/>
                </a:lnTo>
                <a:lnTo>
                  <a:pt x="3" y="0"/>
                </a:lnTo>
                <a:lnTo>
                  <a:pt x="0" y="0"/>
                </a:ln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632" name="MH_Other_6"/>
          <p:cNvSpPr>
            <a:spLocks/>
          </p:cNvSpPr>
          <p:nvPr>
            <p:custDataLst>
              <p:tags r:id="rId8"/>
            </p:custDataLst>
          </p:nvPr>
        </p:nvSpPr>
        <p:spPr bwMode="auto">
          <a:xfrm>
            <a:off x="6072365" y="3956175"/>
            <a:ext cx="82550" cy="106362"/>
          </a:xfrm>
          <a:custGeom>
            <a:avLst/>
            <a:gdLst>
              <a:gd name="T0" fmla="*/ 2147483646 w 98"/>
              <a:gd name="T1" fmla="*/ 2147483646 h 125"/>
              <a:gd name="T2" fmla="*/ 2147483646 w 98"/>
              <a:gd name="T3" fmla="*/ 2147483646 h 125"/>
              <a:gd name="T4" fmla="*/ 0 w 98"/>
              <a:gd name="T5" fmla="*/ 2147483646 h 125"/>
              <a:gd name="T6" fmla="*/ 597439620 w 98"/>
              <a:gd name="T7" fmla="*/ 2147483646 h 125"/>
              <a:gd name="T8" fmla="*/ 2147483646 w 98"/>
              <a:gd name="T9" fmla="*/ 2147483646 h 125"/>
              <a:gd name="T10" fmla="*/ 2147483646 w 98"/>
              <a:gd name="T11" fmla="*/ 2147483646 h 125"/>
              <a:gd name="T12" fmla="*/ 2147483646 w 98"/>
              <a:gd name="T13" fmla="*/ 2147483646 h 125"/>
              <a:gd name="T14" fmla="*/ 2147483646 w 98"/>
              <a:gd name="T15" fmla="*/ 2147483646 h 125"/>
              <a:gd name="T16" fmla="*/ 2147483646 w 98"/>
              <a:gd name="T17" fmla="*/ 2147483646 h 125"/>
              <a:gd name="T18" fmla="*/ 2147483646 w 98"/>
              <a:gd name="T19" fmla="*/ 0 h 125"/>
              <a:gd name="T20" fmla="*/ 2147483646 w 98"/>
              <a:gd name="T21" fmla="*/ 1219256536 h 125"/>
              <a:gd name="T22" fmla="*/ 2147483646 w 98"/>
              <a:gd name="T23" fmla="*/ 1828884379 h 125"/>
              <a:gd name="T24" fmla="*/ 2147483646 w 98"/>
              <a:gd name="T25" fmla="*/ 2147483646 h 12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98" h="125">
                <a:moveTo>
                  <a:pt x="65" y="75"/>
                </a:moveTo>
                <a:cubicBezTo>
                  <a:pt x="40" y="96"/>
                  <a:pt x="29" y="103"/>
                  <a:pt x="29" y="103"/>
                </a:cubicBezTo>
                <a:cubicBezTo>
                  <a:pt x="0" y="124"/>
                  <a:pt x="0" y="124"/>
                  <a:pt x="0" y="124"/>
                </a:cubicBezTo>
                <a:cubicBezTo>
                  <a:pt x="1" y="125"/>
                  <a:pt x="1" y="125"/>
                  <a:pt x="1" y="125"/>
                </a:cubicBezTo>
                <a:cubicBezTo>
                  <a:pt x="30" y="104"/>
                  <a:pt x="30" y="104"/>
                  <a:pt x="30" y="104"/>
                </a:cubicBezTo>
                <a:cubicBezTo>
                  <a:pt x="30" y="104"/>
                  <a:pt x="41" y="97"/>
                  <a:pt x="65" y="76"/>
                </a:cubicBezTo>
                <a:cubicBezTo>
                  <a:pt x="73" y="70"/>
                  <a:pt x="79" y="63"/>
                  <a:pt x="83" y="56"/>
                </a:cubicBezTo>
                <a:cubicBezTo>
                  <a:pt x="83" y="55"/>
                  <a:pt x="83" y="55"/>
                  <a:pt x="83" y="55"/>
                </a:cubicBezTo>
                <a:cubicBezTo>
                  <a:pt x="84" y="55"/>
                  <a:pt x="84" y="55"/>
                  <a:pt x="84" y="55"/>
                </a:cubicBezTo>
                <a:cubicBezTo>
                  <a:pt x="94" y="39"/>
                  <a:pt x="98" y="20"/>
                  <a:pt x="97" y="0"/>
                </a:cubicBezTo>
                <a:cubicBezTo>
                  <a:pt x="96" y="2"/>
                  <a:pt x="96" y="2"/>
                  <a:pt x="96" y="2"/>
                </a:cubicBezTo>
                <a:cubicBezTo>
                  <a:pt x="96" y="3"/>
                  <a:pt x="96" y="3"/>
                  <a:pt x="96" y="3"/>
                </a:cubicBezTo>
                <a:cubicBezTo>
                  <a:pt x="97" y="31"/>
                  <a:pt x="87" y="55"/>
                  <a:pt x="65" y="75"/>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633" name="MH_Other_7"/>
          <p:cNvSpPr>
            <a:spLocks/>
          </p:cNvSpPr>
          <p:nvPr>
            <p:custDataLst>
              <p:tags r:id="rId9"/>
            </p:custDataLst>
          </p:nvPr>
        </p:nvSpPr>
        <p:spPr bwMode="auto">
          <a:xfrm>
            <a:off x="6151740" y="3957762"/>
            <a:ext cx="0" cy="1588"/>
          </a:xfrm>
          <a:custGeom>
            <a:avLst/>
            <a:gdLst>
              <a:gd name="T0" fmla="*/ 1792959984 h 1"/>
              <a:gd name="T1" fmla="*/ 0 h 1"/>
              <a:gd name="T2" fmla="*/ 0 h 1"/>
              <a:gd name="T3" fmla="*/ 1792959984 h 1"/>
              <a:gd name="T4" fmla="*/ 0 60000 65536"/>
              <a:gd name="T5" fmla="*/ 0 60000 65536"/>
              <a:gd name="T6" fmla="*/ 0 60000 65536"/>
              <a:gd name="T7" fmla="*/ 0 60000 65536"/>
            </a:gdLst>
            <a:ahLst/>
            <a:cxnLst>
              <a:cxn ang="T4">
                <a:pos x="0" y="T0"/>
              </a:cxn>
              <a:cxn ang="T5">
                <a:pos x="0" y="T1"/>
              </a:cxn>
              <a:cxn ang="T6">
                <a:pos x="0" y="T2"/>
              </a:cxn>
              <a:cxn ang="T7">
                <a:pos x="0" y="T3"/>
              </a:cxn>
            </a:cxnLst>
            <a:rect l="0" t="0" r="r" b="b"/>
            <a:pathLst>
              <a:path h="1">
                <a:moveTo>
                  <a:pt x="0" y="1"/>
                </a:moveTo>
                <a:cubicBezTo>
                  <a:pt x="0" y="0"/>
                  <a:pt x="0" y="0"/>
                  <a:pt x="0" y="0"/>
                </a:cubicBezTo>
                <a:cubicBezTo>
                  <a:pt x="0" y="0"/>
                  <a:pt x="0" y="0"/>
                  <a:pt x="0" y="0"/>
                </a:cubicBezTo>
                <a:cubicBezTo>
                  <a:pt x="0" y="0"/>
                  <a:pt x="0" y="0"/>
                  <a:pt x="0" y="1"/>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634" name="MH_Other_8"/>
          <p:cNvSpPr>
            <a:spLocks/>
          </p:cNvSpPr>
          <p:nvPr>
            <p:custDataLst>
              <p:tags r:id="rId10"/>
            </p:custDataLst>
          </p:nvPr>
        </p:nvSpPr>
        <p:spPr bwMode="auto">
          <a:xfrm>
            <a:off x="6099353" y="4002212"/>
            <a:ext cx="44450" cy="71438"/>
          </a:xfrm>
          <a:custGeom>
            <a:avLst/>
            <a:gdLst>
              <a:gd name="T0" fmla="*/ 2147483646 w 52"/>
              <a:gd name="T1" fmla="*/ 2147483646 h 83"/>
              <a:gd name="T2" fmla="*/ 0 w 52"/>
              <a:gd name="T3" fmla="*/ 2147483646 h 83"/>
              <a:gd name="T4" fmla="*/ 1229031388 w 52"/>
              <a:gd name="T5" fmla="*/ 2147483646 h 83"/>
              <a:gd name="T6" fmla="*/ 2147483646 w 52"/>
              <a:gd name="T7" fmla="*/ 2147483646 h 83"/>
              <a:gd name="T8" fmla="*/ 2147483646 w 52"/>
              <a:gd name="T9" fmla="*/ 2147483646 h 83"/>
              <a:gd name="T10" fmla="*/ 2147483646 w 52"/>
              <a:gd name="T11" fmla="*/ 2147483646 h 83"/>
              <a:gd name="T12" fmla="*/ 2147483646 w 52"/>
              <a:gd name="T13" fmla="*/ 2147483646 h 83"/>
              <a:gd name="T14" fmla="*/ 2147483646 w 52"/>
              <a:gd name="T15" fmla="*/ 0 h 83"/>
              <a:gd name="T16" fmla="*/ 2147483646 w 52"/>
              <a:gd name="T17" fmla="*/ 0 h 83"/>
              <a:gd name="T18" fmla="*/ 2147483646 w 52"/>
              <a:gd name="T19" fmla="*/ 625237426 h 83"/>
              <a:gd name="T20" fmla="*/ 2147483646 w 52"/>
              <a:gd name="T21" fmla="*/ 2147483646 h 8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52" h="83">
                <a:moveTo>
                  <a:pt x="15" y="71"/>
                </a:moveTo>
                <a:cubicBezTo>
                  <a:pt x="9" y="75"/>
                  <a:pt x="4" y="79"/>
                  <a:pt x="0" y="82"/>
                </a:cubicBezTo>
                <a:cubicBezTo>
                  <a:pt x="2" y="83"/>
                  <a:pt x="2" y="83"/>
                  <a:pt x="2" y="83"/>
                </a:cubicBezTo>
                <a:cubicBezTo>
                  <a:pt x="6" y="80"/>
                  <a:pt x="10" y="76"/>
                  <a:pt x="15" y="72"/>
                </a:cubicBezTo>
                <a:cubicBezTo>
                  <a:pt x="23" y="66"/>
                  <a:pt x="30" y="59"/>
                  <a:pt x="35" y="52"/>
                </a:cubicBezTo>
                <a:cubicBezTo>
                  <a:pt x="35" y="50"/>
                  <a:pt x="35" y="50"/>
                  <a:pt x="35" y="50"/>
                </a:cubicBezTo>
                <a:cubicBezTo>
                  <a:pt x="37" y="50"/>
                  <a:pt x="37" y="50"/>
                  <a:pt x="37" y="50"/>
                </a:cubicBezTo>
                <a:cubicBezTo>
                  <a:pt x="47" y="35"/>
                  <a:pt x="52" y="18"/>
                  <a:pt x="52" y="0"/>
                </a:cubicBezTo>
                <a:cubicBezTo>
                  <a:pt x="51" y="0"/>
                  <a:pt x="51" y="0"/>
                  <a:pt x="51" y="0"/>
                </a:cubicBezTo>
                <a:cubicBezTo>
                  <a:pt x="50" y="1"/>
                  <a:pt x="50" y="1"/>
                  <a:pt x="50" y="1"/>
                </a:cubicBezTo>
                <a:cubicBezTo>
                  <a:pt x="50" y="29"/>
                  <a:pt x="38" y="53"/>
                  <a:pt x="15" y="71"/>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635" name="MH_Other_9"/>
          <p:cNvSpPr>
            <a:spLocks/>
          </p:cNvSpPr>
          <p:nvPr>
            <p:custDataLst>
              <p:tags r:id="rId11"/>
            </p:custDataLst>
          </p:nvPr>
        </p:nvSpPr>
        <p:spPr bwMode="auto">
          <a:xfrm>
            <a:off x="6142215" y="4002212"/>
            <a:ext cx="0" cy="1588"/>
          </a:xfrm>
          <a:custGeom>
            <a:avLst/>
            <a:gdLst>
              <a:gd name="T0" fmla="*/ 0 w 1"/>
              <a:gd name="T1" fmla="*/ 2147483646 h 1"/>
              <a:gd name="T2" fmla="*/ 1067 w 1"/>
              <a:gd name="T3" fmla="*/ 0 h 1"/>
              <a:gd name="T4" fmla="*/ 0 w 1"/>
              <a:gd name="T5" fmla="*/ 0 h 1"/>
              <a:gd name="T6" fmla="*/ 0 w 1"/>
              <a:gd name="T7" fmla="*/ 2147483646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0" y="1"/>
                </a:moveTo>
                <a:cubicBezTo>
                  <a:pt x="1" y="0"/>
                  <a:pt x="1" y="0"/>
                  <a:pt x="1" y="0"/>
                </a:cubicBezTo>
                <a:cubicBezTo>
                  <a:pt x="0" y="0"/>
                  <a:pt x="0" y="0"/>
                  <a:pt x="0" y="0"/>
                </a:cubicBezTo>
                <a:cubicBezTo>
                  <a:pt x="0" y="0"/>
                  <a:pt x="0" y="0"/>
                  <a:pt x="0" y="1"/>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636" name="MH_Other_10"/>
          <p:cNvSpPr>
            <a:spLocks/>
          </p:cNvSpPr>
          <p:nvPr>
            <p:custDataLst>
              <p:tags r:id="rId12"/>
            </p:custDataLst>
          </p:nvPr>
        </p:nvSpPr>
        <p:spPr bwMode="auto">
          <a:xfrm>
            <a:off x="6118403" y="4045076"/>
            <a:ext cx="12700" cy="34925"/>
          </a:xfrm>
          <a:custGeom>
            <a:avLst/>
            <a:gdLst>
              <a:gd name="T0" fmla="*/ 0 w 14"/>
              <a:gd name="T1" fmla="*/ 2147483646 h 41"/>
              <a:gd name="T2" fmla="*/ 689597300 w 14"/>
              <a:gd name="T3" fmla="*/ 2147483646 h 41"/>
              <a:gd name="T4" fmla="*/ 689597300 w 14"/>
              <a:gd name="T5" fmla="*/ 2147483646 h 41"/>
              <a:gd name="T6" fmla="*/ 2147483646 w 14"/>
              <a:gd name="T7" fmla="*/ 0 h 41"/>
              <a:gd name="T8" fmla="*/ 2147483646 w 14"/>
              <a:gd name="T9" fmla="*/ 1220481384 h 41"/>
              <a:gd name="T10" fmla="*/ 0 w 14"/>
              <a:gd name="T11" fmla="*/ 2147483646 h 4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4" h="41">
                <a:moveTo>
                  <a:pt x="0" y="41"/>
                </a:moveTo>
                <a:cubicBezTo>
                  <a:pt x="1" y="41"/>
                  <a:pt x="1" y="41"/>
                  <a:pt x="1" y="41"/>
                </a:cubicBezTo>
                <a:cubicBezTo>
                  <a:pt x="1" y="41"/>
                  <a:pt x="1" y="41"/>
                  <a:pt x="1" y="41"/>
                </a:cubicBezTo>
                <a:cubicBezTo>
                  <a:pt x="9" y="29"/>
                  <a:pt x="13" y="15"/>
                  <a:pt x="14" y="0"/>
                </a:cubicBezTo>
                <a:cubicBezTo>
                  <a:pt x="12" y="2"/>
                  <a:pt x="12" y="2"/>
                  <a:pt x="12" y="2"/>
                </a:cubicBezTo>
                <a:cubicBezTo>
                  <a:pt x="11" y="17"/>
                  <a:pt x="7" y="30"/>
                  <a:pt x="0" y="41"/>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637" name="MH_Other_11"/>
          <p:cNvSpPr>
            <a:spLocks/>
          </p:cNvSpPr>
          <p:nvPr>
            <p:custDataLst>
              <p:tags r:id="rId13"/>
            </p:custDataLst>
          </p:nvPr>
        </p:nvSpPr>
        <p:spPr bwMode="auto">
          <a:xfrm>
            <a:off x="6129515" y="4045076"/>
            <a:ext cx="1588" cy="1587"/>
          </a:xfrm>
          <a:custGeom>
            <a:avLst/>
            <a:gdLst>
              <a:gd name="T0" fmla="*/ 0 w 4"/>
              <a:gd name="T1" fmla="*/ 0 h 4"/>
              <a:gd name="T2" fmla="*/ 0 w 4"/>
              <a:gd name="T3" fmla="*/ 223838018 h 4"/>
              <a:gd name="T4" fmla="*/ 224119998 w 4"/>
              <a:gd name="T5" fmla="*/ 0 h 4"/>
              <a:gd name="T6" fmla="*/ 0 w 4"/>
              <a:gd name="T7" fmla="*/ 0 h 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 h="4">
                <a:moveTo>
                  <a:pt x="0" y="0"/>
                </a:moveTo>
                <a:lnTo>
                  <a:pt x="0" y="4"/>
                </a:lnTo>
                <a:lnTo>
                  <a:pt x="4" y="0"/>
                </a:lnTo>
                <a:lnTo>
                  <a:pt x="0" y="0"/>
                </a:ln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638" name="MH_Other_12"/>
          <p:cNvSpPr>
            <a:spLocks/>
          </p:cNvSpPr>
          <p:nvPr>
            <p:custDataLst>
              <p:tags r:id="rId14"/>
            </p:custDataLst>
          </p:nvPr>
        </p:nvSpPr>
        <p:spPr bwMode="auto">
          <a:xfrm>
            <a:off x="6100941" y="3813301"/>
            <a:ext cx="3175" cy="26987"/>
          </a:xfrm>
          <a:custGeom>
            <a:avLst/>
            <a:gdLst>
              <a:gd name="T0" fmla="*/ 560104925 w 4"/>
              <a:gd name="T1" fmla="*/ 0 h 32"/>
              <a:gd name="T2" fmla="*/ 560104925 w 4"/>
              <a:gd name="T3" fmla="*/ 0 h 32"/>
              <a:gd name="T4" fmla="*/ 0 w 4"/>
              <a:gd name="T5" fmla="*/ 0 h 32"/>
              <a:gd name="T6" fmla="*/ 0 w 4"/>
              <a:gd name="T7" fmla="*/ 0 h 32"/>
              <a:gd name="T8" fmla="*/ 0 w 4"/>
              <a:gd name="T9" fmla="*/ 2147483646 h 32"/>
              <a:gd name="T10" fmla="*/ 1679684538 w 4"/>
              <a:gd name="T11" fmla="*/ 2147483646 h 32"/>
              <a:gd name="T12" fmla="*/ 1679684538 w 4"/>
              <a:gd name="T13" fmla="*/ 2147483646 h 32"/>
              <a:gd name="T14" fmla="*/ 2147483646 w 4"/>
              <a:gd name="T15" fmla="*/ 2147483646 h 32"/>
              <a:gd name="T16" fmla="*/ 560104925 w 4"/>
              <a:gd name="T17" fmla="*/ 0 h 3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 h="32">
                <a:moveTo>
                  <a:pt x="1" y="0"/>
                </a:moveTo>
                <a:cubicBezTo>
                  <a:pt x="1" y="0"/>
                  <a:pt x="1" y="0"/>
                  <a:pt x="1" y="0"/>
                </a:cubicBezTo>
                <a:cubicBezTo>
                  <a:pt x="0" y="0"/>
                  <a:pt x="0" y="0"/>
                  <a:pt x="0" y="0"/>
                </a:cubicBezTo>
                <a:cubicBezTo>
                  <a:pt x="0" y="0"/>
                  <a:pt x="0" y="0"/>
                  <a:pt x="0" y="0"/>
                </a:cubicBezTo>
                <a:cubicBezTo>
                  <a:pt x="0" y="2"/>
                  <a:pt x="0" y="4"/>
                  <a:pt x="0" y="7"/>
                </a:cubicBezTo>
                <a:cubicBezTo>
                  <a:pt x="0" y="15"/>
                  <a:pt x="1" y="24"/>
                  <a:pt x="3" y="32"/>
                </a:cubicBezTo>
                <a:cubicBezTo>
                  <a:pt x="3" y="31"/>
                  <a:pt x="3" y="31"/>
                  <a:pt x="3" y="31"/>
                </a:cubicBezTo>
                <a:cubicBezTo>
                  <a:pt x="4" y="31"/>
                  <a:pt x="4" y="30"/>
                  <a:pt x="4" y="30"/>
                </a:cubicBezTo>
                <a:cubicBezTo>
                  <a:pt x="1" y="20"/>
                  <a:pt x="0" y="10"/>
                  <a:pt x="1" y="0"/>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639" name="MH_Other_13"/>
          <p:cNvSpPr>
            <a:spLocks/>
          </p:cNvSpPr>
          <p:nvPr>
            <p:custDataLst>
              <p:tags r:id="rId15"/>
            </p:custDataLst>
          </p:nvPr>
        </p:nvSpPr>
        <p:spPr bwMode="auto">
          <a:xfrm>
            <a:off x="6097765" y="3813300"/>
            <a:ext cx="20638" cy="68262"/>
          </a:xfrm>
          <a:custGeom>
            <a:avLst/>
            <a:gdLst>
              <a:gd name="T0" fmla="*/ 2147483646 w 26"/>
              <a:gd name="T1" fmla="*/ 2147483646 h 82"/>
              <a:gd name="T2" fmla="*/ 2147483646 w 26"/>
              <a:gd name="T3" fmla="*/ 0 h 82"/>
              <a:gd name="T4" fmla="*/ 2147483646 w 26"/>
              <a:gd name="T5" fmla="*/ 0 h 82"/>
              <a:gd name="T6" fmla="*/ 2147483646 w 26"/>
              <a:gd name="T7" fmla="*/ 2147483646 h 82"/>
              <a:gd name="T8" fmla="*/ 2147483646 w 26"/>
              <a:gd name="T9" fmla="*/ 2147483646 h 82"/>
              <a:gd name="T10" fmla="*/ 2147483646 w 26"/>
              <a:gd name="T11" fmla="*/ 2147483646 h 82"/>
              <a:gd name="T12" fmla="*/ 2147483646 w 26"/>
              <a:gd name="T13" fmla="*/ 2147483646 h 82"/>
              <a:gd name="T14" fmla="*/ 1050956018 w 26"/>
              <a:gd name="T15" fmla="*/ 2147483646 h 82"/>
              <a:gd name="T16" fmla="*/ 2101912036 w 26"/>
              <a:gd name="T17" fmla="*/ 2147483646 h 82"/>
              <a:gd name="T18" fmla="*/ 2101912036 w 26"/>
              <a:gd name="T19" fmla="*/ 2147483646 h 82"/>
              <a:gd name="T20" fmla="*/ 2101912036 w 26"/>
              <a:gd name="T21" fmla="*/ 2147483646 h 82"/>
              <a:gd name="T22" fmla="*/ 2147483646 w 26"/>
              <a:gd name="T23" fmla="*/ 2147483646 h 8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6" h="82">
                <a:moveTo>
                  <a:pt x="21" y="8"/>
                </a:moveTo>
                <a:cubicBezTo>
                  <a:pt x="26" y="0"/>
                  <a:pt x="26" y="0"/>
                  <a:pt x="26" y="0"/>
                </a:cubicBezTo>
                <a:cubicBezTo>
                  <a:pt x="25" y="0"/>
                  <a:pt x="25" y="0"/>
                  <a:pt x="25" y="0"/>
                </a:cubicBezTo>
                <a:cubicBezTo>
                  <a:pt x="20" y="7"/>
                  <a:pt x="20" y="7"/>
                  <a:pt x="20" y="7"/>
                </a:cubicBezTo>
                <a:cubicBezTo>
                  <a:pt x="15" y="15"/>
                  <a:pt x="11" y="22"/>
                  <a:pt x="8" y="30"/>
                </a:cubicBezTo>
                <a:cubicBezTo>
                  <a:pt x="8" y="31"/>
                  <a:pt x="8" y="31"/>
                  <a:pt x="8" y="31"/>
                </a:cubicBezTo>
                <a:cubicBezTo>
                  <a:pt x="7" y="31"/>
                  <a:pt x="7" y="31"/>
                  <a:pt x="7" y="31"/>
                </a:cubicBezTo>
                <a:cubicBezTo>
                  <a:pt x="4" y="39"/>
                  <a:pt x="2" y="48"/>
                  <a:pt x="2" y="56"/>
                </a:cubicBezTo>
                <a:cubicBezTo>
                  <a:pt x="1" y="64"/>
                  <a:pt x="2" y="73"/>
                  <a:pt x="4" y="82"/>
                </a:cubicBezTo>
                <a:cubicBezTo>
                  <a:pt x="4" y="81"/>
                  <a:pt x="4" y="81"/>
                  <a:pt x="4" y="81"/>
                </a:cubicBezTo>
                <a:cubicBezTo>
                  <a:pt x="4" y="80"/>
                  <a:pt x="4" y="80"/>
                  <a:pt x="4" y="80"/>
                </a:cubicBezTo>
                <a:cubicBezTo>
                  <a:pt x="0" y="54"/>
                  <a:pt x="5" y="32"/>
                  <a:pt x="21" y="8"/>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640" name="MH_Other_14"/>
          <p:cNvSpPr>
            <a:spLocks/>
          </p:cNvSpPr>
          <p:nvPr>
            <p:custDataLst>
              <p:tags r:id="rId16"/>
            </p:custDataLst>
          </p:nvPr>
        </p:nvSpPr>
        <p:spPr bwMode="auto">
          <a:xfrm>
            <a:off x="6102529" y="3837112"/>
            <a:ext cx="1587" cy="1588"/>
          </a:xfrm>
          <a:custGeom>
            <a:avLst/>
            <a:gdLst>
              <a:gd name="T0" fmla="*/ 2147483646 w 1"/>
              <a:gd name="T1" fmla="*/ 0 h 1"/>
              <a:gd name="T2" fmla="*/ 0 w 1"/>
              <a:gd name="T3" fmla="*/ 2147483646 h 1"/>
              <a:gd name="T4" fmla="*/ 2147483646 w 1"/>
              <a:gd name="T5" fmla="*/ 2147483646 h 1"/>
              <a:gd name="T6" fmla="*/ 2147483646 w 1"/>
              <a:gd name="T7" fmla="*/ 0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1" y="0"/>
                </a:moveTo>
                <a:cubicBezTo>
                  <a:pt x="1" y="0"/>
                  <a:pt x="1" y="1"/>
                  <a:pt x="0" y="1"/>
                </a:cubicBezTo>
                <a:cubicBezTo>
                  <a:pt x="1" y="1"/>
                  <a:pt x="1" y="1"/>
                  <a:pt x="1" y="1"/>
                </a:cubicBezTo>
                <a:lnTo>
                  <a:pt x="1" y="0"/>
                </a:ln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641" name="MH_Other_15"/>
          <p:cNvSpPr>
            <a:spLocks/>
          </p:cNvSpPr>
          <p:nvPr>
            <p:custDataLst>
              <p:tags r:id="rId17"/>
            </p:custDataLst>
          </p:nvPr>
        </p:nvSpPr>
        <p:spPr bwMode="auto">
          <a:xfrm>
            <a:off x="6093003" y="3813301"/>
            <a:ext cx="55562" cy="109537"/>
          </a:xfrm>
          <a:custGeom>
            <a:avLst/>
            <a:gdLst>
              <a:gd name="T0" fmla="*/ 2147483646 w 67"/>
              <a:gd name="T1" fmla="*/ 2147483646 h 130"/>
              <a:gd name="T2" fmla="*/ 2147483646 w 67"/>
              <a:gd name="T3" fmla="*/ 2147483646 h 130"/>
              <a:gd name="T4" fmla="*/ 2147483646 w 67"/>
              <a:gd name="T5" fmla="*/ 0 h 130"/>
              <a:gd name="T6" fmla="*/ 2147483646 w 67"/>
              <a:gd name="T7" fmla="*/ 0 h 130"/>
              <a:gd name="T8" fmla="*/ 2147483646 w 67"/>
              <a:gd name="T9" fmla="*/ 2147483646 h 130"/>
              <a:gd name="T10" fmla="*/ 2147483646 w 67"/>
              <a:gd name="T11" fmla="*/ 2147483646 h 130"/>
              <a:gd name="T12" fmla="*/ 2147483646 w 67"/>
              <a:gd name="T13" fmla="*/ 2147483646 h 130"/>
              <a:gd name="T14" fmla="*/ 2147483646 w 67"/>
              <a:gd name="T15" fmla="*/ 2147483646 h 130"/>
              <a:gd name="T16" fmla="*/ 2147483646 w 67"/>
              <a:gd name="T17" fmla="*/ 2147483646 h 130"/>
              <a:gd name="T18" fmla="*/ 1153292141 w 67"/>
              <a:gd name="T19" fmla="*/ 2147483646 h 130"/>
              <a:gd name="T20" fmla="*/ 1153292141 w 67"/>
              <a:gd name="T21" fmla="*/ 2147483646 h 130"/>
              <a:gd name="T22" fmla="*/ 1729593644 w 67"/>
              <a:gd name="T23" fmla="*/ 2147483646 h 130"/>
              <a:gd name="T24" fmla="*/ 2147483646 w 67"/>
              <a:gd name="T25" fmla="*/ 2147483646 h 13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67" h="130">
                <a:moveTo>
                  <a:pt x="24" y="59"/>
                </a:moveTo>
                <a:cubicBezTo>
                  <a:pt x="43" y="34"/>
                  <a:pt x="51" y="23"/>
                  <a:pt x="51" y="23"/>
                </a:cubicBezTo>
                <a:cubicBezTo>
                  <a:pt x="51" y="23"/>
                  <a:pt x="56" y="17"/>
                  <a:pt x="67" y="0"/>
                </a:cubicBezTo>
                <a:cubicBezTo>
                  <a:pt x="65" y="0"/>
                  <a:pt x="65" y="0"/>
                  <a:pt x="65" y="0"/>
                </a:cubicBezTo>
                <a:cubicBezTo>
                  <a:pt x="55" y="16"/>
                  <a:pt x="50" y="22"/>
                  <a:pt x="50" y="22"/>
                </a:cubicBezTo>
                <a:cubicBezTo>
                  <a:pt x="50" y="22"/>
                  <a:pt x="42" y="34"/>
                  <a:pt x="23" y="58"/>
                </a:cubicBezTo>
                <a:cubicBezTo>
                  <a:pt x="17" y="65"/>
                  <a:pt x="13" y="72"/>
                  <a:pt x="9" y="80"/>
                </a:cubicBezTo>
                <a:cubicBezTo>
                  <a:pt x="10" y="81"/>
                  <a:pt x="10" y="81"/>
                  <a:pt x="10" y="81"/>
                </a:cubicBezTo>
                <a:cubicBezTo>
                  <a:pt x="9" y="81"/>
                  <a:pt x="9" y="81"/>
                  <a:pt x="9" y="81"/>
                </a:cubicBezTo>
                <a:cubicBezTo>
                  <a:pt x="5" y="89"/>
                  <a:pt x="3" y="97"/>
                  <a:pt x="2" y="106"/>
                </a:cubicBezTo>
                <a:cubicBezTo>
                  <a:pt x="1" y="113"/>
                  <a:pt x="1" y="122"/>
                  <a:pt x="2" y="130"/>
                </a:cubicBezTo>
                <a:cubicBezTo>
                  <a:pt x="3" y="128"/>
                  <a:pt x="3" y="128"/>
                  <a:pt x="3" y="128"/>
                </a:cubicBezTo>
                <a:cubicBezTo>
                  <a:pt x="0" y="102"/>
                  <a:pt x="7" y="81"/>
                  <a:pt x="24" y="59"/>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642" name="MH_Other_16"/>
          <p:cNvSpPr>
            <a:spLocks/>
          </p:cNvSpPr>
          <p:nvPr>
            <p:custDataLst>
              <p:tags r:id="rId18"/>
            </p:custDataLst>
          </p:nvPr>
        </p:nvSpPr>
        <p:spPr bwMode="auto">
          <a:xfrm>
            <a:off x="6100940" y="3879976"/>
            <a:ext cx="0" cy="1587"/>
          </a:xfrm>
          <a:custGeom>
            <a:avLst/>
            <a:gdLst>
              <a:gd name="T0" fmla="*/ 0 w 1"/>
              <a:gd name="T1" fmla="*/ 0 h 1"/>
              <a:gd name="T2" fmla="*/ 0 w 1"/>
              <a:gd name="T3" fmla="*/ 1790702559 h 1"/>
              <a:gd name="T4" fmla="*/ 1067 w 1"/>
              <a:gd name="T5" fmla="*/ 1790702559 h 1"/>
              <a:gd name="T6" fmla="*/ 0 w 1"/>
              <a:gd name="T7" fmla="*/ 0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0" y="0"/>
                </a:moveTo>
                <a:cubicBezTo>
                  <a:pt x="0" y="0"/>
                  <a:pt x="0" y="0"/>
                  <a:pt x="0" y="1"/>
                </a:cubicBezTo>
                <a:cubicBezTo>
                  <a:pt x="1" y="1"/>
                  <a:pt x="1" y="1"/>
                  <a:pt x="1" y="1"/>
                </a:cubicBezTo>
                <a:lnTo>
                  <a:pt x="0" y="0"/>
                </a:ln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643" name="MH_Other_17"/>
          <p:cNvSpPr>
            <a:spLocks/>
          </p:cNvSpPr>
          <p:nvPr>
            <p:custDataLst>
              <p:tags r:id="rId19"/>
            </p:custDataLst>
          </p:nvPr>
        </p:nvSpPr>
        <p:spPr bwMode="auto">
          <a:xfrm>
            <a:off x="6086653" y="3813300"/>
            <a:ext cx="82550" cy="150812"/>
          </a:xfrm>
          <a:custGeom>
            <a:avLst/>
            <a:gdLst>
              <a:gd name="T0" fmla="*/ 2147483646 w 99"/>
              <a:gd name="T1" fmla="*/ 2147483646 h 179"/>
              <a:gd name="T2" fmla="*/ 2147483646 w 99"/>
              <a:gd name="T3" fmla="*/ 2147483646 h 179"/>
              <a:gd name="T4" fmla="*/ 2147483646 w 99"/>
              <a:gd name="T5" fmla="*/ 2147483646 h 179"/>
              <a:gd name="T6" fmla="*/ 2147483646 w 99"/>
              <a:gd name="T7" fmla="*/ 2147483646 h 179"/>
              <a:gd name="T8" fmla="*/ 2147483646 w 99"/>
              <a:gd name="T9" fmla="*/ 2147483646 h 179"/>
              <a:gd name="T10" fmla="*/ 2147483646 w 99"/>
              <a:gd name="T11" fmla="*/ 2147483646 h 179"/>
              <a:gd name="T12" fmla="*/ 2147483646 w 99"/>
              <a:gd name="T13" fmla="*/ 0 h 179"/>
              <a:gd name="T14" fmla="*/ 2147483646 w 99"/>
              <a:gd name="T15" fmla="*/ 0 h 179"/>
              <a:gd name="T16" fmla="*/ 2147483646 w 99"/>
              <a:gd name="T17" fmla="*/ 0 h 179"/>
              <a:gd name="T18" fmla="*/ 2147483646 w 99"/>
              <a:gd name="T19" fmla="*/ 2147483646 h 179"/>
              <a:gd name="T20" fmla="*/ 2147483646 w 99"/>
              <a:gd name="T21" fmla="*/ 2147483646 h 179"/>
              <a:gd name="T22" fmla="*/ 2147483646 w 99"/>
              <a:gd name="T23" fmla="*/ 2147483646 h 179"/>
              <a:gd name="T24" fmla="*/ 2147483646 w 99"/>
              <a:gd name="T25" fmla="*/ 2147483646 h 179"/>
              <a:gd name="T26" fmla="*/ 2147483646 w 99"/>
              <a:gd name="T27" fmla="*/ 2147483646 h 179"/>
              <a:gd name="T28" fmla="*/ 2147483646 w 99"/>
              <a:gd name="T29" fmla="*/ 2147483646 h 179"/>
              <a:gd name="T30" fmla="*/ 2147483646 w 99"/>
              <a:gd name="T31" fmla="*/ 2147483646 h 179"/>
              <a:gd name="T32" fmla="*/ 1168776254 w 99"/>
              <a:gd name="T33" fmla="*/ 2147483646 h 179"/>
              <a:gd name="T34" fmla="*/ 584040416 w 99"/>
              <a:gd name="T35" fmla="*/ 2147483646 h 179"/>
              <a:gd name="T36" fmla="*/ 584040416 w 99"/>
              <a:gd name="T37" fmla="*/ 2147483646 h 179"/>
              <a:gd name="T38" fmla="*/ 1168776254 w 99"/>
              <a:gd name="T39" fmla="*/ 2147483646 h 179"/>
              <a:gd name="T40" fmla="*/ 2147483646 w 99"/>
              <a:gd name="T41" fmla="*/ 2147483646 h 17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99" h="179">
                <a:moveTo>
                  <a:pt x="27" y="107"/>
                </a:moveTo>
                <a:cubicBezTo>
                  <a:pt x="47" y="84"/>
                  <a:pt x="56" y="73"/>
                  <a:pt x="56" y="73"/>
                </a:cubicBezTo>
                <a:cubicBezTo>
                  <a:pt x="56" y="73"/>
                  <a:pt x="65" y="64"/>
                  <a:pt x="83" y="37"/>
                </a:cubicBezTo>
                <a:cubicBezTo>
                  <a:pt x="89" y="30"/>
                  <a:pt x="93" y="21"/>
                  <a:pt x="96" y="13"/>
                </a:cubicBezTo>
                <a:cubicBezTo>
                  <a:pt x="96" y="13"/>
                  <a:pt x="96" y="12"/>
                  <a:pt x="96" y="12"/>
                </a:cubicBezTo>
                <a:cubicBezTo>
                  <a:pt x="96" y="12"/>
                  <a:pt x="96" y="12"/>
                  <a:pt x="96" y="12"/>
                </a:cubicBezTo>
                <a:cubicBezTo>
                  <a:pt x="98" y="8"/>
                  <a:pt x="98" y="4"/>
                  <a:pt x="99" y="0"/>
                </a:cubicBezTo>
                <a:cubicBezTo>
                  <a:pt x="99" y="0"/>
                  <a:pt x="99" y="0"/>
                  <a:pt x="99" y="0"/>
                </a:cubicBezTo>
                <a:cubicBezTo>
                  <a:pt x="98" y="0"/>
                  <a:pt x="98" y="0"/>
                  <a:pt x="98" y="0"/>
                </a:cubicBezTo>
                <a:cubicBezTo>
                  <a:pt x="96" y="13"/>
                  <a:pt x="91" y="25"/>
                  <a:pt x="82" y="37"/>
                </a:cubicBezTo>
                <a:cubicBezTo>
                  <a:pt x="64" y="63"/>
                  <a:pt x="55" y="72"/>
                  <a:pt x="55" y="73"/>
                </a:cubicBezTo>
                <a:cubicBezTo>
                  <a:pt x="55" y="73"/>
                  <a:pt x="46" y="83"/>
                  <a:pt x="26" y="106"/>
                </a:cubicBezTo>
                <a:cubicBezTo>
                  <a:pt x="20" y="114"/>
                  <a:pt x="15" y="121"/>
                  <a:pt x="11" y="128"/>
                </a:cubicBezTo>
                <a:cubicBezTo>
                  <a:pt x="11" y="129"/>
                  <a:pt x="11" y="129"/>
                  <a:pt x="11" y="130"/>
                </a:cubicBezTo>
                <a:cubicBezTo>
                  <a:pt x="10" y="130"/>
                  <a:pt x="10" y="130"/>
                  <a:pt x="10" y="130"/>
                </a:cubicBezTo>
                <a:cubicBezTo>
                  <a:pt x="10" y="130"/>
                  <a:pt x="10" y="130"/>
                  <a:pt x="10" y="130"/>
                </a:cubicBezTo>
                <a:cubicBezTo>
                  <a:pt x="6" y="137"/>
                  <a:pt x="4" y="145"/>
                  <a:pt x="2" y="153"/>
                </a:cubicBezTo>
                <a:cubicBezTo>
                  <a:pt x="1" y="160"/>
                  <a:pt x="0" y="170"/>
                  <a:pt x="1" y="179"/>
                </a:cubicBezTo>
                <a:cubicBezTo>
                  <a:pt x="1" y="177"/>
                  <a:pt x="1" y="177"/>
                  <a:pt x="1" y="177"/>
                </a:cubicBezTo>
                <a:cubicBezTo>
                  <a:pt x="2" y="177"/>
                  <a:pt x="2" y="177"/>
                  <a:pt x="2" y="176"/>
                </a:cubicBezTo>
                <a:cubicBezTo>
                  <a:pt x="0" y="150"/>
                  <a:pt x="8" y="129"/>
                  <a:pt x="27" y="107"/>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644" name="MH_Other_18"/>
          <p:cNvSpPr>
            <a:spLocks/>
          </p:cNvSpPr>
          <p:nvPr>
            <p:custDataLst>
              <p:tags r:id="rId20"/>
            </p:custDataLst>
          </p:nvPr>
        </p:nvSpPr>
        <p:spPr bwMode="auto">
          <a:xfrm>
            <a:off x="6094590" y="3919663"/>
            <a:ext cx="0" cy="3175"/>
          </a:xfrm>
          <a:custGeom>
            <a:avLst/>
            <a:gdLst>
              <a:gd name="T0" fmla="*/ 711 w 1"/>
              <a:gd name="T1" fmla="*/ 2147483646 h 2"/>
              <a:gd name="T2" fmla="*/ 711 w 1"/>
              <a:gd name="T3" fmla="*/ 0 h 2"/>
              <a:gd name="T4" fmla="*/ 0 w 1"/>
              <a:gd name="T5" fmla="*/ 2147483646 h 2"/>
              <a:gd name="T6" fmla="*/ 0 w 1"/>
              <a:gd name="T7" fmla="*/ 2147483646 h 2"/>
              <a:gd name="T8" fmla="*/ 711 w 1"/>
              <a:gd name="T9" fmla="*/ 2147483646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 h="2">
                <a:moveTo>
                  <a:pt x="1" y="2"/>
                </a:moveTo>
                <a:cubicBezTo>
                  <a:pt x="1" y="1"/>
                  <a:pt x="1" y="1"/>
                  <a:pt x="1" y="0"/>
                </a:cubicBezTo>
                <a:cubicBezTo>
                  <a:pt x="0" y="2"/>
                  <a:pt x="0" y="2"/>
                  <a:pt x="0" y="2"/>
                </a:cubicBezTo>
                <a:cubicBezTo>
                  <a:pt x="0" y="2"/>
                  <a:pt x="0" y="2"/>
                  <a:pt x="0" y="2"/>
                </a:cubicBezTo>
                <a:lnTo>
                  <a:pt x="1" y="2"/>
                </a:ln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645" name="MH_Other_19"/>
          <p:cNvSpPr>
            <a:spLocks/>
          </p:cNvSpPr>
          <p:nvPr>
            <p:custDataLst>
              <p:tags r:id="rId21"/>
            </p:custDataLst>
          </p:nvPr>
        </p:nvSpPr>
        <p:spPr bwMode="auto">
          <a:xfrm>
            <a:off x="6075541" y="3822826"/>
            <a:ext cx="98425" cy="179387"/>
          </a:xfrm>
          <a:custGeom>
            <a:avLst/>
            <a:gdLst>
              <a:gd name="T0" fmla="*/ 0 w 116"/>
              <a:gd name="T1" fmla="*/ 2147483646 h 214"/>
              <a:gd name="T2" fmla="*/ 604747806 w 116"/>
              <a:gd name="T3" fmla="*/ 2147483646 h 214"/>
              <a:gd name="T4" fmla="*/ 2147483646 w 116"/>
              <a:gd name="T5" fmla="*/ 2147483646 h 214"/>
              <a:gd name="T6" fmla="*/ 2147483646 w 116"/>
              <a:gd name="T7" fmla="*/ 2147483646 h 214"/>
              <a:gd name="T8" fmla="*/ 2147483646 w 116"/>
              <a:gd name="T9" fmla="*/ 2147483646 h 214"/>
              <a:gd name="T10" fmla="*/ 2147483646 w 116"/>
              <a:gd name="T11" fmla="*/ 0 h 214"/>
              <a:gd name="T12" fmla="*/ 2147483646 w 116"/>
              <a:gd name="T13" fmla="*/ 0 h 214"/>
              <a:gd name="T14" fmla="*/ 2147483646 w 116"/>
              <a:gd name="T15" fmla="*/ 590949397 h 214"/>
              <a:gd name="T16" fmla="*/ 2147483646 w 116"/>
              <a:gd name="T17" fmla="*/ 2147483646 h 214"/>
              <a:gd name="T18" fmla="*/ 2147483646 w 116"/>
              <a:gd name="T19" fmla="*/ 2147483646 h 214"/>
              <a:gd name="T20" fmla="*/ 2147483646 w 116"/>
              <a:gd name="T21" fmla="*/ 2147483646 h 214"/>
              <a:gd name="T22" fmla="*/ 2147483646 w 116"/>
              <a:gd name="T23" fmla="*/ 2147483646 h 214"/>
              <a:gd name="T24" fmla="*/ 2147483646 w 116"/>
              <a:gd name="T25" fmla="*/ 2147483646 h 214"/>
              <a:gd name="T26" fmla="*/ 2147483646 w 116"/>
              <a:gd name="T27" fmla="*/ 2147483646 h 214"/>
              <a:gd name="T28" fmla="*/ 1813523050 w 116"/>
              <a:gd name="T29" fmla="*/ 2147483646 h 214"/>
              <a:gd name="T30" fmla="*/ 0 w 116"/>
              <a:gd name="T31" fmla="*/ 2147483646 h 21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16" h="214">
                <a:moveTo>
                  <a:pt x="0" y="214"/>
                </a:moveTo>
                <a:cubicBezTo>
                  <a:pt x="1" y="213"/>
                  <a:pt x="1" y="213"/>
                  <a:pt x="1" y="213"/>
                </a:cubicBezTo>
                <a:cubicBezTo>
                  <a:pt x="1" y="187"/>
                  <a:pt x="10" y="166"/>
                  <a:pt x="31" y="145"/>
                </a:cubicBezTo>
                <a:cubicBezTo>
                  <a:pt x="53" y="123"/>
                  <a:pt x="62" y="113"/>
                  <a:pt x="62" y="113"/>
                </a:cubicBezTo>
                <a:cubicBezTo>
                  <a:pt x="62" y="113"/>
                  <a:pt x="72" y="104"/>
                  <a:pt x="91" y="79"/>
                </a:cubicBezTo>
                <a:cubicBezTo>
                  <a:pt x="110" y="55"/>
                  <a:pt x="116" y="28"/>
                  <a:pt x="109" y="0"/>
                </a:cubicBezTo>
                <a:cubicBezTo>
                  <a:pt x="108" y="0"/>
                  <a:pt x="108" y="0"/>
                  <a:pt x="108" y="0"/>
                </a:cubicBezTo>
                <a:cubicBezTo>
                  <a:pt x="108" y="0"/>
                  <a:pt x="108" y="1"/>
                  <a:pt x="108" y="1"/>
                </a:cubicBezTo>
                <a:cubicBezTo>
                  <a:pt x="115" y="29"/>
                  <a:pt x="109" y="55"/>
                  <a:pt x="91" y="78"/>
                </a:cubicBezTo>
                <a:cubicBezTo>
                  <a:pt x="71" y="103"/>
                  <a:pt x="61" y="112"/>
                  <a:pt x="61" y="112"/>
                </a:cubicBezTo>
                <a:cubicBezTo>
                  <a:pt x="61" y="112"/>
                  <a:pt x="52" y="122"/>
                  <a:pt x="30" y="144"/>
                </a:cubicBezTo>
                <a:cubicBezTo>
                  <a:pt x="24" y="151"/>
                  <a:pt x="18" y="157"/>
                  <a:pt x="14" y="164"/>
                </a:cubicBezTo>
                <a:cubicBezTo>
                  <a:pt x="14" y="165"/>
                  <a:pt x="14" y="165"/>
                  <a:pt x="14" y="165"/>
                </a:cubicBezTo>
                <a:cubicBezTo>
                  <a:pt x="13" y="165"/>
                  <a:pt x="13" y="165"/>
                  <a:pt x="13" y="165"/>
                </a:cubicBezTo>
                <a:cubicBezTo>
                  <a:pt x="9" y="173"/>
                  <a:pt x="5" y="181"/>
                  <a:pt x="3" y="189"/>
                </a:cubicBezTo>
                <a:cubicBezTo>
                  <a:pt x="1" y="197"/>
                  <a:pt x="0" y="206"/>
                  <a:pt x="0" y="214"/>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646" name="MH_Other_20"/>
          <p:cNvSpPr>
            <a:spLocks/>
          </p:cNvSpPr>
          <p:nvPr>
            <p:custDataLst>
              <p:tags r:id="rId22"/>
            </p:custDataLst>
          </p:nvPr>
        </p:nvSpPr>
        <p:spPr bwMode="auto">
          <a:xfrm>
            <a:off x="6166028" y="3822826"/>
            <a:ext cx="0" cy="1587"/>
          </a:xfrm>
          <a:custGeom>
            <a:avLst/>
            <a:gdLst>
              <a:gd name="T0" fmla="*/ 1790702559 h 1"/>
              <a:gd name="T1" fmla="*/ 0 h 1"/>
              <a:gd name="T2" fmla="*/ 0 h 1"/>
              <a:gd name="T3" fmla="*/ 1790702559 h 1"/>
              <a:gd name="T4" fmla="*/ 0 60000 65536"/>
              <a:gd name="T5" fmla="*/ 0 60000 65536"/>
              <a:gd name="T6" fmla="*/ 0 60000 65536"/>
              <a:gd name="T7" fmla="*/ 0 60000 65536"/>
            </a:gdLst>
            <a:ahLst/>
            <a:cxnLst>
              <a:cxn ang="T4">
                <a:pos x="0" y="T0"/>
              </a:cxn>
              <a:cxn ang="T5">
                <a:pos x="0" y="T1"/>
              </a:cxn>
              <a:cxn ang="T6">
                <a:pos x="0" y="T2"/>
              </a:cxn>
              <a:cxn ang="T7">
                <a:pos x="0" y="T3"/>
              </a:cxn>
            </a:cxnLst>
            <a:rect l="0" t="0" r="r" b="b"/>
            <a:pathLst>
              <a:path h="1">
                <a:moveTo>
                  <a:pt x="0" y="1"/>
                </a:moveTo>
                <a:cubicBezTo>
                  <a:pt x="0" y="1"/>
                  <a:pt x="0" y="0"/>
                  <a:pt x="0" y="0"/>
                </a:cubicBezTo>
                <a:cubicBezTo>
                  <a:pt x="0" y="0"/>
                  <a:pt x="0" y="0"/>
                  <a:pt x="0" y="0"/>
                </a:cubicBezTo>
                <a:cubicBezTo>
                  <a:pt x="0" y="0"/>
                  <a:pt x="0" y="1"/>
                  <a:pt x="0" y="1"/>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647" name="MH_Other_21"/>
          <p:cNvSpPr>
            <a:spLocks/>
          </p:cNvSpPr>
          <p:nvPr>
            <p:custDataLst>
              <p:tags r:id="rId23"/>
            </p:custDataLst>
          </p:nvPr>
        </p:nvSpPr>
        <p:spPr bwMode="auto">
          <a:xfrm>
            <a:off x="6086654" y="3960937"/>
            <a:ext cx="1587" cy="0"/>
          </a:xfrm>
          <a:custGeom>
            <a:avLst/>
            <a:gdLst>
              <a:gd name="T0" fmla="*/ 2147483646 w 1"/>
              <a:gd name="T1" fmla="*/ 0 h 1"/>
              <a:gd name="T2" fmla="*/ 0 w 1"/>
              <a:gd name="T3" fmla="*/ 711 h 1"/>
              <a:gd name="T4" fmla="*/ 2147483646 w 1"/>
              <a:gd name="T5" fmla="*/ 711 h 1"/>
              <a:gd name="T6" fmla="*/ 2147483646 w 1"/>
              <a:gd name="T7" fmla="*/ 0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1" y="0"/>
                </a:moveTo>
                <a:cubicBezTo>
                  <a:pt x="1" y="1"/>
                  <a:pt x="1" y="1"/>
                  <a:pt x="0" y="1"/>
                </a:cubicBezTo>
                <a:cubicBezTo>
                  <a:pt x="1" y="1"/>
                  <a:pt x="1" y="1"/>
                  <a:pt x="1" y="1"/>
                </a:cubicBezTo>
                <a:lnTo>
                  <a:pt x="1" y="0"/>
                </a:ln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648" name="MH_Other_22"/>
          <p:cNvSpPr>
            <a:spLocks/>
          </p:cNvSpPr>
          <p:nvPr>
            <p:custDataLst>
              <p:tags r:id="rId24"/>
            </p:custDataLst>
          </p:nvPr>
        </p:nvSpPr>
        <p:spPr bwMode="auto">
          <a:xfrm>
            <a:off x="5924728" y="4054601"/>
            <a:ext cx="195262" cy="255587"/>
          </a:xfrm>
          <a:custGeom>
            <a:avLst/>
            <a:gdLst>
              <a:gd name="T0" fmla="*/ 2147483646 w 231"/>
              <a:gd name="T1" fmla="*/ 2147483646 h 303"/>
              <a:gd name="T2" fmla="*/ 2147483646 w 231"/>
              <a:gd name="T3" fmla="*/ 2147483646 h 303"/>
              <a:gd name="T4" fmla="*/ 2147483646 w 231"/>
              <a:gd name="T5" fmla="*/ 2147483646 h 303"/>
              <a:gd name="T6" fmla="*/ 2147483646 w 231"/>
              <a:gd name="T7" fmla="*/ 2147483646 h 303"/>
              <a:gd name="T8" fmla="*/ 2147483646 w 231"/>
              <a:gd name="T9" fmla="*/ 2147483646 h 303"/>
              <a:gd name="T10" fmla="*/ 2147483646 w 231"/>
              <a:gd name="T11" fmla="*/ 2147483646 h 303"/>
              <a:gd name="T12" fmla="*/ 2147483646 w 231"/>
              <a:gd name="T13" fmla="*/ 2147483646 h 303"/>
              <a:gd name="T14" fmla="*/ 2147483646 w 231"/>
              <a:gd name="T15" fmla="*/ 2147483646 h 303"/>
              <a:gd name="T16" fmla="*/ 2147483646 w 231"/>
              <a:gd name="T17" fmla="*/ 2147483646 h 303"/>
              <a:gd name="T18" fmla="*/ 2147483646 w 231"/>
              <a:gd name="T19" fmla="*/ 2147483646 h 303"/>
              <a:gd name="T20" fmla="*/ 2147483646 w 231"/>
              <a:gd name="T21" fmla="*/ 2147483646 h 303"/>
              <a:gd name="T22" fmla="*/ 2147483646 w 231"/>
              <a:gd name="T23" fmla="*/ 2147483646 h 303"/>
              <a:gd name="T24" fmla="*/ 2147483646 w 231"/>
              <a:gd name="T25" fmla="*/ 2147483646 h 303"/>
              <a:gd name="T26" fmla="*/ 2147483646 w 231"/>
              <a:gd name="T27" fmla="*/ 2147483646 h 303"/>
              <a:gd name="T28" fmla="*/ 2147483646 w 231"/>
              <a:gd name="T29" fmla="*/ 2147483646 h 303"/>
              <a:gd name="T30" fmla="*/ 2147483646 w 231"/>
              <a:gd name="T31" fmla="*/ 0 h 303"/>
              <a:gd name="T32" fmla="*/ 2147483646 w 231"/>
              <a:gd name="T33" fmla="*/ 0 h 303"/>
              <a:gd name="T34" fmla="*/ 2147483646 w 231"/>
              <a:gd name="T35" fmla="*/ 0 h 303"/>
              <a:gd name="T36" fmla="*/ 2147483646 w 231"/>
              <a:gd name="T37" fmla="*/ 0 h 303"/>
              <a:gd name="T38" fmla="*/ 2147483646 w 231"/>
              <a:gd name="T39" fmla="*/ 2147483646 h 303"/>
              <a:gd name="T40" fmla="*/ 2147483646 w 231"/>
              <a:gd name="T41" fmla="*/ 2147483646 h 303"/>
              <a:gd name="T42" fmla="*/ 2147483646 w 231"/>
              <a:gd name="T43" fmla="*/ 2147483646 h 303"/>
              <a:gd name="T44" fmla="*/ 2147483646 w 231"/>
              <a:gd name="T45" fmla="*/ 2147483646 h 303"/>
              <a:gd name="T46" fmla="*/ 2147483646 w 231"/>
              <a:gd name="T47" fmla="*/ 2147483646 h 303"/>
              <a:gd name="T48" fmla="*/ 2147483646 w 231"/>
              <a:gd name="T49" fmla="*/ 2147483646 h 303"/>
              <a:gd name="T50" fmla="*/ 2147483646 w 231"/>
              <a:gd name="T51" fmla="*/ 2147483646 h 303"/>
              <a:gd name="T52" fmla="*/ 2147483646 w 231"/>
              <a:gd name="T53" fmla="*/ 2147483646 h 303"/>
              <a:gd name="T54" fmla="*/ 2147483646 w 231"/>
              <a:gd name="T55" fmla="*/ 2147483646 h 303"/>
              <a:gd name="T56" fmla="*/ 2147483646 w 231"/>
              <a:gd name="T57" fmla="*/ 2147483646 h 303"/>
              <a:gd name="T58" fmla="*/ 2147483646 w 231"/>
              <a:gd name="T59" fmla="*/ 2147483646 h 303"/>
              <a:gd name="T60" fmla="*/ 2147483646 w 231"/>
              <a:gd name="T61" fmla="*/ 2147483646 h 303"/>
              <a:gd name="T62" fmla="*/ 0 w 231"/>
              <a:gd name="T63" fmla="*/ 2147483646 h 303"/>
              <a:gd name="T64" fmla="*/ 601621664 w 231"/>
              <a:gd name="T65" fmla="*/ 2147483646 h 303"/>
              <a:gd name="T66" fmla="*/ 2147483646 w 231"/>
              <a:gd name="T67" fmla="*/ 2147483646 h 303"/>
              <a:gd name="T68" fmla="*/ 2147483646 w 231"/>
              <a:gd name="T69" fmla="*/ 2147483646 h 303"/>
              <a:gd name="T70" fmla="*/ 2147483646 w 231"/>
              <a:gd name="T71" fmla="*/ 2147483646 h 303"/>
              <a:gd name="T72" fmla="*/ 2147483646 w 231"/>
              <a:gd name="T73" fmla="*/ 2147483646 h 303"/>
              <a:gd name="T74" fmla="*/ 2147483646 w 231"/>
              <a:gd name="T75" fmla="*/ 2147483646 h 303"/>
              <a:gd name="T76" fmla="*/ 2147483646 w 231"/>
              <a:gd name="T77" fmla="*/ 2147483646 h 303"/>
              <a:gd name="T78" fmla="*/ 2147483646 w 231"/>
              <a:gd name="T79" fmla="*/ 2147483646 h 303"/>
              <a:gd name="T80" fmla="*/ 2147483646 w 231"/>
              <a:gd name="T81" fmla="*/ 2147483646 h 303"/>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31" h="303">
                <a:moveTo>
                  <a:pt x="88" y="270"/>
                </a:moveTo>
                <a:cubicBezTo>
                  <a:pt x="102" y="260"/>
                  <a:pt x="113" y="246"/>
                  <a:pt x="120" y="228"/>
                </a:cubicBezTo>
                <a:cubicBezTo>
                  <a:pt x="119" y="228"/>
                  <a:pt x="119" y="228"/>
                  <a:pt x="119" y="228"/>
                </a:cubicBezTo>
                <a:cubicBezTo>
                  <a:pt x="134" y="217"/>
                  <a:pt x="145" y="201"/>
                  <a:pt x="151" y="182"/>
                </a:cubicBezTo>
                <a:cubicBezTo>
                  <a:pt x="165" y="170"/>
                  <a:pt x="174" y="155"/>
                  <a:pt x="179" y="136"/>
                </a:cubicBezTo>
                <a:cubicBezTo>
                  <a:pt x="191" y="124"/>
                  <a:pt x="199" y="107"/>
                  <a:pt x="203" y="89"/>
                </a:cubicBezTo>
                <a:cubicBezTo>
                  <a:pt x="215" y="75"/>
                  <a:pt x="223" y="59"/>
                  <a:pt x="225" y="39"/>
                </a:cubicBezTo>
                <a:cubicBezTo>
                  <a:pt x="224" y="39"/>
                  <a:pt x="224" y="39"/>
                  <a:pt x="224" y="39"/>
                </a:cubicBezTo>
                <a:cubicBezTo>
                  <a:pt x="227" y="36"/>
                  <a:pt x="229" y="33"/>
                  <a:pt x="231" y="29"/>
                </a:cubicBezTo>
                <a:cubicBezTo>
                  <a:pt x="231" y="29"/>
                  <a:pt x="231" y="29"/>
                  <a:pt x="231" y="29"/>
                </a:cubicBezTo>
                <a:cubicBezTo>
                  <a:pt x="230" y="29"/>
                  <a:pt x="230" y="29"/>
                  <a:pt x="230" y="29"/>
                </a:cubicBezTo>
                <a:cubicBezTo>
                  <a:pt x="209" y="21"/>
                  <a:pt x="209" y="21"/>
                  <a:pt x="209" y="21"/>
                </a:cubicBezTo>
                <a:cubicBezTo>
                  <a:pt x="207" y="20"/>
                  <a:pt x="207" y="20"/>
                  <a:pt x="207" y="20"/>
                </a:cubicBezTo>
                <a:cubicBezTo>
                  <a:pt x="175" y="8"/>
                  <a:pt x="175" y="8"/>
                  <a:pt x="175" y="8"/>
                </a:cubicBezTo>
                <a:cubicBezTo>
                  <a:pt x="174" y="7"/>
                  <a:pt x="174" y="7"/>
                  <a:pt x="174" y="7"/>
                </a:cubicBezTo>
                <a:cubicBezTo>
                  <a:pt x="156" y="0"/>
                  <a:pt x="156" y="0"/>
                  <a:pt x="156" y="0"/>
                </a:cubicBezTo>
                <a:cubicBezTo>
                  <a:pt x="155" y="0"/>
                  <a:pt x="155" y="0"/>
                  <a:pt x="155" y="0"/>
                </a:cubicBezTo>
                <a:cubicBezTo>
                  <a:pt x="155" y="0"/>
                  <a:pt x="155" y="0"/>
                  <a:pt x="155" y="0"/>
                </a:cubicBezTo>
                <a:cubicBezTo>
                  <a:pt x="154" y="0"/>
                  <a:pt x="154" y="0"/>
                  <a:pt x="154" y="0"/>
                </a:cubicBezTo>
                <a:cubicBezTo>
                  <a:pt x="154" y="1"/>
                  <a:pt x="153" y="3"/>
                  <a:pt x="152" y="5"/>
                </a:cubicBezTo>
                <a:cubicBezTo>
                  <a:pt x="149" y="13"/>
                  <a:pt x="147" y="22"/>
                  <a:pt x="146" y="30"/>
                </a:cubicBezTo>
                <a:cubicBezTo>
                  <a:pt x="140" y="37"/>
                  <a:pt x="136" y="43"/>
                  <a:pt x="132" y="51"/>
                </a:cubicBezTo>
                <a:cubicBezTo>
                  <a:pt x="129" y="58"/>
                  <a:pt x="126" y="67"/>
                  <a:pt x="125" y="75"/>
                </a:cubicBezTo>
                <a:cubicBezTo>
                  <a:pt x="119" y="81"/>
                  <a:pt x="114" y="88"/>
                  <a:pt x="110" y="95"/>
                </a:cubicBezTo>
                <a:cubicBezTo>
                  <a:pt x="106" y="102"/>
                  <a:pt x="103" y="110"/>
                  <a:pt x="101" y="118"/>
                </a:cubicBezTo>
                <a:cubicBezTo>
                  <a:pt x="95" y="123"/>
                  <a:pt x="90" y="129"/>
                  <a:pt x="85" y="136"/>
                </a:cubicBezTo>
                <a:cubicBezTo>
                  <a:pt x="81" y="143"/>
                  <a:pt x="77" y="151"/>
                  <a:pt x="75" y="160"/>
                </a:cubicBezTo>
                <a:cubicBezTo>
                  <a:pt x="68" y="165"/>
                  <a:pt x="62" y="171"/>
                  <a:pt x="58" y="177"/>
                </a:cubicBezTo>
                <a:cubicBezTo>
                  <a:pt x="53" y="184"/>
                  <a:pt x="49" y="192"/>
                  <a:pt x="46" y="200"/>
                </a:cubicBezTo>
                <a:cubicBezTo>
                  <a:pt x="39" y="205"/>
                  <a:pt x="32" y="210"/>
                  <a:pt x="27" y="217"/>
                </a:cubicBezTo>
                <a:cubicBezTo>
                  <a:pt x="22" y="223"/>
                  <a:pt x="18" y="230"/>
                  <a:pt x="14" y="238"/>
                </a:cubicBezTo>
                <a:cubicBezTo>
                  <a:pt x="9" y="241"/>
                  <a:pt x="5" y="244"/>
                  <a:pt x="0" y="248"/>
                </a:cubicBezTo>
                <a:cubicBezTo>
                  <a:pt x="1" y="249"/>
                  <a:pt x="1" y="249"/>
                  <a:pt x="1" y="249"/>
                </a:cubicBezTo>
                <a:cubicBezTo>
                  <a:pt x="16" y="262"/>
                  <a:pt x="16" y="262"/>
                  <a:pt x="16" y="262"/>
                </a:cubicBezTo>
                <a:cubicBezTo>
                  <a:pt x="17" y="263"/>
                  <a:pt x="17" y="263"/>
                  <a:pt x="17" y="263"/>
                </a:cubicBezTo>
                <a:cubicBezTo>
                  <a:pt x="42" y="286"/>
                  <a:pt x="42" y="286"/>
                  <a:pt x="42" y="286"/>
                </a:cubicBezTo>
                <a:cubicBezTo>
                  <a:pt x="43" y="287"/>
                  <a:pt x="43" y="287"/>
                  <a:pt x="43" y="287"/>
                </a:cubicBezTo>
                <a:cubicBezTo>
                  <a:pt x="60" y="303"/>
                  <a:pt x="60" y="303"/>
                  <a:pt x="60" y="303"/>
                </a:cubicBezTo>
                <a:cubicBezTo>
                  <a:pt x="61" y="303"/>
                  <a:pt x="61" y="303"/>
                  <a:pt x="61" y="303"/>
                </a:cubicBezTo>
                <a:cubicBezTo>
                  <a:pt x="61" y="303"/>
                  <a:pt x="61" y="303"/>
                  <a:pt x="61" y="303"/>
                </a:cubicBezTo>
                <a:cubicBezTo>
                  <a:pt x="72" y="295"/>
                  <a:pt x="81" y="283"/>
                  <a:pt x="88" y="270"/>
                </a:cubicBezTo>
                <a:close/>
              </a:path>
            </a:pathLst>
          </a:custGeom>
          <a:solidFill>
            <a:srgbClr val="BCBEC0"/>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649" name="MH_Other_23"/>
          <p:cNvSpPr>
            <a:spLocks/>
          </p:cNvSpPr>
          <p:nvPr>
            <p:custDataLst>
              <p:tags r:id="rId25"/>
            </p:custDataLst>
          </p:nvPr>
        </p:nvSpPr>
        <p:spPr bwMode="auto">
          <a:xfrm>
            <a:off x="5937428" y="4129213"/>
            <a:ext cx="158750" cy="125413"/>
          </a:xfrm>
          <a:custGeom>
            <a:avLst/>
            <a:gdLst>
              <a:gd name="T0" fmla="*/ 2147483646 w 189"/>
              <a:gd name="T1" fmla="*/ 2147483646 h 150"/>
              <a:gd name="T2" fmla="*/ 2147483646 w 189"/>
              <a:gd name="T3" fmla="*/ 2147483646 h 150"/>
              <a:gd name="T4" fmla="*/ 2147483646 w 189"/>
              <a:gd name="T5" fmla="*/ 2147483646 h 150"/>
              <a:gd name="T6" fmla="*/ 2147483646 w 189"/>
              <a:gd name="T7" fmla="*/ 2147483646 h 150"/>
              <a:gd name="T8" fmla="*/ 0 w 189"/>
              <a:gd name="T9" fmla="*/ 2147483646 h 150"/>
              <a:gd name="T10" fmla="*/ 1186669689 w 189"/>
              <a:gd name="T11" fmla="*/ 2147483646 h 150"/>
              <a:gd name="T12" fmla="*/ 2147483646 w 189"/>
              <a:gd name="T13" fmla="*/ 2147483646 h 150"/>
              <a:gd name="T14" fmla="*/ 2147483646 w 189"/>
              <a:gd name="T15" fmla="*/ 2147483646 h 150"/>
              <a:gd name="T16" fmla="*/ 2147483646 w 189"/>
              <a:gd name="T17" fmla="*/ 2147483646 h 150"/>
              <a:gd name="T18" fmla="*/ 2147483646 w 189"/>
              <a:gd name="T19" fmla="*/ 2147483646 h 150"/>
              <a:gd name="T20" fmla="*/ 2147483646 w 189"/>
              <a:gd name="T21" fmla="*/ 2147483646 h 150"/>
              <a:gd name="T22" fmla="*/ 2147483646 w 189"/>
              <a:gd name="T23" fmla="*/ 2147483646 h 150"/>
              <a:gd name="T24" fmla="*/ 2147483646 w 189"/>
              <a:gd name="T25" fmla="*/ 2147483646 h 150"/>
              <a:gd name="T26" fmla="*/ 2147483646 w 189"/>
              <a:gd name="T27" fmla="*/ 0 h 150"/>
              <a:gd name="T28" fmla="*/ 2147483646 w 189"/>
              <a:gd name="T29" fmla="*/ 587893504 h 150"/>
              <a:gd name="T30" fmla="*/ 2147483646 w 189"/>
              <a:gd name="T31" fmla="*/ 2147483646 h 15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89" h="150">
                <a:moveTo>
                  <a:pt x="139" y="65"/>
                </a:moveTo>
                <a:cubicBezTo>
                  <a:pt x="111" y="79"/>
                  <a:pt x="98" y="83"/>
                  <a:pt x="98" y="83"/>
                </a:cubicBezTo>
                <a:cubicBezTo>
                  <a:pt x="98" y="83"/>
                  <a:pt x="85" y="89"/>
                  <a:pt x="57" y="99"/>
                </a:cubicBezTo>
                <a:cubicBezTo>
                  <a:pt x="38" y="106"/>
                  <a:pt x="24" y="116"/>
                  <a:pt x="13" y="129"/>
                </a:cubicBezTo>
                <a:cubicBezTo>
                  <a:pt x="8" y="135"/>
                  <a:pt x="4" y="142"/>
                  <a:pt x="0" y="150"/>
                </a:cubicBezTo>
                <a:cubicBezTo>
                  <a:pt x="2" y="148"/>
                  <a:pt x="2" y="148"/>
                  <a:pt x="2" y="148"/>
                </a:cubicBezTo>
                <a:cubicBezTo>
                  <a:pt x="14" y="125"/>
                  <a:pt x="30" y="110"/>
                  <a:pt x="57" y="101"/>
                </a:cubicBezTo>
                <a:cubicBezTo>
                  <a:pt x="86" y="90"/>
                  <a:pt x="98" y="85"/>
                  <a:pt x="98" y="85"/>
                </a:cubicBezTo>
                <a:cubicBezTo>
                  <a:pt x="98" y="84"/>
                  <a:pt x="111" y="80"/>
                  <a:pt x="140" y="66"/>
                </a:cubicBezTo>
                <a:cubicBezTo>
                  <a:pt x="149" y="61"/>
                  <a:pt x="156" y="56"/>
                  <a:pt x="163" y="50"/>
                </a:cubicBezTo>
                <a:cubicBezTo>
                  <a:pt x="163" y="48"/>
                  <a:pt x="163" y="48"/>
                  <a:pt x="163" y="48"/>
                </a:cubicBezTo>
                <a:cubicBezTo>
                  <a:pt x="165" y="48"/>
                  <a:pt x="165" y="48"/>
                  <a:pt x="165" y="48"/>
                </a:cubicBezTo>
                <a:cubicBezTo>
                  <a:pt x="165" y="48"/>
                  <a:pt x="165" y="48"/>
                  <a:pt x="165" y="48"/>
                </a:cubicBezTo>
                <a:cubicBezTo>
                  <a:pt x="177" y="36"/>
                  <a:pt x="185" y="19"/>
                  <a:pt x="189" y="0"/>
                </a:cubicBezTo>
                <a:cubicBezTo>
                  <a:pt x="188" y="1"/>
                  <a:pt x="188" y="1"/>
                  <a:pt x="188" y="1"/>
                </a:cubicBezTo>
                <a:cubicBezTo>
                  <a:pt x="182" y="30"/>
                  <a:pt x="166" y="51"/>
                  <a:pt x="139" y="65"/>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650" name="MH_Other_24"/>
          <p:cNvSpPr>
            <a:spLocks/>
          </p:cNvSpPr>
          <p:nvPr>
            <p:custDataLst>
              <p:tags r:id="rId26"/>
            </p:custDataLst>
          </p:nvPr>
        </p:nvSpPr>
        <p:spPr bwMode="auto">
          <a:xfrm>
            <a:off x="5924728" y="4168900"/>
            <a:ext cx="150812" cy="95250"/>
          </a:xfrm>
          <a:custGeom>
            <a:avLst/>
            <a:gdLst>
              <a:gd name="T0" fmla="*/ 0 w 179"/>
              <a:gd name="T1" fmla="*/ 2147483646 h 113"/>
              <a:gd name="T2" fmla="*/ 597692389 w 179"/>
              <a:gd name="T3" fmla="*/ 2147483646 h 113"/>
              <a:gd name="T4" fmla="*/ 2147483646 w 179"/>
              <a:gd name="T5" fmla="*/ 2147483646 h 113"/>
              <a:gd name="T6" fmla="*/ 2147483646 w 179"/>
              <a:gd name="T7" fmla="*/ 2147483646 h 113"/>
              <a:gd name="T8" fmla="*/ 2147483646 w 179"/>
              <a:gd name="T9" fmla="*/ 2147483646 h 113"/>
              <a:gd name="T10" fmla="*/ 2147483646 w 179"/>
              <a:gd name="T11" fmla="*/ 2147483646 h 113"/>
              <a:gd name="T12" fmla="*/ 2147483646 w 179"/>
              <a:gd name="T13" fmla="*/ 2147483646 h 113"/>
              <a:gd name="T14" fmla="*/ 2147483646 w 179"/>
              <a:gd name="T15" fmla="*/ 2147483646 h 113"/>
              <a:gd name="T16" fmla="*/ 2147483646 w 179"/>
              <a:gd name="T17" fmla="*/ 0 h 113"/>
              <a:gd name="T18" fmla="*/ 2147483646 w 179"/>
              <a:gd name="T19" fmla="*/ 1193664571 h 113"/>
              <a:gd name="T20" fmla="*/ 2147483646 w 179"/>
              <a:gd name="T21" fmla="*/ 2147483646 h 113"/>
              <a:gd name="T22" fmla="*/ 2147483646 w 179"/>
              <a:gd name="T23" fmla="*/ 2147483646 h 113"/>
              <a:gd name="T24" fmla="*/ 2147483646 w 179"/>
              <a:gd name="T25" fmla="*/ 2147483646 h 113"/>
              <a:gd name="T26" fmla="*/ 2147483646 w 179"/>
              <a:gd name="T27" fmla="*/ 2147483646 h 113"/>
              <a:gd name="T28" fmla="*/ 2147483646 w 179"/>
              <a:gd name="T29" fmla="*/ 2147483646 h 113"/>
              <a:gd name="T30" fmla="*/ 2147483646 w 179"/>
              <a:gd name="T31" fmla="*/ 2147483646 h 113"/>
              <a:gd name="T32" fmla="*/ 2147483646 w 179"/>
              <a:gd name="T33" fmla="*/ 2147483646 h 113"/>
              <a:gd name="T34" fmla="*/ 0 w 179"/>
              <a:gd name="T35" fmla="*/ 2147483646 h 11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79" h="113">
                <a:moveTo>
                  <a:pt x="0" y="112"/>
                </a:moveTo>
                <a:cubicBezTo>
                  <a:pt x="1" y="113"/>
                  <a:pt x="1" y="113"/>
                  <a:pt x="1" y="113"/>
                </a:cubicBezTo>
                <a:cubicBezTo>
                  <a:pt x="12" y="103"/>
                  <a:pt x="25" y="96"/>
                  <a:pt x="41" y="91"/>
                </a:cubicBezTo>
                <a:cubicBezTo>
                  <a:pt x="71" y="82"/>
                  <a:pt x="83" y="78"/>
                  <a:pt x="83" y="78"/>
                </a:cubicBezTo>
                <a:cubicBezTo>
                  <a:pt x="84" y="78"/>
                  <a:pt x="96" y="74"/>
                  <a:pt x="126" y="62"/>
                </a:cubicBezTo>
                <a:cubicBezTo>
                  <a:pt x="135" y="58"/>
                  <a:pt x="142" y="53"/>
                  <a:pt x="149" y="48"/>
                </a:cubicBezTo>
                <a:cubicBezTo>
                  <a:pt x="149" y="47"/>
                  <a:pt x="149" y="47"/>
                  <a:pt x="150" y="47"/>
                </a:cubicBezTo>
                <a:cubicBezTo>
                  <a:pt x="150" y="47"/>
                  <a:pt x="150" y="47"/>
                  <a:pt x="150" y="47"/>
                </a:cubicBezTo>
                <a:cubicBezTo>
                  <a:pt x="164" y="35"/>
                  <a:pt x="174" y="19"/>
                  <a:pt x="179" y="0"/>
                </a:cubicBezTo>
                <a:cubicBezTo>
                  <a:pt x="177" y="2"/>
                  <a:pt x="177" y="2"/>
                  <a:pt x="177" y="2"/>
                </a:cubicBezTo>
                <a:cubicBezTo>
                  <a:pt x="170" y="29"/>
                  <a:pt x="153" y="48"/>
                  <a:pt x="125" y="60"/>
                </a:cubicBezTo>
                <a:cubicBezTo>
                  <a:pt x="96" y="73"/>
                  <a:pt x="83" y="76"/>
                  <a:pt x="83" y="77"/>
                </a:cubicBezTo>
                <a:cubicBezTo>
                  <a:pt x="83" y="76"/>
                  <a:pt x="70" y="81"/>
                  <a:pt x="41" y="90"/>
                </a:cubicBezTo>
                <a:cubicBezTo>
                  <a:pt x="32" y="93"/>
                  <a:pt x="24" y="96"/>
                  <a:pt x="16" y="100"/>
                </a:cubicBezTo>
                <a:cubicBezTo>
                  <a:pt x="15" y="102"/>
                  <a:pt x="15" y="102"/>
                  <a:pt x="15" y="102"/>
                </a:cubicBezTo>
                <a:cubicBezTo>
                  <a:pt x="14" y="102"/>
                  <a:pt x="14" y="102"/>
                  <a:pt x="14" y="102"/>
                </a:cubicBezTo>
                <a:cubicBezTo>
                  <a:pt x="14" y="102"/>
                  <a:pt x="14" y="102"/>
                  <a:pt x="14" y="102"/>
                </a:cubicBezTo>
                <a:cubicBezTo>
                  <a:pt x="9" y="105"/>
                  <a:pt x="5" y="108"/>
                  <a:pt x="0" y="112"/>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651" name="MH_Other_25"/>
          <p:cNvSpPr>
            <a:spLocks/>
          </p:cNvSpPr>
          <p:nvPr>
            <p:custDataLst>
              <p:tags r:id="rId27"/>
            </p:custDataLst>
          </p:nvPr>
        </p:nvSpPr>
        <p:spPr bwMode="auto">
          <a:xfrm>
            <a:off x="5937429" y="4253037"/>
            <a:ext cx="1587" cy="1588"/>
          </a:xfrm>
          <a:custGeom>
            <a:avLst/>
            <a:gdLst>
              <a:gd name="T0" fmla="*/ 107492588 w 5"/>
              <a:gd name="T1" fmla="*/ 179346497 h 5"/>
              <a:gd name="T2" fmla="*/ 179120564 w 5"/>
              <a:gd name="T3" fmla="*/ 0 h 5"/>
              <a:gd name="T4" fmla="*/ 0 w 5"/>
              <a:gd name="T5" fmla="*/ 179346497 h 5"/>
              <a:gd name="T6" fmla="*/ 0 w 5"/>
              <a:gd name="T7" fmla="*/ 179346497 h 5"/>
              <a:gd name="T8" fmla="*/ 107492588 w 5"/>
              <a:gd name="T9" fmla="*/ 179346497 h 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 h="5">
                <a:moveTo>
                  <a:pt x="3" y="5"/>
                </a:moveTo>
                <a:lnTo>
                  <a:pt x="5" y="0"/>
                </a:lnTo>
                <a:lnTo>
                  <a:pt x="0" y="5"/>
                </a:lnTo>
                <a:lnTo>
                  <a:pt x="3" y="5"/>
                </a:ln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652" name="MH_Other_26"/>
          <p:cNvSpPr>
            <a:spLocks/>
          </p:cNvSpPr>
          <p:nvPr>
            <p:custDataLst>
              <p:tags r:id="rId28"/>
            </p:custDataLst>
          </p:nvPr>
        </p:nvSpPr>
        <p:spPr bwMode="auto">
          <a:xfrm>
            <a:off x="6073954" y="4168901"/>
            <a:ext cx="1587" cy="1587"/>
          </a:xfrm>
          <a:custGeom>
            <a:avLst/>
            <a:gdLst>
              <a:gd name="T0" fmla="*/ 0 w 5"/>
              <a:gd name="T1" fmla="*/ 0 h 4"/>
              <a:gd name="T2" fmla="*/ 0 w 5"/>
              <a:gd name="T3" fmla="*/ 223838018 h 4"/>
              <a:gd name="T4" fmla="*/ 179120564 w 5"/>
              <a:gd name="T5" fmla="*/ 0 h 4"/>
              <a:gd name="T6" fmla="*/ 179120564 w 5"/>
              <a:gd name="T7" fmla="*/ 0 h 4"/>
              <a:gd name="T8" fmla="*/ 0 w 5"/>
              <a:gd name="T9" fmla="*/ 0 h 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 h="4">
                <a:moveTo>
                  <a:pt x="0" y="0"/>
                </a:moveTo>
                <a:lnTo>
                  <a:pt x="0" y="4"/>
                </a:lnTo>
                <a:lnTo>
                  <a:pt x="5" y="0"/>
                </a:lnTo>
                <a:lnTo>
                  <a:pt x="0" y="0"/>
                </a:ln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653" name="MH_Other_27"/>
          <p:cNvSpPr>
            <a:spLocks/>
          </p:cNvSpPr>
          <p:nvPr>
            <p:custDataLst>
              <p:tags r:id="rId29"/>
            </p:custDataLst>
          </p:nvPr>
        </p:nvSpPr>
        <p:spPr bwMode="auto">
          <a:xfrm>
            <a:off x="5939016" y="4208588"/>
            <a:ext cx="112713" cy="68263"/>
          </a:xfrm>
          <a:custGeom>
            <a:avLst/>
            <a:gdLst>
              <a:gd name="T0" fmla="*/ 2147483646 w 135"/>
              <a:gd name="T1" fmla="*/ 2147483646 h 81"/>
              <a:gd name="T2" fmla="*/ 2147483646 w 135"/>
              <a:gd name="T3" fmla="*/ 2147483646 h 81"/>
              <a:gd name="T4" fmla="*/ 0 w 135"/>
              <a:gd name="T5" fmla="*/ 2147483646 h 81"/>
              <a:gd name="T6" fmla="*/ 585544035 w 135"/>
              <a:gd name="T7" fmla="*/ 2147483646 h 81"/>
              <a:gd name="T8" fmla="*/ 2147483646 w 135"/>
              <a:gd name="T9" fmla="*/ 2147483646 h 81"/>
              <a:gd name="T10" fmla="*/ 2147483646 w 135"/>
              <a:gd name="T11" fmla="*/ 2147483646 h 81"/>
              <a:gd name="T12" fmla="*/ 2147483646 w 135"/>
              <a:gd name="T13" fmla="*/ 2147483646 h 81"/>
              <a:gd name="T14" fmla="*/ 2147483646 w 135"/>
              <a:gd name="T15" fmla="*/ 2147483646 h 81"/>
              <a:gd name="T16" fmla="*/ 2147483646 w 135"/>
              <a:gd name="T17" fmla="*/ 2147483646 h 81"/>
              <a:gd name="T18" fmla="*/ 2147483646 w 135"/>
              <a:gd name="T19" fmla="*/ 0 h 81"/>
              <a:gd name="T20" fmla="*/ 2147483646 w 135"/>
              <a:gd name="T21" fmla="*/ 595174984 h 81"/>
              <a:gd name="T22" fmla="*/ 2147483646 w 135"/>
              <a:gd name="T23" fmla="*/ 1191060409 h 81"/>
              <a:gd name="T24" fmla="*/ 2147483646 w 135"/>
              <a:gd name="T25" fmla="*/ 2147483646 h 8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35" h="81">
                <a:moveTo>
                  <a:pt x="78" y="58"/>
                </a:moveTo>
                <a:cubicBezTo>
                  <a:pt x="48" y="69"/>
                  <a:pt x="35" y="71"/>
                  <a:pt x="35" y="71"/>
                </a:cubicBezTo>
                <a:cubicBezTo>
                  <a:pt x="0" y="80"/>
                  <a:pt x="0" y="80"/>
                  <a:pt x="0" y="80"/>
                </a:cubicBezTo>
                <a:cubicBezTo>
                  <a:pt x="1" y="81"/>
                  <a:pt x="1" y="81"/>
                  <a:pt x="1" y="81"/>
                </a:cubicBezTo>
                <a:cubicBezTo>
                  <a:pt x="35" y="73"/>
                  <a:pt x="35" y="73"/>
                  <a:pt x="35" y="73"/>
                </a:cubicBezTo>
                <a:cubicBezTo>
                  <a:pt x="35" y="72"/>
                  <a:pt x="48" y="70"/>
                  <a:pt x="78" y="59"/>
                </a:cubicBezTo>
                <a:cubicBezTo>
                  <a:pt x="87" y="56"/>
                  <a:pt x="95" y="52"/>
                  <a:pt x="102" y="47"/>
                </a:cubicBezTo>
                <a:cubicBezTo>
                  <a:pt x="102" y="46"/>
                  <a:pt x="103" y="46"/>
                  <a:pt x="103" y="46"/>
                </a:cubicBezTo>
                <a:cubicBezTo>
                  <a:pt x="103" y="46"/>
                  <a:pt x="103" y="46"/>
                  <a:pt x="103" y="46"/>
                </a:cubicBezTo>
                <a:cubicBezTo>
                  <a:pt x="118" y="35"/>
                  <a:pt x="129" y="18"/>
                  <a:pt x="135" y="0"/>
                </a:cubicBezTo>
                <a:cubicBezTo>
                  <a:pt x="134" y="1"/>
                  <a:pt x="134" y="1"/>
                  <a:pt x="134" y="1"/>
                </a:cubicBezTo>
                <a:cubicBezTo>
                  <a:pt x="133" y="2"/>
                  <a:pt x="133" y="2"/>
                  <a:pt x="133" y="2"/>
                </a:cubicBezTo>
                <a:cubicBezTo>
                  <a:pt x="124" y="29"/>
                  <a:pt x="106" y="48"/>
                  <a:pt x="78" y="58"/>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654" name="MH_Other_28"/>
          <p:cNvSpPr>
            <a:spLocks/>
          </p:cNvSpPr>
          <p:nvPr>
            <p:custDataLst>
              <p:tags r:id="rId30"/>
            </p:custDataLst>
          </p:nvPr>
        </p:nvSpPr>
        <p:spPr bwMode="auto">
          <a:xfrm>
            <a:off x="6050140" y="4208587"/>
            <a:ext cx="1588" cy="1588"/>
          </a:xfrm>
          <a:custGeom>
            <a:avLst/>
            <a:gdLst>
              <a:gd name="T0" fmla="*/ 0 w 1"/>
              <a:gd name="T1" fmla="*/ 1792959984 h 1"/>
              <a:gd name="T2" fmla="*/ 1792959984 w 1"/>
              <a:gd name="T3" fmla="*/ 0 h 1"/>
              <a:gd name="T4" fmla="*/ 1792959984 w 1"/>
              <a:gd name="T5" fmla="*/ 0 h 1"/>
              <a:gd name="T6" fmla="*/ 0 w 1"/>
              <a:gd name="T7" fmla="*/ 1792959984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0" y="1"/>
                </a:moveTo>
                <a:cubicBezTo>
                  <a:pt x="1" y="0"/>
                  <a:pt x="1" y="0"/>
                  <a:pt x="1" y="0"/>
                </a:cubicBezTo>
                <a:cubicBezTo>
                  <a:pt x="1" y="0"/>
                  <a:pt x="1" y="0"/>
                  <a:pt x="1" y="0"/>
                </a:cubicBezTo>
                <a:cubicBezTo>
                  <a:pt x="0" y="0"/>
                  <a:pt x="0" y="0"/>
                  <a:pt x="0" y="1"/>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655" name="MH_Other_29"/>
          <p:cNvSpPr>
            <a:spLocks/>
          </p:cNvSpPr>
          <p:nvPr>
            <p:custDataLst>
              <p:tags r:id="rId31"/>
            </p:custDataLst>
          </p:nvPr>
        </p:nvSpPr>
        <p:spPr bwMode="auto">
          <a:xfrm>
            <a:off x="5961240" y="4246688"/>
            <a:ext cx="65088" cy="49213"/>
          </a:xfrm>
          <a:custGeom>
            <a:avLst/>
            <a:gdLst>
              <a:gd name="T0" fmla="*/ 2147483646 w 78"/>
              <a:gd name="T1" fmla="*/ 2147483646 h 59"/>
              <a:gd name="T2" fmla="*/ 0 w 78"/>
              <a:gd name="T3" fmla="*/ 2147483646 h 59"/>
              <a:gd name="T4" fmla="*/ 587002804 w 78"/>
              <a:gd name="T5" fmla="*/ 2147483646 h 59"/>
              <a:gd name="T6" fmla="*/ 2147483646 w 78"/>
              <a:gd name="T7" fmla="*/ 2147483646 h 59"/>
              <a:gd name="T8" fmla="*/ 2147483646 w 78"/>
              <a:gd name="T9" fmla="*/ 2147483646 h 59"/>
              <a:gd name="T10" fmla="*/ 2147483646 w 78"/>
              <a:gd name="T11" fmla="*/ 2147483646 h 59"/>
              <a:gd name="T12" fmla="*/ 2147483646 w 78"/>
              <a:gd name="T13" fmla="*/ 2147483646 h 59"/>
              <a:gd name="T14" fmla="*/ 2147483646 w 78"/>
              <a:gd name="T15" fmla="*/ 0 h 59"/>
              <a:gd name="T16" fmla="*/ 2147483646 w 78"/>
              <a:gd name="T17" fmla="*/ 0 h 59"/>
              <a:gd name="T18" fmla="*/ 2147483646 w 78"/>
              <a:gd name="T19" fmla="*/ 587216189 h 59"/>
              <a:gd name="T20" fmla="*/ 2147483646 w 78"/>
              <a:gd name="T21" fmla="*/ 2147483646 h 5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78" h="59">
                <a:moveTo>
                  <a:pt x="17" y="53"/>
                </a:moveTo>
                <a:cubicBezTo>
                  <a:pt x="11" y="55"/>
                  <a:pt x="5" y="57"/>
                  <a:pt x="0" y="58"/>
                </a:cubicBezTo>
                <a:cubicBezTo>
                  <a:pt x="1" y="59"/>
                  <a:pt x="1" y="59"/>
                  <a:pt x="1" y="59"/>
                </a:cubicBezTo>
                <a:cubicBezTo>
                  <a:pt x="6" y="58"/>
                  <a:pt x="12" y="56"/>
                  <a:pt x="18" y="55"/>
                </a:cubicBezTo>
                <a:cubicBezTo>
                  <a:pt x="27" y="52"/>
                  <a:pt x="36" y="48"/>
                  <a:pt x="44" y="43"/>
                </a:cubicBezTo>
                <a:cubicBezTo>
                  <a:pt x="44" y="41"/>
                  <a:pt x="44" y="41"/>
                  <a:pt x="44" y="41"/>
                </a:cubicBezTo>
                <a:cubicBezTo>
                  <a:pt x="46" y="42"/>
                  <a:pt x="46" y="42"/>
                  <a:pt x="46" y="42"/>
                </a:cubicBezTo>
                <a:cubicBezTo>
                  <a:pt x="60" y="32"/>
                  <a:pt x="71" y="18"/>
                  <a:pt x="78" y="0"/>
                </a:cubicBezTo>
                <a:cubicBezTo>
                  <a:pt x="77" y="0"/>
                  <a:pt x="77" y="0"/>
                  <a:pt x="77" y="0"/>
                </a:cubicBezTo>
                <a:cubicBezTo>
                  <a:pt x="76" y="1"/>
                  <a:pt x="76" y="1"/>
                  <a:pt x="76" y="1"/>
                </a:cubicBezTo>
                <a:cubicBezTo>
                  <a:pt x="66" y="27"/>
                  <a:pt x="46" y="45"/>
                  <a:pt x="17" y="53"/>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656" name="MH_Other_30"/>
          <p:cNvSpPr>
            <a:spLocks/>
          </p:cNvSpPr>
          <p:nvPr>
            <p:custDataLst>
              <p:tags r:id="rId32"/>
            </p:custDataLst>
          </p:nvPr>
        </p:nvSpPr>
        <p:spPr bwMode="auto">
          <a:xfrm>
            <a:off x="6024740" y="4246687"/>
            <a:ext cx="0" cy="1588"/>
          </a:xfrm>
          <a:custGeom>
            <a:avLst/>
            <a:gdLst>
              <a:gd name="T0" fmla="*/ 0 w 1"/>
              <a:gd name="T1" fmla="*/ 2147483646 h 1"/>
              <a:gd name="T2" fmla="*/ 1067 w 1"/>
              <a:gd name="T3" fmla="*/ 0 h 1"/>
              <a:gd name="T4" fmla="*/ 1067 w 1"/>
              <a:gd name="T5" fmla="*/ 0 h 1"/>
              <a:gd name="T6" fmla="*/ 0 w 1"/>
              <a:gd name="T7" fmla="*/ 2147483646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0" y="1"/>
                </a:moveTo>
                <a:cubicBezTo>
                  <a:pt x="1" y="0"/>
                  <a:pt x="1" y="0"/>
                  <a:pt x="1" y="0"/>
                </a:cubicBezTo>
                <a:cubicBezTo>
                  <a:pt x="1" y="0"/>
                  <a:pt x="1" y="0"/>
                  <a:pt x="1" y="0"/>
                </a:cubicBezTo>
                <a:cubicBezTo>
                  <a:pt x="1" y="0"/>
                  <a:pt x="0" y="0"/>
                  <a:pt x="0" y="1"/>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657" name="MH_Other_31"/>
          <p:cNvSpPr>
            <a:spLocks/>
          </p:cNvSpPr>
          <p:nvPr>
            <p:custDataLst>
              <p:tags r:id="rId33"/>
            </p:custDataLst>
          </p:nvPr>
        </p:nvSpPr>
        <p:spPr bwMode="auto">
          <a:xfrm>
            <a:off x="5975528" y="4281613"/>
            <a:ext cx="23812" cy="28575"/>
          </a:xfrm>
          <a:custGeom>
            <a:avLst/>
            <a:gdLst>
              <a:gd name="T0" fmla="*/ 0 w 28"/>
              <a:gd name="T1" fmla="*/ 2147483646 h 33"/>
              <a:gd name="T2" fmla="*/ 606065575 w 28"/>
              <a:gd name="T3" fmla="*/ 2147483646 h 33"/>
              <a:gd name="T4" fmla="*/ 606065575 w 28"/>
              <a:gd name="T5" fmla="*/ 2147483646 h 33"/>
              <a:gd name="T6" fmla="*/ 2147483646 w 28"/>
              <a:gd name="T7" fmla="*/ 0 h 33"/>
              <a:gd name="T8" fmla="*/ 2147483646 w 28"/>
              <a:gd name="T9" fmla="*/ 629831100 h 33"/>
              <a:gd name="T10" fmla="*/ 0 w 28"/>
              <a:gd name="T11" fmla="*/ 2147483646 h 3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8" h="33">
                <a:moveTo>
                  <a:pt x="0" y="33"/>
                </a:moveTo>
                <a:cubicBezTo>
                  <a:pt x="1" y="33"/>
                  <a:pt x="1" y="33"/>
                  <a:pt x="1" y="33"/>
                </a:cubicBezTo>
                <a:cubicBezTo>
                  <a:pt x="1" y="33"/>
                  <a:pt x="1" y="33"/>
                  <a:pt x="1" y="33"/>
                </a:cubicBezTo>
                <a:cubicBezTo>
                  <a:pt x="12" y="25"/>
                  <a:pt x="21" y="13"/>
                  <a:pt x="28" y="0"/>
                </a:cubicBezTo>
                <a:cubicBezTo>
                  <a:pt x="26" y="1"/>
                  <a:pt x="26" y="1"/>
                  <a:pt x="26" y="1"/>
                </a:cubicBezTo>
                <a:cubicBezTo>
                  <a:pt x="19" y="14"/>
                  <a:pt x="11" y="25"/>
                  <a:pt x="0" y="33"/>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658" name="MH_Other_32"/>
          <p:cNvSpPr>
            <a:spLocks/>
          </p:cNvSpPr>
          <p:nvPr>
            <p:custDataLst>
              <p:tags r:id="rId34"/>
            </p:custDataLst>
          </p:nvPr>
        </p:nvSpPr>
        <p:spPr bwMode="auto">
          <a:xfrm>
            <a:off x="5997754" y="4281612"/>
            <a:ext cx="1587" cy="1588"/>
          </a:xfrm>
          <a:custGeom>
            <a:avLst/>
            <a:gdLst>
              <a:gd name="T0" fmla="*/ 0 w 4"/>
              <a:gd name="T1" fmla="*/ 0 h 5"/>
              <a:gd name="T2" fmla="*/ 0 w 4"/>
              <a:gd name="T3" fmla="*/ 179346497 h 5"/>
              <a:gd name="T4" fmla="*/ 223838018 w 4"/>
              <a:gd name="T5" fmla="*/ 107627970 h 5"/>
              <a:gd name="T6" fmla="*/ 0 w 4"/>
              <a:gd name="T7" fmla="*/ 0 h 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 h="5">
                <a:moveTo>
                  <a:pt x="0" y="0"/>
                </a:moveTo>
                <a:lnTo>
                  <a:pt x="0" y="5"/>
                </a:lnTo>
                <a:lnTo>
                  <a:pt x="4" y="3"/>
                </a:lnTo>
                <a:lnTo>
                  <a:pt x="0" y="0"/>
                </a:ln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659" name="MH_Other_33"/>
          <p:cNvSpPr>
            <a:spLocks/>
          </p:cNvSpPr>
          <p:nvPr>
            <p:custDataLst>
              <p:tags r:id="rId35"/>
            </p:custDataLst>
          </p:nvPr>
        </p:nvSpPr>
        <p:spPr bwMode="auto">
          <a:xfrm>
            <a:off x="6048554" y="4054601"/>
            <a:ext cx="7937" cy="26987"/>
          </a:xfrm>
          <a:custGeom>
            <a:avLst/>
            <a:gdLst>
              <a:gd name="T0" fmla="*/ 2147483646 w 10"/>
              <a:gd name="T1" fmla="*/ 0 h 31"/>
              <a:gd name="T2" fmla="*/ 2147483646 w 10"/>
              <a:gd name="T3" fmla="*/ 0 h 31"/>
              <a:gd name="T4" fmla="*/ 2147483646 w 10"/>
              <a:gd name="T5" fmla="*/ 0 h 31"/>
              <a:gd name="T6" fmla="*/ 2147483646 w 10"/>
              <a:gd name="T7" fmla="*/ 0 h 31"/>
              <a:gd name="T8" fmla="*/ 2147483646 w 10"/>
              <a:gd name="T9" fmla="*/ 2147483646 h 31"/>
              <a:gd name="T10" fmla="*/ 0 w 10"/>
              <a:gd name="T11" fmla="*/ 2147483646 h 31"/>
              <a:gd name="T12" fmla="*/ 537355536 w 10"/>
              <a:gd name="T13" fmla="*/ 2147483646 h 31"/>
              <a:gd name="T14" fmla="*/ 537355536 w 10"/>
              <a:gd name="T15" fmla="*/ 2147483646 h 31"/>
              <a:gd name="T16" fmla="*/ 2147483646 w 10"/>
              <a:gd name="T17" fmla="*/ 0 h 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0" h="31">
                <a:moveTo>
                  <a:pt x="10" y="0"/>
                </a:moveTo>
                <a:cubicBezTo>
                  <a:pt x="9" y="0"/>
                  <a:pt x="9" y="0"/>
                  <a:pt x="9" y="0"/>
                </a:cubicBezTo>
                <a:cubicBezTo>
                  <a:pt x="9" y="0"/>
                  <a:pt x="9" y="0"/>
                  <a:pt x="9" y="0"/>
                </a:cubicBezTo>
                <a:cubicBezTo>
                  <a:pt x="8" y="0"/>
                  <a:pt x="8" y="0"/>
                  <a:pt x="8" y="0"/>
                </a:cubicBezTo>
                <a:cubicBezTo>
                  <a:pt x="8" y="1"/>
                  <a:pt x="7" y="3"/>
                  <a:pt x="6" y="5"/>
                </a:cubicBezTo>
                <a:cubicBezTo>
                  <a:pt x="3" y="13"/>
                  <a:pt x="1" y="22"/>
                  <a:pt x="0" y="31"/>
                </a:cubicBezTo>
                <a:cubicBezTo>
                  <a:pt x="1" y="29"/>
                  <a:pt x="1" y="29"/>
                  <a:pt x="1" y="29"/>
                </a:cubicBezTo>
                <a:cubicBezTo>
                  <a:pt x="1" y="29"/>
                  <a:pt x="1" y="29"/>
                  <a:pt x="1" y="29"/>
                </a:cubicBezTo>
                <a:cubicBezTo>
                  <a:pt x="3" y="18"/>
                  <a:pt x="5" y="9"/>
                  <a:pt x="10" y="0"/>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660" name="MH_Other_34"/>
          <p:cNvSpPr>
            <a:spLocks/>
          </p:cNvSpPr>
          <p:nvPr>
            <p:custDataLst>
              <p:tags r:id="rId36"/>
            </p:custDataLst>
          </p:nvPr>
        </p:nvSpPr>
        <p:spPr bwMode="auto">
          <a:xfrm>
            <a:off x="6031091" y="4060950"/>
            <a:ext cx="41275" cy="57150"/>
          </a:xfrm>
          <a:custGeom>
            <a:avLst/>
            <a:gdLst>
              <a:gd name="T0" fmla="*/ 2147483646 w 50"/>
              <a:gd name="T1" fmla="*/ 2147483646 h 68"/>
              <a:gd name="T2" fmla="*/ 2147483646 w 50"/>
              <a:gd name="T3" fmla="*/ 594739039 h 68"/>
              <a:gd name="T4" fmla="*/ 2147483646 w 50"/>
              <a:gd name="T5" fmla="*/ 0 h 68"/>
              <a:gd name="T6" fmla="*/ 2147483646 w 50"/>
              <a:gd name="T7" fmla="*/ 2147483646 h 68"/>
              <a:gd name="T8" fmla="*/ 2147483646 w 50"/>
              <a:gd name="T9" fmla="*/ 2147483646 h 68"/>
              <a:gd name="T10" fmla="*/ 2147483646 w 50"/>
              <a:gd name="T11" fmla="*/ 2147483646 h 68"/>
              <a:gd name="T12" fmla="*/ 2147483646 w 50"/>
              <a:gd name="T13" fmla="*/ 2147483646 h 68"/>
              <a:gd name="T14" fmla="*/ 2147483646 w 50"/>
              <a:gd name="T15" fmla="*/ 2147483646 h 68"/>
              <a:gd name="T16" fmla="*/ 0 w 50"/>
              <a:gd name="T17" fmla="*/ 2147483646 h 68"/>
              <a:gd name="T18" fmla="*/ 0 w 50"/>
              <a:gd name="T19" fmla="*/ 2147483646 h 68"/>
              <a:gd name="T20" fmla="*/ 571737173 w 50"/>
              <a:gd name="T21" fmla="*/ 2147483646 h 68"/>
              <a:gd name="T22" fmla="*/ 2147483646 w 50"/>
              <a:gd name="T23" fmla="*/ 2147483646 h 6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50" h="68">
                <a:moveTo>
                  <a:pt x="43" y="6"/>
                </a:moveTo>
                <a:cubicBezTo>
                  <a:pt x="50" y="1"/>
                  <a:pt x="50" y="1"/>
                  <a:pt x="50" y="1"/>
                </a:cubicBezTo>
                <a:cubicBezTo>
                  <a:pt x="49" y="0"/>
                  <a:pt x="49" y="0"/>
                  <a:pt x="49" y="0"/>
                </a:cubicBezTo>
                <a:cubicBezTo>
                  <a:pt x="42" y="5"/>
                  <a:pt x="42" y="5"/>
                  <a:pt x="42" y="5"/>
                </a:cubicBezTo>
                <a:cubicBezTo>
                  <a:pt x="34" y="10"/>
                  <a:pt x="28" y="16"/>
                  <a:pt x="22" y="22"/>
                </a:cubicBezTo>
                <a:cubicBezTo>
                  <a:pt x="22" y="23"/>
                  <a:pt x="22" y="23"/>
                  <a:pt x="22" y="23"/>
                </a:cubicBezTo>
                <a:cubicBezTo>
                  <a:pt x="22" y="22"/>
                  <a:pt x="22" y="22"/>
                  <a:pt x="22" y="22"/>
                </a:cubicBezTo>
                <a:cubicBezTo>
                  <a:pt x="16" y="29"/>
                  <a:pt x="11" y="36"/>
                  <a:pt x="7" y="44"/>
                </a:cubicBezTo>
                <a:cubicBezTo>
                  <a:pt x="4" y="51"/>
                  <a:pt x="1" y="60"/>
                  <a:pt x="0" y="68"/>
                </a:cubicBezTo>
                <a:cubicBezTo>
                  <a:pt x="0" y="68"/>
                  <a:pt x="0" y="68"/>
                  <a:pt x="0" y="68"/>
                </a:cubicBezTo>
                <a:cubicBezTo>
                  <a:pt x="1" y="67"/>
                  <a:pt x="1" y="67"/>
                  <a:pt x="1" y="67"/>
                </a:cubicBezTo>
                <a:cubicBezTo>
                  <a:pt x="6" y="41"/>
                  <a:pt x="19" y="22"/>
                  <a:pt x="43" y="6"/>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661" name="MH_Other_35"/>
          <p:cNvSpPr>
            <a:spLocks/>
          </p:cNvSpPr>
          <p:nvPr>
            <p:custDataLst>
              <p:tags r:id="rId37"/>
            </p:custDataLst>
          </p:nvPr>
        </p:nvSpPr>
        <p:spPr bwMode="auto">
          <a:xfrm>
            <a:off x="6048553" y="4080000"/>
            <a:ext cx="0" cy="0"/>
          </a:xfrm>
          <a:custGeom>
            <a:avLst/>
            <a:gdLst>
              <a:gd name="T0" fmla="*/ 0 h 1"/>
              <a:gd name="T1" fmla="*/ 0 h 1"/>
              <a:gd name="T2" fmla="*/ 711 h 1"/>
              <a:gd name="T3" fmla="*/ 0 h 1"/>
              <a:gd name="T4" fmla="*/ 0 60000 65536"/>
              <a:gd name="T5" fmla="*/ 0 60000 65536"/>
              <a:gd name="T6" fmla="*/ 0 60000 65536"/>
              <a:gd name="T7" fmla="*/ 0 60000 65536"/>
            </a:gdLst>
            <a:ahLst/>
            <a:cxnLst>
              <a:cxn ang="T4">
                <a:pos x="0" y="T0"/>
              </a:cxn>
              <a:cxn ang="T5">
                <a:pos x="0" y="T1"/>
              </a:cxn>
              <a:cxn ang="T6">
                <a:pos x="0" y="T2"/>
              </a:cxn>
              <a:cxn ang="T7">
                <a:pos x="0" y="T3"/>
              </a:cxn>
            </a:cxnLst>
            <a:rect l="0" t="0" r="r" b="b"/>
            <a:pathLst>
              <a:path h="1">
                <a:moveTo>
                  <a:pt x="0" y="0"/>
                </a:moveTo>
                <a:cubicBezTo>
                  <a:pt x="0" y="0"/>
                  <a:pt x="0" y="0"/>
                  <a:pt x="0" y="0"/>
                </a:cubicBezTo>
                <a:cubicBezTo>
                  <a:pt x="0" y="1"/>
                  <a:pt x="0" y="1"/>
                  <a:pt x="0" y="1"/>
                </a:cubicBezTo>
                <a:lnTo>
                  <a:pt x="0" y="0"/>
                </a:ln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662" name="MH_Other_36"/>
          <p:cNvSpPr>
            <a:spLocks/>
          </p:cNvSpPr>
          <p:nvPr>
            <p:custDataLst>
              <p:tags r:id="rId38"/>
            </p:custDataLst>
          </p:nvPr>
        </p:nvSpPr>
        <p:spPr bwMode="auto">
          <a:xfrm>
            <a:off x="6010454" y="4072062"/>
            <a:ext cx="90487" cy="82550"/>
          </a:xfrm>
          <a:custGeom>
            <a:avLst/>
            <a:gdLst>
              <a:gd name="T0" fmla="*/ 2147483646 w 108"/>
              <a:gd name="T1" fmla="*/ 2147483646 h 98"/>
              <a:gd name="T2" fmla="*/ 2147483646 w 108"/>
              <a:gd name="T3" fmla="*/ 2147483646 h 98"/>
              <a:gd name="T4" fmla="*/ 2147483646 w 108"/>
              <a:gd name="T5" fmla="*/ 597439620 h 98"/>
              <a:gd name="T6" fmla="*/ 2147483646 w 108"/>
              <a:gd name="T7" fmla="*/ 0 h 98"/>
              <a:gd name="T8" fmla="*/ 2147483646 w 108"/>
              <a:gd name="T9" fmla="*/ 2147483646 h 98"/>
              <a:gd name="T10" fmla="*/ 2147483646 w 108"/>
              <a:gd name="T11" fmla="*/ 2147483646 h 98"/>
              <a:gd name="T12" fmla="*/ 2147483646 w 108"/>
              <a:gd name="T13" fmla="*/ 2147483646 h 98"/>
              <a:gd name="T14" fmla="*/ 2147483646 w 108"/>
              <a:gd name="T15" fmla="*/ 2147483646 h 98"/>
              <a:gd name="T16" fmla="*/ 2147483646 w 108"/>
              <a:gd name="T17" fmla="*/ 2147483646 h 98"/>
              <a:gd name="T18" fmla="*/ 2147483646 w 108"/>
              <a:gd name="T19" fmla="*/ 2147483646 h 98"/>
              <a:gd name="T20" fmla="*/ 0 w 108"/>
              <a:gd name="T21" fmla="*/ 2147483646 h 98"/>
              <a:gd name="T22" fmla="*/ 1182836848 w 108"/>
              <a:gd name="T23" fmla="*/ 2147483646 h 98"/>
              <a:gd name="T24" fmla="*/ 2147483646 w 108"/>
              <a:gd name="T25" fmla="*/ 2147483646 h 9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08" h="98">
                <a:moveTo>
                  <a:pt x="46" y="40"/>
                </a:moveTo>
                <a:cubicBezTo>
                  <a:pt x="73" y="24"/>
                  <a:pt x="84" y="16"/>
                  <a:pt x="84" y="16"/>
                </a:cubicBezTo>
                <a:cubicBezTo>
                  <a:pt x="84" y="16"/>
                  <a:pt x="92" y="12"/>
                  <a:pt x="108" y="1"/>
                </a:cubicBezTo>
                <a:cubicBezTo>
                  <a:pt x="106" y="0"/>
                  <a:pt x="106" y="0"/>
                  <a:pt x="106" y="0"/>
                </a:cubicBezTo>
                <a:cubicBezTo>
                  <a:pt x="91" y="11"/>
                  <a:pt x="84" y="15"/>
                  <a:pt x="84" y="15"/>
                </a:cubicBezTo>
                <a:cubicBezTo>
                  <a:pt x="83" y="15"/>
                  <a:pt x="72" y="23"/>
                  <a:pt x="46" y="38"/>
                </a:cubicBezTo>
                <a:cubicBezTo>
                  <a:pt x="38" y="43"/>
                  <a:pt x="31" y="48"/>
                  <a:pt x="25" y="54"/>
                </a:cubicBezTo>
                <a:cubicBezTo>
                  <a:pt x="25" y="55"/>
                  <a:pt x="25" y="55"/>
                  <a:pt x="25" y="55"/>
                </a:cubicBezTo>
                <a:cubicBezTo>
                  <a:pt x="24" y="55"/>
                  <a:pt x="24" y="55"/>
                  <a:pt x="24" y="55"/>
                </a:cubicBezTo>
                <a:cubicBezTo>
                  <a:pt x="18" y="61"/>
                  <a:pt x="13" y="68"/>
                  <a:pt x="9" y="75"/>
                </a:cubicBezTo>
                <a:cubicBezTo>
                  <a:pt x="5" y="82"/>
                  <a:pt x="2" y="90"/>
                  <a:pt x="0" y="98"/>
                </a:cubicBezTo>
                <a:cubicBezTo>
                  <a:pt x="2" y="96"/>
                  <a:pt x="2" y="96"/>
                  <a:pt x="2" y="96"/>
                </a:cubicBezTo>
                <a:cubicBezTo>
                  <a:pt x="8" y="71"/>
                  <a:pt x="22" y="54"/>
                  <a:pt x="46" y="40"/>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663" name="MH_Other_37"/>
          <p:cNvSpPr>
            <a:spLocks/>
          </p:cNvSpPr>
          <p:nvPr>
            <p:custDataLst>
              <p:tags r:id="rId39"/>
            </p:custDataLst>
          </p:nvPr>
        </p:nvSpPr>
        <p:spPr bwMode="auto">
          <a:xfrm>
            <a:off x="6031090" y="4118100"/>
            <a:ext cx="0" cy="0"/>
          </a:xfrm>
          <a:custGeom>
            <a:avLst/>
            <a:gdLst>
              <a:gd name="T0" fmla="*/ 711 w 1"/>
              <a:gd name="T1" fmla="*/ 0 h 1"/>
              <a:gd name="T2" fmla="*/ 0 w 1"/>
              <a:gd name="T3" fmla="*/ 711 h 1"/>
              <a:gd name="T4" fmla="*/ 711 w 1"/>
              <a:gd name="T5" fmla="*/ 711 h 1"/>
              <a:gd name="T6" fmla="*/ 711 w 1"/>
              <a:gd name="T7" fmla="*/ 0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1" y="0"/>
                </a:moveTo>
                <a:cubicBezTo>
                  <a:pt x="1" y="0"/>
                  <a:pt x="1" y="0"/>
                  <a:pt x="0" y="1"/>
                </a:cubicBezTo>
                <a:cubicBezTo>
                  <a:pt x="1" y="1"/>
                  <a:pt x="1" y="1"/>
                  <a:pt x="1" y="1"/>
                </a:cubicBezTo>
                <a:lnTo>
                  <a:pt x="1" y="0"/>
                </a:ln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664" name="MH_Other_38"/>
          <p:cNvSpPr>
            <a:spLocks/>
          </p:cNvSpPr>
          <p:nvPr>
            <p:custDataLst>
              <p:tags r:id="rId40"/>
            </p:custDataLst>
          </p:nvPr>
        </p:nvSpPr>
        <p:spPr bwMode="auto">
          <a:xfrm>
            <a:off x="5988228" y="4080001"/>
            <a:ext cx="131762" cy="109537"/>
          </a:xfrm>
          <a:custGeom>
            <a:avLst/>
            <a:gdLst>
              <a:gd name="T0" fmla="*/ 2147483646 w 156"/>
              <a:gd name="T1" fmla="*/ 2147483646 h 131"/>
              <a:gd name="T2" fmla="*/ 2147483646 w 156"/>
              <a:gd name="T3" fmla="*/ 2147483646 h 131"/>
              <a:gd name="T4" fmla="*/ 2147483646 w 156"/>
              <a:gd name="T5" fmla="*/ 2147483646 h 131"/>
              <a:gd name="T6" fmla="*/ 2147483646 w 156"/>
              <a:gd name="T7" fmla="*/ 2147483646 h 131"/>
              <a:gd name="T8" fmla="*/ 2147483646 w 156"/>
              <a:gd name="T9" fmla="*/ 2147483646 h 131"/>
              <a:gd name="T10" fmla="*/ 2147483646 w 156"/>
              <a:gd name="T11" fmla="*/ 2147483646 h 131"/>
              <a:gd name="T12" fmla="*/ 2147483646 w 156"/>
              <a:gd name="T13" fmla="*/ 0 h 131"/>
              <a:gd name="T14" fmla="*/ 2147483646 w 156"/>
              <a:gd name="T15" fmla="*/ 0 h 131"/>
              <a:gd name="T16" fmla="*/ 2147483646 w 156"/>
              <a:gd name="T17" fmla="*/ 0 h 131"/>
              <a:gd name="T18" fmla="*/ 2147483646 w 156"/>
              <a:gd name="T19" fmla="*/ 2147483646 h 131"/>
              <a:gd name="T20" fmla="*/ 2147483646 w 156"/>
              <a:gd name="T21" fmla="*/ 2147483646 h 131"/>
              <a:gd name="T22" fmla="*/ 2147483646 w 156"/>
              <a:gd name="T23" fmla="*/ 2147483646 h 131"/>
              <a:gd name="T24" fmla="*/ 2147483646 w 156"/>
              <a:gd name="T25" fmla="*/ 2147483646 h 131"/>
              <a:gd name="T26" fmla="*/ 2147483646 w 156"/>
              <a:gd name="T27" fmla="*/ 2147483646 h 131"/>
              <a:gd name="T28" fmla="*/ 2147483646 w 156"/>
              <a:gd name="T29" fmla="*/ 2147483646 h 131"/>
              <a:gd name="T30" fmla="*/ 2147483646 w 156"/>
              <a:gd name="T31" fmla="*/ 2147483646 h 131"/>
              <a:gd name="T32" fmla="*/ 2147483646 w 156"/>
              <a:gd name="T33" fmla="*/ 2147483646 h 131"/>
              <a:gd name="T34" fmla="*/ 0 w 156"/>
              <a:gd name="T35" fmla="*/ 2147483646 h 131"/>
              <a:gd name="T36" fmla="*/ 601393864 w 156"/>
              <a:gd name="T37" fmla="*/ 2147483646 h 131"/>
              <a:gd name="T38" fmla="*/ 1202786883 w 156"/>
              <a:gd name="T39" fmla="*/ 2147483646 h 131"/>
              <a:gd name="T40" fmla="*/ 2147483646 w 156"/>
              <a:gd name="T41" fmla="*/ 2147483646 h 13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56" h="131">
                <a:moveTo>
                  <a:pt x="50" y="74"/>
                </a:moveTo>
                <a:cubicBezTo>
                  <a:pt x="77" y="60"/>
                  <a:pt x="89" y="53"/>
                  <a:pt x="89" y="53"/>
                </a:cubicBezTo>
                <a:cubicBezTo>
                  <a:pt x="89" y="53"/>
                  <a:pt x="101" y="47"/>
                  <a:pt x="128" y="29"/>
                </a:cubicBezTo>
                <a:cubicBezTo>
                  <a:pt x="136" y="24"/>
                  <a:pt x="143" y="18"/>
                  <a:pt x="148" y="11"/>
                </a:cubicBezTo>
                <a:cubicBezTo>
                  <a:pt x="148" y="11"/>
                  <a:pt x="148" y="11"/>
                  <a:pt x="148" y="10"/>
                </a:cubicBezTo>
                <a:cubicBezTo>
                  <a:pt x="149" y="10"/>
                  <a:pt x="149" y="10"/>
                  <a:pt x="149" y="10"/>
                </a:cubicBezTo>
                <a:cubicBezTo>
                  <a:pt x="152" y="7"/>
                  <a:pt x="154" y="4"/>
                  <a:pt x="156" y="0"/>
                </a:cubicBezTo>
                <a:cubicBezTo>
                  <a:pt x="156" y="0"/>
                  <a:pt x="156" y="0"/>
                  <a:pt x="156" y="0"/>
                </a:cubicBezTo>
                <a:cubicBezTo>
                  <a:pt x="155" y="0"/>
                  <a:pt x="155" y="0"/>
                  <a:pt x="155" y="0"/>
                </a:cubicBezTo>
                <a:cubicBezTo>
                  <a:pt x="148" y="11"/>
                  <a:pt x="139" y="20"/>
                  <a:pt x="127" y="28"/>
                </a:cubicBezTo>
                <a:cubicBezTo>
                  <a:pt x="101" y="46"/>
                  <a:pt x="89" y="52"/>
                  <a:pt x="89" y="52"/>
                </a:cubicBezTo>
                <a:cubicBezTo>
                  <a:pt x="89" y="52"/>
                  <a:pt x="77" y="59"/>
                  <a:pt x="50" y="73"/>
                </a:cubicBezTo>
                <a:cubicBezTo>
                  <a:pt x="41" y="77"/>
                  <a:pt x="34" y="82"/>
                  <a:pt x="28" y="87"/>
                </a:cubicBezTo>
                <a:cubicBezTo>
                  <a:pt x="27" y="88"/>
                  <a:pt x="27" y="89"/>
                  <a:pt x="27" y="89"/>
                </a:cubicBezTo>
                <a:cubicBezTo>
                  <a:pt x="26" y="89"/>
                  <a:pt x="26" y="89"/>
                  <a:pt x="26" y="89"/>
                </a:cubicBezTo>
                <a:cubicBezTo>
                  <a:pt x="26" y="89"/>
                  <a:pt x="26" y="89"/>
                  <a:pt x="26" y="89"/>
                </a:cubicBezTo>
                <a:cubicBezTo>
                  <a:pt x="20" y="94"/>
                  <a:pt x="15" y="100"/>
                  <a:pt x="10" y="107"/>
                </a:cubicBezTo>
                <a:cubicBezTo>
                  <a:pt x="6" y="114"/>
                  <a:pt x="2" y="123"/>
                  <a:pt x="0" y="131"/>
                </a:cubicBezTo>
                <a:cubicBezTo>
                  <a:pt x="1" y="130"/>
                  <a:pt x="1" y="130"/>
                  <a:pt x="1" y="130"/>
                </a:cubicBezTo>
                <a:cubicBezTo>
                  <a:pt x="1" y="130"/>
                  <a:pt x="1" y="129"/>
                  <a:pt x="2" y="129"/>
                </a:cubicBezTo>
                <a:cubicBezTo>
                  <a:pt x="10" y="104"/>
                  <a:pt x="25" y="87"/>
                  <a:pt x="50" y="74"/>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665" name="MH_Other_39"/>
          <p:cNvSpPr>
            <a:spLocks/>
          </p:cNvSpPr>
          <p:nvPr>
            <p:custDataLst>
              <p:tags r:id="rId41"/>
            </p:custDataLst>
          </p:nvPr>
        </p:nvSpPr>
        <p:spPr bwMode="auto">
          <a:xfrm>
            <a:off x="6010454" y="4153026"/>
            <a:ext cx="1587" cy="1587"/>
          </a:xfrm>
          <a:custGeom>
            <a:avLst/>
            <a:gdLst>
              <a:gd name="T0" fmla="*/ 559752357 w 2"/>
              <a:gd name="T1" fmla="*/ 1119503921 h 2"/>
              <a:gd name="T2" fmla="*/ 1119503921 w 2"/>
              <a:gd name="T3" fmla="*/ 0 h 2"/>
              <a:gd name="T4" fmla="*/ 0 w 2"/>
              <a:gd name="T5" fmla="*/ 1119503921 h 2"/>
              <a:gd name="T6" fmla="*/ 0 w 2"/>
              <a:gd name="T7" fmla="*/ 1119503921 h 2"/>
              <a:gd name="T8" fmla="*/ 559752357 w 2"/>
              <a:gd name="T9" fmla="*/ 1119503921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 h="2">
                <a:moveTo>
                  <a:pt x="1" y="2"/>
                </a:moveTo>
                <a:cubicBezTo>
                  <a:pt x="1" y="2"/>
                  <a:pt x="1" y="1"/>
                  <a:pt x="2" y="0"/>
                </a:cubicBezTo>
                <a:cubicBezTo>
                  <a:pt x="0" y="2"/>
                  <a:pt x="0" y="2"/>
                  <a:pt x="0" y="2"/>
                </a:cubicBezTo>
                <a:cubicBezTo>
                  <a:pt x="0" y="2"/>
                  <a:pt x="0" y="2"/>
                  <a:pt x="0" y="2"/>
                </a:cubicBezTo>
                <a:lnTo>
                  <a:pt x="1" y="2"/>
                </a:ln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666" name="MH_Other_40"/>
          <p:cNvSpPr>
            <a:spLocks/>
          </p:cNvSpPr>
          <p:nvPr>
            <p:custDataLst>
              <p:tags r:id="rId42"/>
            </p:custDataLst>
          </p:nvPr>
        </p:nvSpPr>
        <p:spPr bwMode="auto">
          <a:xfrm>
            <a:off x="5964416" y="4087937"/>
            <a:ext cx="149225" cy="134938"/>
          </a:xfrm>
          <a:custGeom>
            <a:avLst/>
            <a:gdLst>
              <a:gd name="T0" fmla="*/ 0 w 179"/>
              <a:gd name="T1" fmla="*/ 2147483646 h 161"/>
              <a:gd name="T2" fmla="*/ 583789875 w 179"/>
              <a:gd name="T3" fmla="*/ 2147483646 h 161"/>
              <a:gd name="T4" fmla="*/ 2147483646 w 179"/>
              <a:gd name="T5" fmla="*/ 2147483646 h 161"/>
              <a:gd name="T6" fmla="*/ 2147483646 w 179"/>
              <a:gd name="T7" fmla="*/ 2147483646 h 161"/>
              <a:gd name="T8" fmla="*/ 2147483646 w 179"/>
              <a:gd name="T9" fmla="*/ 2147483646 h 161"/>
              <a:gd name="T10" fmla="*/ 2147483646 w 179"/>
              <a:gd name="T11" fmla="*/ 0 h 161"/>
              <a:gd name="T12" fmla="*/ 2147483646 w 179"/>
              <a:gd name="T13" fmla="*/ 0 h 161"/>
              <a:gd name="T14" fmla="*/ 2147483646 w 179"/>
              <a:gd name="T15" fmla="*/ 590761916 h 161"/>
              <a:gd name="T16" fmla="*/ 2147483646 w 179"/>
              <a:gd name="T17" fmla="*/ 2147483646 h 161"/>
              <a:gd name="T18" fmla="*/ 2147483646 w 179"/>
              <a:gd name="T19" fmla="*/ 2147483646 h 161"/>
              <a:gd name="T20" fmla="*/ 2147483646 w 179"/>
              <a:gd name="T21" fmla="*/ 2147483646 h 161"/>
              <a:gd name="T22" fmla="*/ 2147483646 w 179"/>
              <a:gd name="T23" fmla="*/ 2147483646 h 161"/>
              <a:gd name="T24" fmla="*/ 2147483646 w 179"/>
              <a:gd name="T25" fmla="*/ 2147483646 h 161"/>
              <a:gd name="T26" fmla="*/ 2147483646 w 179"/>
              <a:gd name="T27" fmla="*/ 2147483646 h 161"/>
              <a:gd name="T28" fmla="*/ 2147483646 w 179"/>
              <a:gd name="T29" fmla="*/ 2147483646 h 161"/>
              <a:gd name="T30" fmla="*/ 0 w 179"/>
              <a:gd name="T31" fmla="*/ 2147483646 h 16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79" h="161">
                <a:moveTo>
                  <a:pt x="0" y="161"/>
                </a:moveTo>
                <a:cubicBezTo>
                  <a:pt x="1" y="161"/>
                  <a:pt x="1" y="161"/>
                  <a:pt x="1" y="161"/>
                </a:cubicBezTo>
                <a:cubicBezTo>
                  <a:pt x="11" y="135"/>
                  <a:pt x="27" y="119"/>
                  <a:pt x="53" y="108"/>
                </a:cubicBezTo>
                <a:cubicBezTo>
                  <a:pt x="82" y="95"/>
                  <a:pt x="94" y="89"/>
                  <a:pt x="94" y="89"/>
                </a:cubicBezTo>
                <a:cubicBezTo>
                  <a:pt x="94" y="89"/>
                  <a:pt x="106" y="84"/>
                  <a:pt x="134" y="68"/>
                </a:cubicBezTo>
                <a:cubicBezTo>
                  <a:pt x="160" y="52"/>
                  <a:pt x="175" y="29"/>
                  <a:pt x="179" y="0"/>
                </a:cubicBezTo>
                <a:cubicBezTo>
                  <a:pt x="178" y="0"/>
                  <a:pt x="178" y="0"/>
                  <a:pt x="178" y="0"/>
                </a:cubicBezTo>
                <a:cubicBezTo>
                  <a:pt x="178" y="1"/>
                  <a:pt x="178" y="1"/>
                  <a:pt x="177" y="1"/>
                </a:cubicBezTo>
                <a:cubicBezTo>
                  <a:pt x="174" y="30"/>
                  <a:pt x="159" y="51"/>
                  <a:pt x="133" y="67"/>
                </a:cubicBezTo>
                <a:cubicBezTo>
                  <a:pt x="106" y="83"/>
                  <a:pt x="93" y="88"/>
                  <a:pt x="93" y="88"/>
                </a:cubicBezTo>
                <a:cubicBezTo>
                  <a:pt x="93" y="88"/>
                  <a:pt x="81" y="94"/>
                  <a:pt x="53" y="106"/>
                </a:cubicBezTo>
                <a:cubicBezTo>
                  <a:pt x="45" y="110"/>
                  <a:pt x="37" y="114"/>
                  <a:pt x="31" y="119"/>
                </a:cubicBezTo>
                <a:cubicBezTo>
                  <a:pt x="30" y="120"/>
                  <a:pt x="30" y="120"/>
                  <a:pt x="30" y="120"/>
                </a:cubicBezTo>
                <a:cubicBezTo>
                  <a:pt x="30" y="120"/>
                  <a:pt x="30" y="120"/>
                  <a:pt x="30" y="120"/>
                </a:cubicBezTo>
                <a:cubicBezTo>
                  <a:pt x="23" y="125"/>
                  <a:pt x="17" y="131"/>
                  <a:pt x="12" y="138"/>
                </a:cubicBezTo>
                <a:cubicBezTo>
                  <a:pt x="7" y="145"/>
                  <a:pt x="3" y="153"/>
                  <a:pt x="0" y="161"/>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667" name="MH_Other_41"/>
          <p:cNvSpPr>
            <a:spLocks/>
          </p:cNvSpPr>
          <p:nvPr>
            <p:custDataLst>
              <p:tags r:id="rId43"/>
            </p:custDataLst>
          </p:nvPr>
        </p:nvSpPr>
        <p:spPr bwMode="auto">
          <a:xfrm>
            <a:off x="6113640" y="4087937"/>
            <a:ext cx="0" cy="1588"/>
          </a:xfrm>
          <a:custGeom>
            <a:avLst/>
            <a:gdLst>
              <a:gd name="T0" fmla="*/ 0 w 1"/>
              <a:gd name="T1" fmla="*/ 2147483646 h 1"/>
              <a:gd name="T2" fmla="*/ 711 w 1"/>
              <a:gd name="T3" fmla="*/ 0 h 1"/>
              <a:gd name="T4" fmla="*/ 0 w 1"/>
              <a:gd name="T5" fmla="*/ 0 h 1"/>
              <a:gd name="T6" fmla="*/ 0 w 1"/>
              <a:gd name="T7" fmla="*/ 2147483646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0" y="1"/>
                </a:moveTo>
                <a:cubicBezTo>
                  <a:pt x="1" y="1"/>
                  <a:pt x="1" y="1"/>
                  <a:pt x="1" y="0"/>
                </a:cubicBezTo>
                <a:cubicBezTo>
                  <a:pt x="0" y="0"/>
                  <a:pt x="0" y="0"/>
                  <a:pt x="0" y="0"/>
                </a:cubicBezTo>
                <a:cubicBezTo>
                  <a:pt x="0" y="1"/>
                  <a:pt x="0" y="1"/>
                  <a:pt x="0" y="1"/>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668" name="MH_Other_42"/>
          <p:cNvSpPr>
            <a:spLocks/>
          </p:cNvSpPr>
          <p:nvPr>
            <p:custDataLst>
              <p:tags r:id="rId44"/>
            </p:custDataLst>
          </p:nvPr>
        </p:nvSpPr>
        <p:spPr bwMode="auto">
          <a:xfrm>
            <a:off x="5989815" y="4187951"/>
            <a:ext cx="0" cy="1587"/>
          </a:xfrm>
          <a:custGeom>
            <a:avLst/>
            <a:gdLst>
              <a:gd name="T0" fmla="*/ 711 w 1"/>
              <a:gd name="T1" fmla="*/ 0 h 1"/>
              <a:gd name="T2" fmla="*/ 0 w 1"/>
              <a:gd name="T3" fmla="*/ 1790702559 h 1"/>
              <a:gd name="T4" fmla="*/ 0 w 1"/>
              <a:gd name="T5" fmla="*/ 1790702559 h 1"/>
              <a:gd name="T6" fmla="*/ 711 w 1"/>
              <a:gd name="T7" fmla="*/ 0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1" y="0"/>
                </a:moveTo>
                <a:cubicBezTo>
                  <a:pt x="0" y="0"/>
                  <a:pt x="0" y="1"/>
                  <a:pt x="0" y="1"/>
                </a:cubicBezTo>
                <a:cubicBezTo>
                  <a:pt x="0" y="1"/>
                  <a:pt x="0" y="1"/>
                  <a:pt x="0" y="1"/>
                </a:cubicBezTo>
                <a:lnTo>
                  <a:pt x="1" y="0"/>
                </a:ln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669" name="MH_Other_43"/>
          <p:cNvSpPr>
            <a:spLocks/>
          </p:cNvSpPr>
          <p:nvPr>
            <p:custDataLst>
              <p:tags r:id="rId45"/>
            </p:custDataLst>
          </p:nvPr>
        </p:nvSpPr>
        <p:spPr bwMode="auto">
          <a:xfrm>
            <a:off x="5729465" y="4264150"/>
            <a:ext cx="247650" cy="209550"/>
          </a:xfrm>
          <a:custGeom>
            <a:avLst/>
            <a:gdLst>
              <a:gd name="T0" fmla="*/ 2147483646 w 294"/>
              <a:gd name="T1" fmla="*/ 2147483646 h 250"/>
              <a:gd name="T2" fmla="*/ 2147483646 w 294"/>
              <a:gd name="T3" fmla="*/ 2147483646 h 250"/>
              <a:gd name="T4" fmla="*/ 2147483646 w 294"/>
              <a:gd name="T5" fmla="*/ 2147483646 h 250"/>
              <a:gd name="T6" fmla="*/ 2147483646 w 294"/>
              <a:gd name="T7" fmla="*/ 2147483646 h 250"/>
              <a:gd name="T8" fmla="*/ 2147483646 w 294"/>
              <a:gd name="T9" fmla="*/ 2147483646 h 250"/>
              <a:gd name="T10" fmla="*/ 2147483646 w 294"/>
              <a:gd name="T11" fmla="*/ 2147483646 h 250"/>
              <a:gd name="T12" fmla="*/ 2147483646 w 294"/>
              <a:gd name="T13" fmla="*/ 2147483646 h 250"/>
              <a:gd name="T14" fmla="*/ 2147483646 w 294"/>
              <a:gd name="T15" fmla="*/ 2147483646 h 250"/>
              <a:gd name="T16" fmla="*/ 2147483646 w 294"/>
              <a:gd name="T17" fmla="*/ 2147483646 h 250"/>
              <a:gd name="T18" fmla="*/ 2147483646 w 294"/>
              <a:gd name="T19" fmla="*/ 2147483646 h 250"/>
              <a:gd name="T20" fmla="*/ 2147483646 w 294"/>
              <a:gd name="T21" fmla="*/ 2147483646 h 250"/>
              <a:gd name="T22" fmla="*/ 2147483646 w 294"/>
              <a:gd name="T23" fmla="*/ 2147483646 h 250"/>
              <a:gd name="T24" fmla="*/ 2147483646 w 294"/>
              <a:gd name="T25" fmla="*/ 2147483646 h 250"/>
              <a:gd name="T26" fmla="*/ 2147483646 w 294"/>
              <a:gd name="T27" fmla="*/ 2147483646 h 250"/>
              <a:gd name="T28" fmla="*/ 2147483646 w 294"/>
              <a:gd name="T29" fmla="*/ 2147483646 h 250"/>
              <a:gd name="T30" fmla="*/ 2147483646 w 294"/>
              <a:gd name="T31" fmla="*/ 590166562 h 250"/>
              <a:gd name="T32" fmla="*/ 2147483646 w 294"/>
              <a:gd name="T33" fmla="*/ 590166562 h 250"/>
              <a:gd name="T34" fmla="*/ 2147483646 w 294"/>
              <a:gd name="T35" fmla="*/ 0 h 250"/>
              <a:gd name="T36" fmla="*/ 2147483646 w 294"/>
              <a:gd name="T37" fmla="*/ 0 h 250"/>
              <a:gd name="T38" fmla="*/ 2147483646 w 294"/>
              <a:gd name="T39" fmla="*/ 2147483646 h 250"/>
              <a:gd name="T40" fmla="*/ 2147483646 w 294"/>
              <a:gd name="T41" fmla="*/ 2147483646 h 250"/>
              <a:gd name="T42" fmla="*/ 2147483646 w 294"/>
              <a:gd name="T43" fmla="*/ 2147483646 h 250"/>
              <a:gd name="T44" fmla="*/ 2147483646 w 294"/>
              <a:gd name="T45" fmla="*/ 2147483646 h 250"/>
              <a:gd name="T46" fmla="*/ 2147483646 w 294"/>
              <a:gd name="T47" fmla="*/ 2147483646 h 250"/>
              <a:gd name="T48" fmla="*/ 2147483646 w 294"/>
              <a:gd name="T49" fmla="*/ 2147483646 h 250"/>
              <a:gd name="T50" fmla="*/ 2147483646 w 294"/>
              <a:gd name="T51" fmla="*/ 2147483646 h 250"/>
              <a:gd name="T52" fmla="*/ 2147483646 w 294"/>
              <a:gd name="T53" fmla="*/ 2147483646 h 250"/>
              <a:gd name="T54" fmla="*/ 2147483646 w 294"/>
              <a:gd name="T55" fmla="*/ 2147483646 h 250"/>
              <a:gd name="T56" fmla="*/ 2147483646 w 294"/>
              <a:gd name="T57" fmla="*/ 2147483646 h 250"/>
              <a:gd name="T58" fmla="*/ 2147483646 w 294"/>
              <a:gd name="T59" fmla="*/ 2147483646 h 250"/>
              <a:gd name="T60" fmla="*/ 2147483646 w 294"/>
              <a:gd name="T61" fmla="*/ 2147483646 h 250"/>
              <a:gd name="T62" fmla="*/ 0 w 294"/>
              <a:gd name="T63" fmla="*/ 2147483646 h 250"/>
              <a:gd name="T64" fmla="*/ 596020266 w 294"/>
              <a:gd name="T65" fmla="*/ 2147483646 h 250"/>
              <a:gd name="T66" fmla="*/ 2147483646 w 294"/>
              <a:gd name="T67" fmla="*/ 2147483646 h 250"/>
              <a:gd name="T68" fmla="*/ 2147483646 w 294"/>
              <a:gd name="T69" fmla="*/ 2147483646 h 250"/>
              <a:gd name="T70" fmla="*/ 2147483646 w 294"/>
              <a:gd name="T71" fmla="*/ 2147483646 h 250"/>
              <a:gd name="T72" fmla="*/ 2147483646 w 294"/>
              <a:gd name="T73" fmla="*/ 2147483646 h 250"/>
              <a:gd name="T74" fmla="*/ 2147483646 w 294"/>
              <a:gd name="T75" fmla="*/ 2147483646 h 250"/>
              <a:gd name="T76" fmla="*/ 2147483646 w 294"/>
              <a:gd name="T77" fmla="*/ 2147483646 h 250"/>
              <a:gd name="T78" fmla="*/ 2147483646 w 294"/>
              <a:gd name="T79" fmla="*/ 2147483646 h 250"/>
              <a:gd name="T80" fmla="*/ 2147483646 w 294"/>
              <a:gd name="T81" fmla="*/ 2147483646 h 25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94" h="250">
                <a:moveTo>
                  <a:pt x="74" y="228"/>
                </a:moveTo>
                <a:cubicBezTo>
                  <a:pt x="91" y="224"/>
                  <a:pt x="106" y="215"/>
                  <a:pt x="119" y="201"/>
                </a:cubicBezTo>
                <a:cubicBezTo>
                  <a:pt x="118" y="200"/>
                  <a:pt x="118" y="200"/>
                  <a:pt x="118" y="200"/>
                </a:cubicBezTo>
                <a:cubicBezTo>
                  <a:pt x="136" y="195"/>
                  <a:pt x="152" y="184"/>
                  <a:pt x="164" y="169"/>
                </a:cubicBezTo>
                <a:cubicBezTo>
                  <a:pt x="181" y="163"/>
                  <a:pt x="196" y="152"/>
                  <a:pt x="207" y="136"/>
                </a:cubicBezTo>
                <a:cubicBezTo>
                  <a:pt x="223" y="129"/>
                  <a:pt x="236" y="116"/>
                  <a:pt x="246" y="100"/>
                </a:cubicBezTo>
                <a:cubicBezTo>
                  <a:pt x="263" y="92"/>
                  <a:pt x="276" y="80"/>
                  <a:pt x="285" y="63"/>
                </a:cubicBezTo>
                <a:cubicBezTo>
                  <a:pt x="284" y="62"/>
                  <a:pt x="284" y="62"/>
                  <a:pt x="284" y="62"/>
                </a:cubicBezTo>
                <a:cubicBezTo>
                  <a:pt x="288" y="60"/>
                  <a:pt x="291" y="58"/>
                  <a:pt x="294" y="55"/>
                </a:cubicBezTo>
                <a:cubicBezTo>
                  <a:pt x="294" y="55"/>
                  <a:pt x="294" y="55"/>
                  <a:pt x="294" y="55"/>
                </a:cubicBezTo>
                <a:cubicBezTo>
                  <a:pt x="293" y="55"/>
                  <a:pt x="293" y="55"/>
                  <a:pt x="293" y="55"/>
                </a:cubicBezTo>
                <a:cubicBezTo>
                  <a:pt x="276" y="39"/>
                  <a:pt x="276" y="39"/>
                  <a:pt x="276" y="39"/>
                </a:cubicBezTo>
                <a:cubicBezTo>
                  <a:pt x="275" y="38"/>
                  <a:pt x="275" y="38"/>
                  <a:pt x="275" y="38"/>
                </a:cubicBezTo>
                <a:cubicBezTo>
                  <a:pt x="250" y="15"/>
                  <a:pt x="250" y="15"/>
                  <a:pt x="250" y="15"/>
                </a:cubicBezTo>
                <a:cubicBezTo>
                  <a:pt x="249" y="14"/>
                  <a:pt x="249" y="14"/>
                  <a:pt x="249" y="14"/>
                </a:cubicBezTo>
                <a:cubicBezTo>
                  <a:pt x="234" y="1"/>
                  <a:pt x="234" y="1"/>
                  <a:pt x="234" y="1"/>
                </a:cubicBezTo>
                <a:cubicBezTo>
                  <a:pt x="234" y="1"/>
                  <a:pt x="234" y="1"/>
                  <a:pt x="234" y="1"/>
                </a:cubicBezTo>
                <a:cubicBezTo>
                  <a:pt x="233" y="0"/>
                  <a:pt x="233" y="0"/>
                  <a:pt x="233" y="0"/>
                </a:cubicBezTo>
                <a:cubicBezTo>
                  <a:pt x="233" y="0"/>
                  <a:pt x="233" y="0"/>
                  <a:pt x="233" y="0"/>
                </a:cubicBezTo>
                <a:cubicBezTo>
                  <a:pt x="232" y="1"/>
                  <a:pt x="230" y="3"/>
                  <a:pt x="229" y="5"/>
                </a:cubicBezTo>
                <a:cubicBezTo>
                  <a:pt x="224" y="10"/>
                  <a:pt x="218" y="18"/>
                  <a:pt x="214" y="26"/>
                </a:cubicBezTo>
                <a:cubicBezTo>
                  <a:pt x="207" y="30"/>
                  <a:pt x="200" y="34"/>
                  <a:pt x="194" y="40"/>
                </a:cubicBezTo>
                <a:cubicBezTo>
                  <a:pt x="188" y="45"/>
                  <a:pt x="183" y="53"/>
                  <a:pt x="178" y="60"/>
                </a:cubicBezTo>
                <a:cubicBezTo>
                  <a:pt x="170" y="63"/>
                  <a:pt x="163" y="68"/>
                  <a:pt x="157" y="73"/>
                </a:cubicBezTo>
                <a:cubicBezTo>
                  <a:pt x="151" y="78"/>
                  <a:pt x="145" y="84"/>
                  <a:pt x="141" y="91"/>
                </a:cubicBezTo>
                <a:cubicBezTo>
                  <a:pt x="133" y="94"/>
                  <a:pt x="126" y="98"/>
                  <a:pt x="120" y="103"/>
                </a:cubicBezTo>
                <a:cubicBezTo>
                  <a:pt x="113" y="107"/>
                  <a:pt x="107" y="114"/>
                  <a:pt x="101" y="121"/>
                </a:cubicBezTo>
                <a:cubicBezTo>
                  <a:pt x="93" y="123"/>
                  <a:pt x="86" y="126"/>
                  <a:pt x="79" y="131"/>
                </a:cubicBezTo>
                <a:cubicBezTo>
                  <a:pt x="72" y="135"/>
                  <a:pt x="65" y="141"/>
                  <a:pt x="60" y="148"/>
                </a:cubicBezTo>
                <a:cubicBezTo>
                  <a:pt x="51" y="150"/>
                  <a:pt x="44" y="153"/>
                  <a:pt x="37" y="157"/>
                </a:cubicBezTo>
                <a:cubicBezTo>
                  <a:pt x="30" y="161"/>
                  <a:pt x="23" y="166"/>
                  <a:pt x="17" y="172"/>
                </a:cubicBezTo>
                <a:cubicBezTo>
                  <a:pt x="11" y="173"/>
                  <a:pt x="6" y="174"/>
                  <a:pt x="0" y="177"/>
                </a:cubicBezTo>
                <a:cubicBezTo>
                  <a:pt x="1" y="178"/>
                  <a:pt x="1" y="178"/>
                  <a:pt x="1" y="178"/>
                </a:cubicBezTo>
                <a:cubicBezTo>
                  <a:pt x="9" y="195"/>
                  <a:pt x="9" y="195"/>
                  <a:pt x="9" y="195"/>
                </a:cubicBezTo>
                <a:cubicBezTo>
                  <a:pt x="10" y="197"/>
                  <a:pt x="10" y="197"/>
                  <a:pt x="10" y="197"/>
                </a:cubicBezTo>
                <a:cubicBezTo>
                  <a:pt x="25" y="227"/>
                  <a:pt x="25" y="227"/>
                  <a:pt x="25" y="227"/>
                </a:cubicBezTo>
                <a:cubicBezTo>
                  <a:pt x="26" y="228"/>
                  <a:pt x="26" y="228"/>
                  <a:pt x="26" y="228"/>
                </a:cubicBezTo>
                <a:cubicBezTo>
                  <a:pt x="36" y="249"/>
                  <a:pt x="36" y="249"/>
                  <a:pt x="36" y="249"/>
                </a:cubicBezTo>
                <a:cubicBezTo>
                  <a:pt x="37" y="250"/>
                  <a:pt x="37" y="250"/>
                  <a:pt x="37" y="250"/>
                </a:cubicBezTo>
                <a:cubicBezTo>
                  <a:pt x="37" y="250"/>
                  <a:pt x="37" y="250"/>
                  <a:pt x="37" y="250"/>
                </a:cubicBezTo>
                <a:cubicBezTo>
                  <a:pt x="51" y="246"/>
                  <a:pt x="63" y="239"/>
                  <a:pt x="74" y="228"/>
                </a:cubicBezTo>
                <a:close/>
              </a:path>
            </a:pathLst>
          </a:custGeom>
          <a:solidFill>
            <a:srgbClr val="BCBEC0"/>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670" name="MH_Other_44"/>
          <p:cNvSpPr>
            <a:spLocks/>
          </p:cNvSpPr>
          <p:nvPr>
            <p:custDataLst>
              <p:tags r:id="rId46"/>
            </p:custDataLst>
          </p:nvPr>
        </p:nvSpPr>
        <p:spPr bwMode="auto">
          <a:xfrm>
            <a:off x="5743754" y="4348288"/>
            <a:ext cx="192087" cy="60325"/>
          </a:xfrm>
          <a:custGeom>
            <a:avLst/>
            <a:gdLst>
              <a:gd name="T0" fmla="*/ 2147483646 w 229"/>
              <a:gd name="T1" fmla="*/ 2147483646 h 72"/>
              <a:gd name="T2" fmla="*/ 2147483646 w 229"/>
              <a:gd name="T3" fmla="*/ 2147483646 h 72"/>
              <a:gd name="T4" fmla="*/ 2147483646 w 229"/>
              <a:gd name="T5" fmla="*/ 2147483646 h 72"/>
              <a:gd name="T6" fmla="*/ 2147483646 w 229"/>
              <a:gd name="T7" fmla="*/ 2147483646 h 72"/>
              <a:gd name="T8" fmla="*/ 0 w 229"/>
              <a:gd name="T9" fmla="*/ 2147483646 h 72"/>
              <a:gd name="T10" fmla="*/ 1184156800 w 229"/>
              <a:gd name="T11" fmla="*/ 2147483646 h 72"/>
              <a:gd name="T12" fmla="*/ 2147483646 w 229"/>
              <a:gd name="T13" fmla="*/ 2147483646 h 72"/>
              <a:gd name="T14" fmla="*/ 2147483646 w 229"/>
              <a:gd name="T15" fmla="*/ 2147483646 h 72"/>
              <a:gd name="T16" fmla="*/ 2147483646 w 229"/>
              <a:gd name="T17" fmla="*/ 2147483646 h 72"/>
              <a:gd name="T18" fmla="*/ 2147483646 w 229"/>
              <a:gd name="T19" fmla="*/ 2147483646 h 72"/>
              <a:gd name="T20" fmla="*/ 2147483646 w 229"/>
              <a:gd name="T21" fmla="*/ 2147483646 h 72"/>
              <a:gd name="T22" fmla="*/ 2147483646 w 229"/>
              <a:gd name="T23" fmla="*/ 2147483646 h 72"/>
              <a:gd name="T24" fmla="*/ 2147483646 w 229"/>
              <a:gd name="T25" fmla="*/ 2147483646 h 72"/>
              <a:gd name="T26" fmla="*/ 2147483646 w 229"/>
              <a:gd name="T27" fmla="*/ 0 h 72"/>
              <a:gd name="T28" fmla="*/ 2147483646 w 229"/>
              <a:gd name="T29" fmla="*/ 592477798 h 72"/>
              <a:gd name="T30" fmla="*/ 2147483646 w 229"/>
              <a:gd name="T31" fmla="*/ 2147483646 h 7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29" h="72">
                <a:moveTo>
                  <a:pt x="160" y="42"/>
                </a:moveTo>
                <a:cubicBezTo>
                  <a:pt x="128" y="46"/>
                  <a:pt x="115" y="45"/>
                  <a:pt x="115" y="45"/>
                </a:cubicBezTo>
                <a:cubicBezTo>
                  <a:pt x="115" y="45"/>
                  <a:pt x="101" y="45"/>
                  <a:pt x="70" y="45"/>
                </a:cubicBezTo>
                <a:cubicBezTo>
                  <a:pt x="51" y="45"/>
                  <a:pt x="34" y="48"/>
                  <a:pt x="20" y="57"/>
                </a:cubicBezTo>
                <a:cubicBezTo>
                  <a:pt x="13" y="61"/>
                  <a:pt x="6" y="66"/>
                  <a:pt x="0" y="72"/>
                </a:cubicBezTo>
                <a:cubicBezTo>
                  <a:pt x="2" y="71"/>
                  <a:pt x="2" y="71"/>
                  <a:pt x="2" y="71"/>
                </a:cubicBezTo>
                <a:cubicBezTo>
                  <a:pt x="21" y="53"/>
                  <a:pt x="42" y="46"/>
                  <a:pt x="70" y="46"/>
                </a:cubicBezTo>
                <a:cubicBezTo>
                  <a:pt x="101" y="47"/>
                  <a:pt x="115" y="46"/>
                  <a:pt x="115" y="46"/>
                </a:cubicBezTo>
                <a:cubicBezTo>
                  <a:pt x="115" y="46"/>
                  <a:pt x="128" y="47"/>
                  <a:pt x="160" y="44"/>
                </a:cubicBezTo>
                <a:cubicBezTo>
                  <a:pt x="170" y="43"/>
                  <a:pt x="179" y="41"/>
                  <a:pt x="187" y="37"/>
                </a:cubicBezTo>
                <a:cubicBezTo>
                  <a:pt x="189" y="35"/>
                  <a:pt x="189" y="35"/>
                  <a:pt x="189" y="35"/>
                </a:cubicBezTo>
                <a:cubicBezTo>
                  <a:pt x="190" y="36"/>
                  <a:pt x="190" y="36"/>
                  <a:pt x="190" y="36"/>
                </a:cubicBezTo>
                <a:cubicBezTo>
                  <a:pt x="190" y="36"/>
                  <a:pt x="190" y="36"/>
                  <a:pt x="190" y="36"/>
                </a:cubicBezTo>
                <a:cubicBezTo>
                  <a:pt x="206" y="29"/>
                  <a:pt x="220" y="16"/>
                  <a:pt x="229" y="0"/>
                </a:cubicBezTo>
                <a:cubicBezTo>
                  <a:pt x="228" y="1"/>
                  <a:pt x="228" y="1"/>
                  <a:pt x="228" y="1"/>
                </a:cubicBezTo>
                <a:cubicBezTo>
                  <a:pt x="213" y="25"/>
                  <a:pt x="190" y="39"/>
                  <a:pt x="160" y="42"/>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671" name="MH_Other_45"/>
          <p:cNvSpPr>
            <a:spLocks/>
          </p:cNvSpPr>
          <p:nvPr>
            <p:custDataLst>
              <p:tags r:id="rId47"/>
            </p:custDataLst>
          </p:nvPr>
        </p:nvSpPr>
        <p:spPr bwMode="auto">
          <a:xfrm>
            <a:off x="5729465" y="4378451"/>
            <a:ext cx="173038" cy="34925"/>
          </a:xfrm>
          <a:custGeom>
            <a:avLst/>
            <a:gdLst>
              <a:gd name="T0" fmla="*/ 0 w 207"/>
              <a:gd name="T1" fmla="*/ 2147483646 h 42"/>
              <a:gd name="T2" fmla="*/ 586977497 w 207"/>
              <a:gd name="T3" fmla="*/ 2147483646 h 42"/>
              <a:gd name="T4" fmla="*/ 2147483646 w 207"/>
              <a:gd name="T5" fmla="*/ 2147483646 h 42"/>
              <a:gd name="T6" fmla="*/ 2147483646 w 207"/>
              <a:gd name="T7" fmla="*/ 2147483646 h 42"/>
              <a:gd name="T8" fmla="*/ 2147483646 w 207"/>
              <a:gd name="T9" fmla="*/ 2147483646 h 42"/>
              <a:gd name="T10" fmla="*/ 2147483646 w 207"/>
              <a:gd name="T11" fmla="*/ 2147483646 h 42"/>
              <a:gd name="T12" fmla="*/ 2147483646 w 207"/>
              <a:gd name="T13" fmla="*/ 2147483646 h 42"/>
              <a:gd name="T14" fmla="*/ 2147483646 w 207"/>
              <a:gd name="T15" fmla="*/ 2147483646 h 42"/>
              <a:gd name="T16" fmla="*/ 2147483646 w 207"/>
              <a:gd name="T17" fmla="*/ 0 h 42"/>
              <a:gd name="T18" fmla="*/ 2147483646 w 207"/>
              <a:gd name="T19" fmla="*/ 579453148 h 42"/>
              <a:gd name="T20" fmla="*/ 2147483646 w 207"/>
              <a:gd name="T21" fmla="*/ 2147483646 h 42"/>
              <a:gd name="T22" fmla="*/ 2147483646 w 207"/>
              <a:gd name="T23" fmla="*/ 2147483646 h 42"/>
              <a:gd name="T24" fmla="*/ 2147483646 w 207"/>
              <a:gd name="T25" fmla="*/ 2147483646 h 42"/>
              <a:gd name="T26" fmla="*/ 2147483646 w 207"/>
              <a:gd name="T27" fmla="*/ 2147483646 h 42"/>
              <a:gd name="T28" fmla="*/ 2147483646 w 207"/>
              <a:gd name="T29" fmla="*/ 2147483646 h 42"/>
              <a:gd name="T30" fmla="*/ 2147483646 w 207"/>
              <a:gd name="T31" fmla="*/ 2147483646 h 42"/>
              <a:gd name="T32" fmla="*/ 2147483646 w 207"/>
              <a:gd name="T33" fmla="*/ 2147483646 h 42"/>
              <a:gd name="T34" fmla="*/ 0 w 207"/>
              <a:gd name="T35" fmla="*/ 2147483646 h 4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07" h="42">
                <a:moveTo>
                  <a:pt x="0" y="41"/>
                </a:moveTo>
                <a:cubicBezTo>
                  <a:pt x="1" y="42"/>
                  <a:pt x="1" y="42"/>
                  <a:pt x="1" y="42"/>
                </a:cubicBezTo>
                <a:cubicBezTo>
                  <a:pt x="14" y="36"/>
                  <a:pt x="29" y="34"/>
                  <a:pt x="46" y="36"/>
                </a:cubicBezTo>
                <a:cubicBezTo>
                  <a:pt x="76" y="38"/>
                  <a:pt x="90" y="38"/>
                  <a:pt x="90" y="38"/>
                </a:cubicBezTo>
                <a:cubicBezTo>
                  <a:pt x="90" y="38"/>
                  <a:pt x="103" y="40"/>
                  <a:pt x="135" y="38"/>
                </a:cubicBezTo>
                <a:cubicBezTo>
                  <a:pt x="145" y="38"/>
                  <a:pt x="154" y="36"/>
                  <a:pt x="162" y="34"/>
                </a:cubicBezTo>
                <a:cubicBezTo>
                  <a:pt x="162" y="34"/>
                  <a:pt x="163" y="33"/>
                  <a:pt x="163" y="33"/>
                </a:cubicBezTo>
                <a:cubicBezTo>
                  <a:pt x="163" y="33"/>
                  <a:pt x="163" y="33"/>
                  <a:pt x="163" y="33"/>
                </a:cubicBezTo>
                <a:cubicBezTo>
                  <a:pt x="181" y="27"/>
                  <a:pt x="196" y="16"/>
                  <a:pt x="207" y="0"/>
                </a:cubicBezTo>
                <a:cubicBezTo>
                  <a:pt x="204" y="1"/>
                  <a:pt x="204" y="1"/>
                  <a:pt x="204" y="1"/>
                </a:cubicBezTo>
                <a:cubicBezTo>
                  <a:pt x="188" y="24"/>
                  <a:pt x="165" y="36"/>
                  <a:pt x="135" y="37"/>
                </a:cubicBezTo>
                <a:cubicBezTo>
                  <a:pt x="103" y="38"/>
                  <a:pt x="90" y="37"/>
                  <a:pt x="90" y="37"/>
                </a:cubicBezTo>
                <a:cubicBezTo>
                  <a:pt x="90" y="37"/>
                  <a:pt x="76" y="37"/>
                  <a:pt x="46" y="34"/>
                </a:cubicBezTo>
                <a:cubicBezTo>
                  <a:pt x="36" y="34"/>
                  <a:pt x="28" y="34"/>
                  <a:pt x="19" y="35"/>
                </a:cubicBezTo>
                <a:cubicBezTo>
                  <a:pt x="18" y="37"/>
                  <a:pt x="18" y="37"/>
                  <a:pt x="18" y="37"/>
                </a:cubicBezTo>
                <a:cubicBezTo>
                  <a:pt x="17" y="36"/>
                  <a:pt x="17" y="36"/>
                  <a:pt x="17" y="36"/>
                </a:cubicBezTo>
                <a:cubicBezTo>
                  <a:pt x="17" y="36"/>
                  <a:pt x="17" y="36"/>
                  <a:pt x="17" y="36"/>
                </a:cubicBezTo>
                <a:cubicBezTo>
                  <a:pt x="11" y="37"/>
                  <a:pt x="6" y="38"/>
                  <a:pt x="0" y="41"/>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672" name="MH_Other_46"/>
          <p:cNvSpPr>
            <a:spLocks/>
          </p:cNvSpPr>
          <p:nvPr>
            <p:custDataLst>
              <p:tags r:id="rId48"/>
            </p:custDataLst>
          </p:nvPr>
        </p:nvSpPr>
        <p:spPr bwMode="auto">
          <a:xfrm>
            <a:off x="5743754" y="4407026"/>
            <a:ext cx="1587" cy="1587"/>
          </a:xfrm>
          <a:custGeom>
            <a:avLst/>
            <a:gdLst>
              <a:gd name="T0" fmla="*/ 71627975 w 5"/>
              <a:gd name="T1" fmla="*/ 179120564 h 5"/>
              <a:gd name="T2" fmla="*/ 179120564 w 5"/>
              <a:gd name="T3" fmla="*/ 0 h 5"/>
              <a:gd name="T4" fmla="*/ 0 w 5"/>
              <a:gd name="T5" fmla="*/ 107492588 h 5"/>
              <a:gd name="T6" fmla="*/ 0 w 5"/>
              <a:gd name="T7" fmla="*/ 107492588 h 5"/>
              <a:gd name="T8" fmla="*/ 71627975 w 5"/>
              <a:gd name="T9" fmla="*/ 179120564 h 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 h="5">
                <a:moveTo>
                  <a:pt x="2" y="5"/>
                </a:moveTo>
                <a:lnTo>
                  <a:pt x="5" y="0"/>
                </a:lnTo>
                <a:lnTo>
                  <a:pt x="0" y="3"/>
                </a:lnTo>
                <a:lnTo>
                  <a:pt x="2" y="5"/>
                </a:ln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673" name="MH_Other_47"/>
          <p:cNvSpPr>
            <a:spLocks/>
          </p:cNvSpPr>
          <p:nvPr>
            <p:custDataLst>
              <p:tags r:id="rId49"/>
            </p:custDataLst>
          </p:nvPr>
        </p:nvSpPr>
        <p:spPr bwMode="auto">
          <a:xfrm>
            <a:off x="5900915" y="4376862"/>
            <a:ext cx="1588" cy="1588"/>
          </a:xfrm>
          <a:custGeom>
            <a:avLst/>
            <a:gdLst>
              <a:gd name="T0" fmla="*/ 91503282 w 7"/>
              <a:gd name="T1" fmla="*/ 0 h 5"/>
              <a:gd name="T2" fmla="*/ 0 w 7"/>
              <a:gd name="T3" fmla="*/ 179346497 h 5"/>
              <a:gd name="T4" fmla="*/ 128094205 w 7"/>
              <a:gd name="T5" fmla="*/ 107627970 h 5"/>
              <a:gd name="T6" fmla="*/ 128094205 w 7"/>
              <a:gd name="T7" fmla="*/ 107627970 h 5"/>
              <a:gd name="T8" fmla="*/ 91503282 w 7"/>
              <a:gd name="T9" fmla="*/ 0 h 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 h="5">
                <a:moveTo>
                  <a:pt x="5" y="0"/>
                </a:moveTo>
                <a:lnTo>
                  <a:pt x="0" y="5"/>
                </a:lnTo>
                <a:lnTo>
                  <a:pt x="7" y="3"/>
                </a:lnTo>
                <a:lnTo>
                  <a:pt x="5" y="0"/>
                </a:ln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674" name="MH_Other_48"/>
          <p:cNvSpPr>
            <a:spLocks/>
          </p:cNvSpPr>
          <p:nvPr>
            <p:custDataLst>
              <p:tags r:id="rId50"/>
            </p:custDataLst>
          </p:nvPr>
        </p:nvSpPr>
        <p:spPr bwMode="auto">
          <a:xfrm>
            <a:off x="5737404" y="4405438"/>
            <a:ext cx="130175" cy="30163"/>
          </a:xfrm>
          <a:custGeom>
            <a:avLst/>
            <a:gdLst>
              <a:gd name="T0" fmla="*/ 2147483646 w 155"/>
              <a:gd name="T1" fmla="*/ 2147483646 h 35"/>
              <a:gd name="T2" fmla="*/ 2147483646 w 155"/>
              <a:gd name="T3" fmla="*/ 2147483646 h 35"/>
              <a:gd name="T4" fmla="*/ 0 w 155"/>
              <a:gd name="T5" fmla="*/ 2147483646 h 35"/>
              <a:gd name="T6" fmla="*/ 593886905 w 155"/>
              <a:gd name="T7" fmla="*/ 2147483646 h 35"/>
              <a:gd name="T8" fmla="*/ 2147483646 w 155"/>
              <a:gd name="T9" fmla="*/ 2147483646 h 35"/>
              <a:gd name="T10" fmla="*/ 2147483646 w 155"/>
              <a:gd name="T11" fmla="*/ 2147483646 h 35"/>
              <a:gd name="T12" fmla="*/ 2147483646 w 155"/>
              <a:gd name="T13" fmla="*/ 2147483646 h 35"/>
              <a:gd name="T14" fmla="*/ 2147483646 w 155"/>
              <a:gd name="T15" fmla="*/ 2147483646 h 35"/>
              <a:gd name="T16" fmla="*/ 2147483646 w 155"/>
              <a:gd name="T17" fmla="*/ 2147483646 h 35"/>
              <a:gd name="T18" fmla="*/ 2147483646 w 155"/>
              <a:gd name="T19" fmla="*/ 0 h 35"/>
              <a:gd name="T20" fmla="*/ 2147483646 w 155"/>
              <a:gd name="T21" fmla="*/ 0 h 35"/>
              <a:gd name="T22" fmla="*/ 2147483646 w 155"/>
              <a:gd name="T23" fmla="*/ 618668122 h 35"/>
              <a:gd name="T24" fmla="*/ 2147483646 w 155"/>
              <a:gd name="T25" fmla="*/ 2147483646 h 3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55" h="35">
                <a:moveTo>
                  <a:pt x="81" y="33"/>
                </a:moveTo>
                <a:cubicBezTo>
                  <a:pt x="49" y="33"/>
                  <a:pt x="36" y="30"/>
                  <a:pt x="36" y="30"/>
                </a:cubicBezTo>
                <a:cubicBezTo>
                  <a:pt x="0" y="26"/>
                  <a:pt x="0" y="26"/>
                  <a:pt x="0" y="26"/>
                </a:cubicBezTo>
                <a:cubicBezTo>
                  <a:pt x="1" y="28"/>
                  <a:pt x="1" y="28"/>
                  <a:pt x="1" y="28"/>
                </a:cubicBezTo>
                <a:cubicBezTo>
                  <a:pt x="36" y="32"/>
                  <a:pt x="36" y="32"/>
                  <a:pt x="36" y="32"/>
                </a:cubicBezTo>
                <a:cubicBezTo>
                  <a:pt x="36" y="32"/>
                  <a:pt x="49" y="34"/>
                  <a:pt x="81" y="35"/>
                </a:cubicBezTo>
                <a:cubicBezTo>
                  <a:pt x="91" y="35"/>
                  <a:pt x="100" y="34"/>
                  <a:pt x="108" y="32"/>
                </a:cubicBezTo>
                <a:cubicBezTo>
                  <a:pt x="108" y="31"/>
                  <a:pt x="109" y="31"/>
                  <a:pt x="109" y="31"/>
                </a:cubicBezTo>
                <a:cubicBezTo>
                  <a:pt x="109" y="31"/>
                  <a:pt x="109" y="31"/>
                  <a:pt x="109" y="31"/>
                </a:cubicBezTo>
                <a:cubicBezTo>
                  <a:pt x="127" y="26"/>
                  <a:pt x="143" y="15"/>
                  <a:pt x="155" y="0"/>
                </a:cubicBezTo>
                <a:cubicBezTo>
                  <a:pt x="154" y="0"/>
                  <a:pt x="154" y="0"/>
                  <a:pt x="154" y="0"/>
                </a:cubicBezTo>
                <a:cubicBezTo>
                  <a:pt x="153" y="1"/>
                  <a:pt x="153" y="1"/>
                  <a:pt x="153" y="1"/>
                </a:cubicBezTo>
                <a:cubicBezTo>
                  <a:pt x="135" y="23"/>
                  <a:pt x="111" y="34"/>
                  <a:pt x="81" y="33"/>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675" name="MH_Other_49"/>
          <p:cNvSpPr>
            <a:spLocks/>
          </p:cNvSpPr>
          <p:nvPr>
            <p:custDataLst>
              <p:tags r:id="rId51"/>
            </p:custDataLst>
          </p:nvPr>
        </p:nvSpPr>
        <p:spPr bwMode="auto">
          <a:xfrm>
            <a:off x="5865990" y="4405437"/>
            <a:ext cx="0" cy="1588"/>
          </a:xfrm>
          <a:custGeom>
            <a:avLst/>
            <a:gdLst>
              <a:gd name="T0" fmla="*/ 0 w 1"/>
              <a:gd name="T1" fmla="*/ 1792959984 h 1"/>
              <a:gd name="T2" fmla="*/ 711 w 1"/>
              <a:gd name="T3" fmla="*/ 0 h 1"/>
              <a:gd name="T4" fmla="*/ 711 w 1"/>
              <a:gd name="T5" fmla="*/ 0 h 1"/>
              <a:gd name="T6" fmla="*/ 0 w 1"/>
              <a:gd name="T7" fmla="*/ 1792959984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0" y="1"/>
                </a:moveTo>
                <a:cubicBezTo>
                  <a:pt x="1" y="0"/>
                  <a:pt x="1" y="0"/>
                  <a:pt x="1" y="0"/>
                </a:cubicBezTo>
                <a:cubicBezTo>
                  <a:pt x="1" y="0"/>
                  <a:pt x="1" y="0"/>
                  <a:pt x="1" y="0"/>
                </a:cubicBezTo>
                <a:cubicBezTo>
                  <a:pt x="1" y="0"/>
                  <a:pt x="0" y="1"/>
                  <a:pt x="0" y="1"/>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676" name="MH_Other_50"/>
          <p:cNvSpPr>
            <a:spLocks/>
          </p:cNvSpPr>
          <p:nvPr>
            <p:custDataLst>
              <p:tags r:id="rId52"/>
            </p:custDataLst>
          </p:nvPr>
        </p:nvSpPr>
        <p:spPr bwMode="auto">
          <a:xfrm>
            <a:off x="5750104" y="4432425"/>
            <a:ext cx="79375" cy="25400"/>
          </a:xfrm>
          <a:custGeom>
            <a:avLst/>
            <a:gdLst>
              <a:gd name="T0" fmla="*/ 2147483646 w 94"/>
              <a:gd name="T1" fmla="*/ 2147483646 h 31"/>
              <a:gd name="T2" fmla="*/ 0 w 94"/>
              <a:gd name="T3" fmla="*/ 2147483646 h 31"/>
              <a:gd name="T4" fmla="*/ 598951084 w 94"/>
              <a:gd name="T5" fmla="*/ 2147483646 h 31"/>
              <a:gd name="T6" fmla="*/ 2147483646 w 94"/>
              <a:gd name="T7" fmla="*/ 2147483646 h 31"/>
              <a:gd name="T8" fmla="*/ 2147483646 w 94"/>
              <a:gd name="T9" fmla="*/ 2147483646 h 31"/>
              <a:gd name="T10" fmla="*/ 2147483646 w 94"/>
              <a:gd name="T11" fmla="*/ 2147483646 h 31"/>
              <a:gd name="T12" fmla="*/ 2147483646 w 94"/>
              <a:gd name="T13" fmla="*/ 2147483646 h 31"/>
              <a:gd name="T14" fmla="*/ 2147483646 w 94"/>
              <a:gd name="T15" fmla="*/ 561913548 h 31"/>
              <a:gd name="T16" fmla="*/ 2147483646 w 94"/>
              <a:gd name="T17" fmla="*/ 0 h 31"/>
              <a:gd name="T18" fmla="*/ 2147483646 w 94"/>
              <a:gd name="T19" fmla="*/ 561913548 h 31"/>
              <a:gd name="T20" fmla="*/ 2147483646 w 94"/>
              <a:gd name="T21" fmla="*/ 2147483646 h 3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94" h="31">
                <a:moveTo>
                  <a:pt x="18" y="29"/>
                </a:moveTo>
                <a:cubicBezTo>
                  <a:pt x="11" y="28"/>
                  <a:pt x="5" y="27"/>
                  <a:pt x="0" y="27"/>
                </a:cubicBezTo>
                <a:cubicBezTo>
                  <a:pt x="1" y="28"/>
                  <a:pt x="1" y="28"/>
                  <a:pt x="1" y="28"/>
                </a:cubicBezTo>
                <a:cubicBezTo>
                  <a:pt x="6" y="29"/>
                  <a:pt x="12" y="29"/>
                  <a:pt x="18" y="30"/>
                </a:cubicBezTo>
                <a:cubicBezTo>
                  <a:pt x="28" y="31"/>
                  <a:pt x="37" y="30"/>
                  <a:pt x="46" y="28"/>
                </a:cubicBezTo>
                <a:cubicBezTo>
                  <a:pt x="48" y="27"/>
                  <a:pt x="48" y="27"/>
                  <a:pt x="48" y="27"/>
                </a:cubicBezTo>
                <a:cubicBezTo>
                  <a:pt x="49" y="28"/>
                  <a:pt x="49" y="28"/>
                  <a:pt x="49" y="28"/>
                </a:cubicBezTo>
                <a:cubicBezTo>
                  <a:pt x="66" y="24"/>
                  <a:pt x="81" y="15"/>
                  <a:pt x="94" y="1"/>
                </a:cubicBezTo>
                <a:cubicBezTo>
                  <a:pt x="93" y="0"/>
                  <a:pt x="93" y="0"/>
                  <a:pt x="93" y="0"/>
                </a:cubicBezTo>
                <a:cubicBezTo>
                  <a:pt x="92" y="1"/>
                  <a:pt x="92" y="1"/>
                  <a:pt x="92" y="1"/>
                </a:cubicBezTo>
                <a:cubicBezTo>
                  <a:pt x="73" y="22"/>
                  <a:pt x="48" y="31"/>
                  <a:pt x="18" y="29"/>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677" name="MH_Other_51"/>
          <p:cNvSpPr>
            <a:spLocks/>
          </p:cNvSpPr>
          <p:nvPr>
            <p:custDataLst>
              <p:tags r:id="rId53"/>
            </p:custDataLst>
          </p:nvPr>
        </p:nvSpPr>
        <p:spPr bwMode="auto">
          <a:xfrm>
            <a:off x="5827890" y="4432425"/>
            <a:ext cx="0" cy="0"/>
          </a:xfrm>
          <a:custGeom>
            <a:avLst/>
            <a:gdLst>
              <a:gd name="T0" fmla="*/ 0 w 1"/>
              <a:gd name="T1" fmla="*/ 711 h 1"/>
              <a:gd name="T2" fmla="*/ 711 w 1"/>
              <a:gd name="T3" fmla="*/ 0 h 1"/>
              <a:gd name="T4" fmla="*/ 711 w 1"/>
              <a:gd name="T5" fmla="*/ 0 h 1"/>
              <a:gd name="T6" fmla="*/ 0 w 1"/>
              <a:gd name="T7" fmla="*/ 711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0" y="1"/>
                </a:moveTo>
                <a:cubicBezTo>
                  <a:pt x="1" y="0"/>
                  <a:pt x="1" y="0"/>
                  <a:pt x="1" y="0"/>
                </a:cubicBezTo>
                <a:cubicBezTo>
                  <a:pt x="1" y="0"/>
                  <a:pt x="1" y="0"/>
                  <a:pt x="1" y="0"/>
                </a:cubicBezTo>
                <a:cubicBezTo>
                  <a:pt x="1" y="0"/>
                  <a:pt x="0" y="0"/>
                  <a:pt x="0" y="1"/>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678" name="MH_Other_52"/>
          <p:cNvSpPr>
            <a:spLocks/>
          </p:cNvSpPr>
          <p:nvPr>
            <p:custDataLst>
              <p:tags r:id="rId54"/>
            </p:custDataLst>
          </p:nvPr>
        </p:nvSpPr>
        <p:spPr bwMode="auto">
          <a:xfrm>
            <a:off x="5759628" y="4454650"/>
            <a:ext cx="31750" cy="19050"/>
          </a:xfrm>
          <a:custGeom>
            <a:avLst/>
            <a:gdLst>
              <a:gd name="T0" fmla="*/ 0 w 38"/>
              <a:gd name="T1" fmla="*/ 2147483646 h 22"/>
              <a:gd name="T2" fmla="*/ 587803625 w 38"/>
              <a:gd name="T3" fmla="*/ 2147483646 h 22"/>
              <a:gd name="T4" fmla="*/ 587803625 w 38"/>
              <a:gd name="T5" fmla="*/ 2147483646 h 22"/>
              <a:gd name="T6" fmla="*/ 2147483646 w 38"/>
              <a:gd name="T7" fmla="*/ 0 h 22"/>
              <a:gd name="T8" fmla="*/ 2147483646 w 38"/>
              <a:gd name="T9" fmla="*/ 0 h 22"/>
              <a:gd name="T10" fmla="*/ 0 w 38"/>
              <a:gd name="T11" fmla="*/ 2147483646 h 2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8" h="22">
                <a:moveTo>
                  <a:pt x="0" y="21"/>
                </a:moveTo>
                <a:cubicBezTo>
                  <a:pt x="1" y="22"/>
                  <a:pt x="1" y="22"/>
                  <a:pt x="1" y="22"/>
                </a:cubicBezTo>
                <a:cubicBezTo>
                  <a:pt x="1" y="22"/>
                  <a:pt x="1" y="22"/>
                  <a:pt x="1" y="22"/>
                </a:cubicBezTo>
                <a:cubicBezTo>
                  <a:pt x="15" y="18"/>
                  <a:pt x="27" y="11"/>
                  <a:pt x="38" y="0"/>
                </a:cubicBezTo>
                <a:cubicBezTo>
                  <a:pt x="35" y="0"/>
                  <a:pt x="35" y="0"/>
                  <a:pt x="35" y="0"/>
                </a:cubicBezTo>
                <a:cubicBezTo>
                  <a:pt x="25" y="10"/>
                  <a:pt x="13" y="17"/>
                  <a:pt x="0" y="21"/>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679" name="MH_Other_53"/>
          <p:cNvSpPr>
            <a:spLocks/>
          </p:cNvSpPr>
          <p:nvPr>
            <p:custDataLst>
              <p:tags r:id="rId55"/>
            </p:custDataLst>
          </p:nvPr>
        </p:nvSpPr>
        <p:spPr bwMode="auto">
          <a:xfrm>
            <a:off x="5789790" y="4454650"/>
            <a:ext cx="1588" cy="0"/>
          </a:xfrm>
          <a:custGeom>
            <a:avLst/>
            <a:gdLst>
              <a:gd name="T0" fmla="*/ 73182073 w 7"/>
              <a:gd name="T1" fmla="*/ 0 h 2"/>
              <a:gd name="T2" fmla="*/ 0 w 7"/>
              <a:gd name="T3" fmla="*/ 178 h 2"/>
              <a:gd name="T4" fmla="*/ 128094205 w 7"/>
              <a:gd name="T5" fmla="*/ 178 h 2"/>
              <a:gd name="T6" fmla="*/ 73182073 w 7"/>
              <a:gd name="T7" fmla="*/ 0 h 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 h="2">
                <a:moveTo>
                  <a:pt x="4" y="0"/>
                </a:moveTo>
                <a:lnTo>
                  <a:pt x="0" y="2"/>
                </a:lnTo>
                <a:lnTo>
                  <a:pt x="7" y="2"/>
                </a:lnTo>
                <a:lnTo>
                  <a:pt x="4" y="0"/>
                </a:ln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680" name="MH_Other_54"/>
          <p:cNvSpPr>
            <a:spLocks/>
          </p:cNvSpPr>
          <p:nvPr>
            <p:custDataLst>
              <p:tags r:id="rId56"/>
            </p:custDataLst>
          </p:nvPr>
        </p:nvSpPr>
        <p:spPr bwMode="auto">
          <a:xfrm>
            <a:off x="5908853" y="4264151"/>
            <a:ext cx="17462" cy="20637"/>
          </a:xfrm>
          <a:custGeom>
            <a:avLst/>
            <a:gdLst>
              <a:gd name="T0" fmla="*/ 2147483646 w 20"/>
              <a:gd name="T1" fmla="*/ 525426751 h 26"/>
              <a:gd name="T2" fmla="*/ 2147483646 w 20"/>
              <a:gd name="T3" fmla="*/ 525426751 h 26"/>
              <a:gd name="T4" fmla="*/ 2147483646 w 20"/>
              <a:gd name="T5" fmla="*/ 0 h 26"/>
              <a:gd name="T6" fmla="*/ 2147483646 w 20"/>
              <a:gd name="T7" fmla="*/ 0 h 26"/>
              <a:gd name="T8" fmla="*/ 2147483646 w 20"/>
              <a:gd name="T9" fmla="*/ 2147483646 h 26"/>
              <a:gd name="T10" fmla="*/ 0 w 20"/>
              <a:gd name="T11" fmla="*/ 2147483646 h 26"/>
              <a:gd name="T12" fmla="*/ 637286167 w 20"/>
              <a:gd name="T13" fmla="*/ 2147483646 h 26"/>
              <a:gd name="T14" fmla="*/ 1273809245 w 20"/>
              <a:gd name="T15" fmla="*/ 2147483646 h 26"/>
              <a:gd name="T16" fmla="*/ 2147483646 w 20"/>
              <a:gd name="T17" fmla="*/ 525426751 h 2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0" h="26">
                <a:moveTo>
                  <a:pt x="20" y="1"/>
                </a:moveTo>
                <a:cubicBezTo>
                  <a:pt x="20" y="1"/>
                  <a:pt x="20" y="1"/>
                  <a:pt x="20" y="1"/>
                </a:cubicBezTo>
                <a:cubicBezTo>
                  <a:pt x="19" y="0"/>
                  <a:pt x="19" y="0"/>
                  <a:pt x="19" y="0"/>
                </a:cubicBezTo>
                <a:cubicBezTo>
                  <a:pt x="19" y="0"/>
                  <a:pt x="19" y="0"/>
                  <a:pt x="19" y="0"/>
                </a:cubicBezTo>
                <a:cubicBezTo>
                  <a:pt x="18" y="1"/>
                  <a:pt x="16" y="3"/>
                  <a:pt x="15" y="5"/>
                </a:cubicBezTo>
                <a:cubicBezTo>
                  <a:pt x="9" y="10"/>
                  <a:pt x="4" y="18"/>
                  <a:pt x="0" y="26"/>
                </a:cubicBezTo>
                <a:cubicBezTo>
                  <a:pt x="1" y="25"/>
                  <a:pt x="1" y="25"/>
                  <a:pt x="1" y="25"/>
                </a:cubicBezTo>
                <a:cubicBezTo>
                  <a:pt x="2" y="25"/>
                  <a:pt x="2" y="25"/>
                  <a:pt x="2" y="25"/>
                </a:cubicBezTo>
                <a:cubicBezTo>
                  <a:pt x="7" y="15"/>
                  <a:pt x="13" y="7"/>
                  <a:pt x="20" y="1"/>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681" name="MH_Other_55"/>
          <p:cNvSpPr>
            <a:spLocks/>
          </p:cNvSpPr>
          <p:nvPr>
            <p:custDataLst>
              <p:tags r:id="rId57"/>
            </p:custDataLst>
          </p:nvPr>
        </p:nvSpPr>
        <p:spPr bwMode="auto">
          <a:xfrm>
            <a:off x="5878691" y="4275262"/>
            <a:ext cx="60325" cy="39688"/>
          </a:xfrm>
          <a:custGeom>
            <a:avLst/>
            <a:gdLst>
              <a:gd name="T0" fmla="*/ 2147483646 w 72"/>
              <a:gd name="T1" fmla="*/ 1881083508 h 46"/>
              <a:gd name="T2" fmla="*/ 2147483646 w 72"/>
              <a:gd name="T3" fmla="*/ 626779642 h 46"/>
              <a:gd name="T4" fmla="*/ 2147483646 w 72"/>
              <a:gd name="T5" fmla="*/ 0 h 46"/>
              <a:gd name="T6" fmla="*/ 2147483646 w 72"/>
              <a:gd name="T7" fmla="*/ 1254303866 h 46"/>
              <a:gd name="T8" fmla="*/ 2147483646 w 72"/>
              <a:gd name="T9" fmla="*/ 2147483646 h 46"/>
              <a:gd name="T10" fmla="*/ 2147483646 w 72"/>
              <a:gd name="T11" fmla="*/ 2147483646 h 46"/>
              <a:gd name="T12" fmla="*/ 2147483646 w 72"/>
              <a:gd name="T13" fmla="*/ 2147483646 h 46"/>
              <a:gd name="T14" fmla="*/ 2147483646 w 72"/>
              <a:gd name="T15" fmla="*/ 2147483646 h 46"/>
              <a:gd name="T16" fmla="*/ 0 w 72"/>
              <a:gd name="T17" fmla="*/ 2147483646 h 46"/>
              <a:gd name="T18" fmla="*/ 588968056 w 72"/>
              <a:gd name="T19" fmla="*/ 2147483646 h 46"/>
              <a:gd name="T20" fmla="*/ 1178637391 w 72"/>
              <a:gd name="T21" fmla="*/ 2147483646 h 46"/>
              <a:gd name="T22" fmla="*/ 2147483646 w 72"/>
              <a:gd name="T23" fmla="*/ 1881083508 h 4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72" h="46">
                <a:moveTo>
                  <a:pt x="63" y="3"/>
                </a:moveTo>
                <a:cubicBezTo>
                  <a:pt x="72" y="1"/>
                  <a:pt x="72" y="1"/>
                  <a:pt x="72" y="1"/>
                </a:cubicBezTo>
                <a:cubicBezTo>
                  <a:pt x="71" y="0"/>
                  <a:pt x="71" y="0"/>
                  <a:pt x="71" y="0"/>
                </a:cubicBezTo>
                <a:cubicBezTo>
                  <a:pt x="63" y="2"/>
                  <a:pt x="63" y="2"/>
                  <a:pt x="63" y="2"/>
                </a:cubicBezTo>
                <a:cubicBezTo>
                  <a:pt x="54" y="4"/>
                  <a:pt x="46" y="7"/>
                  <a:pt x="38" y="11"/>
                </a:cubicBezTo>
                <a:cubicBezTo>
                  <a:pt x="38" y="11"/>
                  <a:pt x="38" y="11"/>
                  <a:pt x="38" y="11"/>
                </a:cubicBezTo>
                <a:cubicBezTo>
                  <a:pt x="37" y="11"/>
                  <a:pt x="37" y="11"/>
                  <a:pt x="37" y="11"/>
                </a:cubicBezTo>
                <a:cubicBezTo>
                  <a:pt x="29" y="15"/>
                  <a:pt x="22" y="20"/>
                  <a:pt x="16" y="26"/>
                </a:cubicBezTo>
                <a:cubicBezTo>
                  <a:pt x="10" y="31"/>
                  <a:pt x="5" y="39"/>
                  <a:pt x="0" y="46"/>
                </a:cubicBezTo>
                <a:cubicBezTo>
                  <a:pt x="1" y="46"/>
                  <a:pt x="1" y="46"/>
                  <a:pt x="1" y="46"/>
                </a:cubicBezTo>
                <a:cubicBezTo>
                  <a:pt x="2" y="45"/>
                  <a:pt x="2" y="45"/>
                  <a:pt x="2" y="45"/>
                </a:cubicBezTo>
                <a:cubicBezTo>
                  <a:pt x="16" y="23"/>
                  <a:pt x="35" y="10"/>
                  <a:pt x="63" y="3"/>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682" name="MH_Other_56"/>
          <p:cNvSpPr>
            <a:spLocks/>
          </p:cNvSpPr>
          <p:nvPr>
            <p:custDataLst>
              <p:tags r:id="rId58"/>
            </p:custDataLst>
          </p:nvPr>
        </p:nvSpPr>
        <p:spPr bwMode="auto">
          <a:xfrm>
            <a:off x="5910440" y="4284787"/>
            <a:ext cx="0" cy="0"/>
          </a:xfrm>
          <a:custGeom>
            <a:avLst/>
            <a:gdLst>
              <a:gd name="T0" fmla="*/ 1067 w 1"/>
              <a:gd name="T1" fmla="*/ 0 w 1"/>
              <a:gd name="T2" fmla="*/ 1067 w 1"/>
              <a:gd name="T3" fmla="*/ 0 60000 65536"/>
              <a:gd name="T4" fmla="*/ 0 60000 65536"/>
              <a:gd name="T5" fmla="*/ 0 60000 65536"/>
            </a:gdLst>
            <a:ahLst/>
            <a:cxnLst>
              <a:cxn ang="T3">
                <a:pos x="T0" y="0"/>
              </a:cxn>
              <a:cxn ang="T4">
                <a:pos x="T1" y="0"/>
              </a:cxn>
              <a:cxn ang="T5">
                <a:pos x="T2" y="0"/>
              </a:cxn>
            </a:cxnLst>
            <a:rect l="0" t="0" r="r" b="b"/>
            <a:pathLst>
              <a:path w="1">
                <a:moveTo>
                  <a:pt x="1" y="0"/>
                </a:moveTo>
                <a:cubicBezTo>
                  <a:pt x="1" y="0"/>
                  <a:pt x="1" y="0"/>
                  <a:pt x="0" y="0"/>
                </a:cubicBezTo>
                <a:cubicBezTo>
                  <a:pt x="1" y="0"/>
                  <a:pt x="1" y="0"/>
                  <a:pt x="1" y="0"/>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683" name="MH_Other_57"/>
          <p:cNvSpPr>
            <a:spLocks/>
          </p:cNvSpPr>
          <p:nvPr>
            <p:custDataLst>
              <p:tags r:id="rId59"/>
            </p:custDataLst>
          </p:nvPr>
        </p:nvSpPr>
        <p:spPr bwMode="auto">
          <a:xfrm>
            <a:off x="5848528" y="4295900"/>
            <a:ext cx="112712" cy="44450"/>
          </a:xfrm>
          <a:custGeom>
            <a:avLst/>
            <a:gdLst>
              <a:gd name="T0" fmla="*/ 2147483646 w 135"/>
              <a:gd name="T1" fmla="*/ 2147483646 h 53"/>
              <a:gd name="T2" fmla="*/ 2147483646 w 135"/>
              <a:gd name="T3" fmla="*/ 2147483646 h 53"/>
              <a:gd name="T4" fmla="*/ 2147483646 w 135"/>
              <a:gd name="T5" fmla="*/ 589434676 h 53"/>
              <a:gd name="T6" fmla="*/ 2147483646 w 135"/>
              <a:gd name="T7" fmla="*/ 0 h 53"/>
              <a:gd name="T8" fmla="*/ 2147483646 w 135"/>
              <a:gd name="T9" fmla="*/ 2147483646 h 53"/>
              <a:gd name="T10" fmla="*/ 2147483646 w 135"/>
              <a:gd name="T11" fmla="*/ 2147483646 h 53"/>
              <a:gd name="T12" fmla="*/ 2147483646 w 135"/>
              <a:gd name="T13" fmla="*/ 2147483646 h 53"/>
              <a:gd name="T14" fmla="*/ 2147483646 w 135"/>
              <a:gd name="T15" fmla="*/ 2147483646 h 53"/>
              <a:gd name="T16" fmla="*/ 2147483646 w 135"/>
              <a:gd name="T17" fmla="*/ 2147483646 h 53"/>
              <a:gd name="T18" fmla="*/ 2147483646 w 135"/>
              <a:gd name="T19" fmla="*/ 2147483646 h 53"/>
              <a:gd name="T20" fmla="*/ 0 w 135"/>
              <a:gd name="T21" fmla="*/ 2147483646 h 53"/>
              <a:gd name="T22" fmla="*/ 1174553384 w 135"/>
              <a:gd name="T23" fmla="*/ 2147483646 h 53"/>
              <a:gd name="T24" fmla="*/ 2147483646 w 135"/>
              <a:gd name="T25" fmla="*/ 2147483646 h 5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35" h="53">
                <a:moveTo>
                  <a:pt x="64" y="15"/>
                </a:moveTo>
                <a:cubicBezTo>
                  <a:pt x="94" y="10"/>
                  <a:pt x="108" y="7"/>
                  <a:pt x="108" y="7"/>
                </a:cubicBezTo>
                <a:cubicBezTo>
                  <a:pt x="108" y="7"/>
                  <a:pt x="116" y="6"/>
                  <a:pt x="135" y="1"/>
                </a:cubicBezTo>
                <a:cubicBezTo>
                  <a:pt x="134" y="0"/>
                  <a:pt x="134" y="0"/>
                  <a:pt x="134" y="0"/>
                </a:cubicBezTo>
                <a:cubicBezTo>
                  <a:pt x="116" y="5"/>
                  <a:pt x="108" y="6"/>
                  <a:pt x="108" y="6"/>
                </a:cubicBezTo>
                <a:cubicBezTo>
                  <a:pt x="107" y="6"/>
                  <a:pt x="94" y="9"/>
                  <a:pt x="64" y="14"/>
                </a:cubicBezTo>
                <a:cubicBezTo>
                  <a:pt x="55" y="16"/>
                  <a:pt x="47" y="18"/>
                  <a:pt x="39" y="21"/>
                </a:cubicBezTo>
                <a:cubicBezTo>
                  <a:pt x="39" y="22"/>
                  <a:pt x="39" y="22"/>
                  <a:pt x="39" y="22"/>
                </a:cubicBezTo>
                <a:cubicBezTo>
                  <a:pt x="38" y="22"/>
                  <a:pt x="38" y="22"/>
                  <a:pt x="38" y="22"/>
                </a:cubicBezTo>
                <a:cubicBezTo>
                  <a:pt x="30" y="25"/>
                  <a:pt x="23" y="29"/>
                  <a:pt x="16" y="35"/>
                </a:cubicBezTo>
                <a:cubicBezTo>
                  <a:pt x="10" y="40"/>
                  <a:pt x="4" y="46"/>
                  <a:pt x="0" y="53"/>
                </a:cubicBezTo>
                <a:cubicBezTo>
                  <a:pt x="2" y="52"/>
                  <a:pt x="2" y="52"/>
                  <a:pt x="2" y="52"/>
                </a:cubicBezTo>
                <a:cubicBezTo>
                  <a:pt x="17" y="31"/>
                  <a:pt x="36" y="20"/>
                  <a:pt x="64" y="15"/>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684" name="MH_Other_58"/>
          <p:cNvSpPr>
            <a:spLocks/>
          </p:cNvSpPr>
          <p:nvPr>
            <p:custDataLst>
              <p:tags r:id="rId60"/>
            </p:custDataLst>
          </p:nvPr>
        </p:nvSpPr>
        <p:spPr bwMode="auto">
          <a:xfrm>
            <a:off x="5880278" y="4313362"/>
            <a:ext cx="0" cy="1588"/>
          </a:xfrm>
          <a:custGeom>
            <a:avLst/>
            <a:gdLst>
              <a:gd name="T0" fmla="*/ 1067 w 1"/>
              <a:gd name="T1" fmla="*/ 0 h 1"/>
              <a:gd name="T2" fmla="*/ 0 w 1"/>
              <a:gd name="T3" fmla="*/ 2147483646 h 1"/>
              <a:gd name="T4" fmla="*/ 1067 w 1"/>
              <a:gd name="T5" fmla="*/ 2147483646 h 1"/>
              <a:gd name="T6" fmla="*/ 1067 w 1"/>
              <a:gd name="T7" fmla="*/ 0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1" y="0"/>
                </a:moveTo>
                <a:cubicBezTo>
                  <a:pt x="1" y="0"/>
                  <a:pt x="1" y="0"/>
                  <a:pt x="0" y="1"/>
                </a:cubicBezTo>
                <a:cubicBezTo>
                  <a:pt x="1" y="1"/>
                  <a:pt x="1" y="1"/>
                  <a:pt x="1" y="1"/>
                </a:cubicBezTo>
                <a:lnTo>
                  <a:pt x="1" y="0"/>
                </a:ln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685" name="MH_Other_59"/>
          <p:cNvSpPr>
            <a:spLocks/>
          </p:cNvSpPr>
          <p:nvPr>
            <p:custDataLst>
              <p:tags r:id="rId61"/>
            </p:custDataLst>
          </p:nvPr>
        </p:nvSpPr>
        <p:spPr bwMode="auto">
          <a:xfrm>
            <a:off x="5813603" y="4310188"/>
            <a:ext cx="163512" cy="55563"/>
          </a:xfrm>
          <a:custGeom>
            <a:avLst/>
            <a:gdLst>
              <a:gd name="T0" fmla="*/ 2147483646 w 193"/>
              <a:gd name="T1" fmla="*/ 2147483646 h 66"/>
              <a:gd name="T2" fmla="*/ 2147483646 w 193"/>
              <a:gd name="T3" fmla="*/ 2147483646 h 66"/>
              <a:gd name="T4" fmla="*/ 2147483646 w 193"/>
              <a:gd name="T5" fmla="*/ 2147483646 h 66"/>
              <a:gd name="T6" fmla="*/ 2147483646 w 193"/>
              <a:gd name="T7" fmla="*/ 2147483646 h 66"/>
              <a:gd name="T8" fmla="*/ 2147483646 w 193"/>
              <a:gd name="T9" fmla="*/ 2147483646 h 66"/>
              <a:gd name="T10" fmla="*/ 2147483646 w 193"/>
              <a:gd name="T11" fmla="*/ 2147483646 h 66"/>
              <a:gd name="T12" fmla="*/ 2147483646 w 193"/>
              <a:gd name="T13" fmla="*/ 0 h 66"/>
              <a:gd name="T14" fmla="*/ 2147483646 w 193"/>
              <a:gd name="T15" fmla="*/ 0 h 66"/>
              <a:gd name="T16" fmla="*/ 2147483646 w 193"/>
              <a:gd name="T17" fmla="*/ 0 h 66"/>
              <a:gd name="T18" fmla="*/ 2147483646 w 193"/>
              <a:gd name="T19" fmla="*/ 2147483646 h 66"/>
              <a:gd name="T20" fmla="*/ 2147483646 w 193"/>
              <a:gd name="T21" fmla="*/ 2147483646 h 66"/>
              <a:gd name="T22" fmla="*/ 2147483646 w 193"/>
              <a:gd name="T23" fmla="*/ 2147483646 h 66"/>
              <a:gd name="T24" fmla="*/ 2147483646 w 193"/>
              <a:gd name="T25" fmla="*/ 2147483646 h 66"/>
              <a:gd name="T26" fmla="*/ 2147483646 w 193"/>
              <a:gd name="T27" fmla="*/ 2147483646 h 66"/>
              <a:gd name="T28" fmla="*/ 2147483646 w 193"/>
              <a:gd name="T29" fmla="*/ 2147483646 h 66"/>
              <a:gd name="T30" fmla="*/ 2147483646 w 193"/>
              <a:gd name="T31" fmla="*/ 2147483646 h 66"/>
              <a:gd name="T32" fmla="*/ 2147483646 w 193"/>
              <a:gd name="T33" fmla="*/ 2147483646 h 66"/>
              <a:gd name="T34" fmla="*/ 0 w 193"/>
              <a:gd name="T35" fmla="*/ 2147483646 h 66"/>
              <a:gd name="T36" fmla="*/ 1205851862 w 193"/>
              <a:gd name="T37" fmla="*/ 2147483646 h 66"/>
              <a:gd name="T38" fmla="*/ 1808777369 w 193"/>
              <a:gd name="T39" fmla="*/ 2147483646 h 66"/>
              <a:gd name="T40" fmla="*/ 2147483646 w 193"/>
              <a:gd name="T41" fmla="*/ 2147483646 h 6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93" h="66">
                <a:moveTo>
                  <a:pt x="68" y="31"/>
                </a:moveTo>
                <a:cubicBezTo>
                  <a:pt x="98" y="27"/>
                  <a:pt x="112" y="25"/>
                  <a:pt x="112" y="26"/>
                </a:cubicBezTo>
                <a:cubicBezTo>
                  <a:pt x="112" y="25"/>
                  <a:pt x="125" y="24"/>
                  <a:pt x="156" y="17"/>
                </a:cubicBezTo>
                <a:cubicBezTo>
                  <a:pt x="166" y="15"/>
                  <a:pt x="174" y="12"/>
                  <a:pt x="182" y="8"/>
                </a:cubicBezTo>
                <a:cubicBezTo>
                  <a:pt x="182" y="8"/>
                  <a:pt x="182" y="7"/>
                  <a:pt x="182" y="7"/>
                </a:cubicBezTo>
                <a:cubicBezTo>
                  <a:pt x="183" y="7"/>
                  <a:pt x="183" y="7"/>
                  <a:pt x="183" y="7"/>
                </a:cubicBezTo>
                <a:cubicBezTo>
                  <a:pt x="187" y="5"/>
                  <a:pt x="190" y="3"/>
                  <a:pt x="193" y="0"/>
                </a:cubicBezTo>
                <a:cubicBezTo>
                  <a:pt x="193" y="0"/>
                  <a:pt x="193" y="0"/>
                  <a:pt x="193" y="0"/>
                </a:cubicBezTo>
                <a:cubicBezTo>
                  <a:pt x="192" y="0"/>
                  <a:pt x="192" y="0"/>
                  <a:pt x="192" y="0"/>
                </a:cubicBezTo>
                <a:cubicBezTo>
                  <a:pt x="182" y="7"/>
                  <a:pt x="170" y="13"/>
                  <a:pt x="156" y="16"/>
                </a:cubicBezTo>
                <a:cubicBezTo>
                  <a:pt x="125" y="23"/>
                  <a:pt x="112" y="24"/>
                  <a:pt x="112" y="24"/>
                </a:cubicBezTo>
                <a:cubicBezTo>
                  <a:pt x="112" y="24"/>
                  <a:pt x="98" y="26"/>
                  <a:pt x="68" y="30"/>
                </a:cubicBezTo>
                <a:cubicBezTo>
                  <a:pt x="58" y="31"/>
                  <a:pt x="50" y="33"/>
                  <a:pt x="42" y="35"/>
                </a:cubicBezTo>
                <a:cubicBezTo>
                  <a:pt x="41" y="36"/>
                  <a:pt x="41" y="36"/>
                  <a:pt x="41" y="37"/>
                </a:cubicBezTo>
                <a:cubicBezTo>
                  <a:pt x="39" y="36"/>
                  <a:pt x="39" y="36"/>
                  <a:pt x="39" y="36"/>
                </a:cubicBezTo>
                <a:cubicBezTo>
                  <a:pt x="40" y="36"/>
                  <a:pt x="40" y="36"/>
                  <a:pt x="40" y="36"/>
                </a:cubicBezTo>
                <a:cubicBezTo>
                  <a:pt x="32" y="39"/>
                  <a:pt x="25" y="43"/>
                  <a:pt x="19" y="48"/>
                </a:cubicBezTo>
                <a:cubicBezTo>
                  <a:pt x="12" y="52"/>
                  <a:pt x="5" y="59"/>
                  <a:pt x="0" y="66"/>
                </a:cubicBezTo>
                <a:cubicBezTo>
                  <a:pt x="2" y="65"/>
                  <a:pt x="2" y="65"/>
                  <a:pt x="2" y="65"/>
                </a:cubicBezTo>
                <a:cubicBezTo>
                  <a:pt x="2" y="65"/>
                  <a:pt x="2" y="65"/>
                  <a:pt x="3" y="65"/>
                </a:cubicBezTo>
                <a:cubicBezTo>
                  <a:pt x="19" y="44"/>
                  <a:pt x="39" y="34"/>
                  <a:pt x="68" y="31"/>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686" name="MH_Other_60"/>
          <p:cNvSpPr>
            <a:spLocks/>
          </p:cNvSpPr>
          <p:nvPr>
            <p:custDataLst>
              <p:tags r:id="rId62"/>
            </p:custDataLst>
          </p:nvPr>
        </p:nvSpPr>
        <p:spPr bwMode="auto">
          <a:xfrm>
            <a:off x="5846941" y="4338762"/>
            <a:ext cx="3175" cy="1588"/>
          </a:xfrm>
          <a:custGeom>
            <a:avLst/>
            <a:gdLst>
              <a:gd name="T0" fmla="*/ 1858195208 w 3"/>
              <a:gd name="T1" fmla="*/ 896479992 h 2"/>
              <a:gd name="T2" fmla="*/ 2147483646 w 3"/>
              <a:gd name="T3" fmla="*/ 0 h 2"/>
              <a:gd name="T4" fmla="*/ 929657992 w 3"/>
              <a:gd name="T5" fmla="*/ 448239996 h 2"/>
              <a:gd name="T6" fmla="*/ 0 w 3"/>
              <a:gd name="T7" fmla="*/ 448239996 h 2"/>
              <a:gd name="T8" fmla="*/ 1858195208 w 3"/>
              <a:gd name="T9" fmla="*/ 896479992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 h="2">
                <a:moveTo>
                  <a:pt x="2" y="2"/>
                </a:moveTo>
                <a:cubicBezTo>
                  <a:pt x="2" y="1"/>
                  <a:pt x="2" y="1"/>
                  <a:pt x="3" y="0"/>
                </a:cubicBezTo>
                <a:cubicBezTo>
                  <a:pt x="1" y="1"/>
                  <a:pt x="1" y="1"/>
                  <a:pt x="1" y="1"/>
                </a:cubicBezTo>
                <a:cubicBezTo>
                  <a:pt x="0" y="1"/>
                  <a:pt x="0" y="1"/>
                  <a:pt x="0" y="1"/>
                </a:cubicBezTo>
                <a:lnTo>
                  <a:pt x="2" y="2"/>
                </a:ln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687" name="MH_Other_61"/>
          <p:cNvSpPr>
            <a:spLocks/>
          </p:cNvSpPr>
          <p:nvPr>
            <p:custDataLst>
              <p:tags r:id="rId63"/>
            </p:custDataLst>
          </p:nvPr>
        </p:nvSpPr>
        <p:spPr bwMode="auto">
          <a:xfrm>
            <a:off x="5780266" y="4314951"/>
            <a:ext cx="188913" cy="73025"/>
          </a:xfrm>
          <a:custGeom>
            <a:avLst/>
            <a:gdLst>
              <a:gd name="T0" fmla="*/ 0 w 225"/>
              <a:gd name="T1" fmla="*/ 2147483646 h 86"/>
              <a:gd name="T2" fmla="*/ 592863569 w 225"/>
              <a:gd name="T3" fmla="*/ 2147483646 h 86"/>
              <a:gd name="T4" fmla="*/ 2147483646 w 225"/>
              <a:gd name="T5" fmla="*/ 2147483646 h 86"/>
              <a:gd name="T6" fmla="*/ 2147483646 w 225"/>
              <a:gd name="T7" fmla="*/ 2147483646 h 86"/>
              <a:gd name="T8" fmla="*/ 2147483646 w 225"/>
              <a:gd name="T9" fmla="*/ 2147483646 h 86"/>
              <a:gd name="T10" fmla="*/ 2147483646 w 225"/>
              <a:gd name="T11" fmla="*/ 607818493 h 86"/>
              <a:gd name="T12" fmla="*/ 2147483646 w 225"/>
              <a:gd name="T13" fmla="*/ 0 h 86"/>
              <a:gd name="T14" fmla="*/ 2147483646 w 225"/>
              <a:gd name="T15" fmla="*/ 607818493 h 86"/>
              <a:gd name="T16" fmla="*/ 2147483646 w 225"/>
              <a:gd name="T17" fmla="*/ 2147483646 h 86"/>
              <a:gd name="T18" fmla="*/ 2147483646 w 225"/>
              <a:gd name="T19" fmla="*/ 2147483646 h 86"/>
              <a:gd name="T20" fmla="*/ 2147483646 w 225"/>
              <a:gd name="T21" fmla="*/ 2147483646 h 86"/>
              <a:gd name="T22" fmla="*/ 2147483646 w 225"/>
              <a:gd name="T23" fmla="*/ 2147483646 h 86"/>
              <a:gd name="T24" fmla="*/ 2147483646 w 225"/>
              <a:gd name="T25" fmla="*/ 2147483646 h 86"/>
              <a:gd name="T26" fmla="*/ 2147483646 w 225"/>
              <a:gd name="T27" fmla="*/ 2147483646 h 86"/>
              <a:gd name="T28" fmla="*/ 2147483646 w 225"/>
              <a:gd name="T29" fmla="*/ 2147483646 h 86"/>
              <a:gd name="T30" fmla="*/ 0 w 225"/>
              <a:gd name="T31" fmla="*/ 2147483646 h 8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25" h="86">
                <a:moveTo>
                  <a:pt x="0" y="86"/>
                </a:moveTo>
                <a:cubicBezTo>
                  <a:pt x="1" y="86"/>
                  <a:pt x="1" y="86"/>
                  <a:pt x="1" y="86"/>
                </a:cubicBezTo>
                <a:cubicBezTo>
                  <a:pt x="19" y="66"/>
                  <a:pt x="40" y="57"/>
                  <a:pt x="69" y="55"/>
                </a:cubicBezTo>
                <a:cubicBezTo>
                  <a:pt x="100" y="54"/>
                  <a:pt x="113" y="53"/>
                  <a:pt x="113" y="53"/>
                </a:cubicBezTo>
                <a:cubicBezTo>
                  <a:pt x="113" y="53"/>
                  <a:pt x="127" y="52"/>
                  <a:pt x="158" y="47"/>
                </a:cubicBezTo>
                <a:cubicBezTo>
                  <a:pt x="188" y="42"/>
                  <a:pt x="211" y="26"/>
                  <a:pt x="225" y="1"/>
                </a:cubicBezTo>
                <a:cubicBezTo>
                  <a:pt x="224" y="0"/>
                  <a:pt x="224" y="0"/>
                  <a:pt x="224" y="0"/>
                </a:cubicBezTo>
                <a:cubicBezTo>
                  <a:pt x="224" y="0"/>
                  <a:pt x="223" y="1"/>
                  <a:pt x="223" y="1"/>
                </a:cubicBezTo>
                <a:cubicBezTo>
                  <a:pt x="209" y="26"/>
                  <a:pt x="188" y="41"/>
                  <a:pt x="158" y="46"/>
                </a:cubicBezTo>
                <a:cubicBezTo>
                  <a:pt x="127" y="51"/>
                  <a:pt x="113" y="51"/>
                  <a:pt x="113" y="51"/>
                </a:cubicBezTo>
                <a:cubicBezTo>
                  <a:pt x="113" y="51"/>
                  <a:pt x="100" y="53"/>
                  <a:pt x="69" y="54"/>
                </a:cubicBezTo>
                <a:cubicBezTo>
                  <a:pt x="60" y="55"/>
                  <a:pt x="51" y="56"/>
                  <a:pt x="44" y="58"/>
                </a:cubicBezTo>
                <a:cubicBezTo>
                  <a:pt x="43" y="59"/>
                  <a:pt x="43" y="59"/>
                  <a:pt x="43" y="59"/>
                </a:cubicBezTo>
                <a:cubicBezTo>
                  <a:pt x="43" y="58"/>
                  <a:pt x="43" y="58"/>
                  <a:pt x="43" y="58"/>
                </a:cubicBezTo>
                <a:cubicBezTo>
                  <a:pt x="34" y="61"/>
                  <a:pt x="26" y="64"/>
                  <a:pt x="19" y="69"/>
                </a:cubicBezTo>
                <a:cubicBezTo>
                  <a:pt x="12" y="73"/>
                  <a:pt x="5" y="79"/>
                  <a:pt x="0" y="86"/>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688" name="MH_Other_62"/>
          <p:cNvSpPr>
            <a:spLocks/>
          </p:cNvSpPr>
          <p:nvPr>
            <p:custDataLst>
              <p:tags r:id="rId64"/>
            </p:custDataLst>
          </p:nvPr>
        </p:nvSpPr>
        <p:spPr bwMode="auto">
          <a:xfrm>
            <a:off x="5967590" y="4314951"/>
            <a:ext cx="0" cy="1587"/>
          </a:xfrm>
          <a:custGeom>
            <a:avLst/>
            <a:gdLst>
              <a:gd name="T0" fmla="*/ 0 w 1"/>
              <a:gd name="T1" fmla="*/ 2147483646 h 1"/>
              <a:gd name="T2" fmla="*/ 1067 w 1"/>
              <a:gd name="T3" fmla="*/ 0 h 1"/>
              <a:gd name="T4" fmla="*/ 0 w 1"/>
              <a:gd name="T5" fmla="*/ 0 h 1"/>
              <a:gd name="T6" fmla="*/ 0 w 1"/>
              <a:gd name="T7" fmla="*/ 2147483646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0" y="1"/>
                </a:moveTo>
                <a:cubicBezTo>
                  <a:pt x="0" y="1"/>
                  <a:pt x="1" y="0"/>
                  <a:pt x="1" y="0"/>
                </a:cubicBezTo>
                <a:cubicBezTo>
                  <a:pt x="0" y="0"/>
                  <a:pt x="0" y="0"/>
                  <a:pt x="0" y="0"/>
                </a:cubicBezTo>
                <a:cubicBezTo>
                  <a:pt x="0" y="0"/>
                  <a:pt x="0" y="1"/>
                  <a:pt x="0" y="1"/>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689" name="MH_Other_63"/>
          <p:cNvSpPr>
            <a:spLocks/>
          </p:cNvSpPr>
          <p:nvPr>
            <p:custDataLst>
              <p:tags r:id="rId65"/>
            </p:custDataLst>
          </p:nvPr>
        </p:nvSpPr>
        <p:spPr bwMode="auto">
          <a:xfrm>
            <a:off x="5815190" y="4364162"/>
            <a:ext cx="1588" cy="1588"/>
          </a:xfrm>
          <a:custGeom>
            <a:avLst/>
            <a:gdLst>
              <a:gd name="T0" fmla="*/ 2147483646 w 1"/>
              <a:gd name="T1" fmla="*/ 0 h 1"/>
              <a:gd name="T2" fmla="*/ 0 w 1"/>
              <a:gd name="T3" fmla="*/ 0 h 1"/>
              <a:gd name="T4" fmla="*/ 0 w 1"/>
              <a:gd name="T5" fmla="*/ 1792959984 h 1"/>
              <a:gd name="T6" fmla="*/ 2147483646 w 1"/>
              <a:gd name="T7" fmla="*/ 0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1" y="0"/>
                </a:moveTo>
                <a:cubicBezTo>
                  <a:pt x="0" y="0"/>
                  <a:pt x="0" y="0"/>
                  <a:pt x="0" y="0"/>
                </a:cubicBezTo>
                <a:cubicBezTo>
                  <a:pt x="0" y="1"/>
                  <a:pt x="0" y="1"/>
                  <a:pt x="0" y="1"/>
                </a:cubicBezTo>
                <a:lnTo>
                  <a:pt x="1" y="0"/>
                </a:ln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690" name="MH_Other_64"/>
          <p:cNvSpPr>
            <a:spLocks/>
          </p:cNvSpPr>
          <p:nvPr>
            <p:custDataLst>
              <p:tags r:id="rId66"/>
            </p:custDataLst>
          </p:nvPr>
        </p:nvSpPr>
        <p:spPr bwMode="auto">
          <a:xfrm>
            <a:off x="5492928" y="4411788"/>
            <a:ext cx="266700" cy="136525"/>
          </a:xfrm>
          <a:custGeom>
            <a:avLst/>
            <a:gdLst>
              <a:gd name="T0" fmla="*/ 2147483646 w 318"/>
              <a:gd name="T1" fmla="*/ 2147483646 h 163"/>
              <a:gd name="T2" fmla="*/ 2147483646 w 318"/>
              <a:gd name="T3" fmla="*/ 2147483646 h 163"/>
              <a:gd name="T4" fmla="*/ 2147483646 w 318"/>
              <a:gd name="T5" fmla="*/ 2147483646 h 163"/>
              <a:gd name="T6" fmla="*/ 2147483646 w 318"/>
              <a:gd name="T7" fmla="*/ 2147483646 h 163"/>
              <a:gd name="T8" fmla="*/ 2147483646 w 318"/>
              <a:gd name="T9" fmla="*/ 2147483646 h 163"/>
              <a:gd name="T10" fmla="*/ 2147483646 w 318"/>
              <a:gd name="T11" fmla="*/ 2147483646 h 163"/>
              <a:gd name="T12" fmla="*/ 2147483646 w 318"/>
              <a:gd name="T13" fmla="*/ 2147483646 h 163"/>
              <a:gd name="T14" fmla="*/ 2147483646 w 318"/>
              <a:gd name="T15" fmla="*/ 2147483646 h 163"/>
              <a:gd name="T16" fmla="*/ 2147483646 w 318"/>
              <a:gd name="T17" fmla="*/ 2147483646 h 163"/>
              <a:gd name="T18" fmla="*/ 2147483646 w 318"/>
              <a:gd name="T19" fmla="*/ 2147483646 h 163"/>
              <a:gd name="T20" fmla="*/ 2147483646 w 318"/>
              <a:gd name="T21" fmla="*/ 2147483646 h 163"/>
              <a:gd name="T22" fmla="*/ 2147483646 w 318"/>
              <a:gd name="T23" fmla="*/ 2147483646 h 163"/>
              <a:gd name="T24" fmla="*/ 2147483646 w 318"/>
              <a:gd name="T25" fmla="*/ 2147483646 h 163"/>
              <a:gd name="T26" fmla="*/ 2147483646 w 318"/>
              <a:gd name="T27" fmla="*/ 2147483646 h 163"/>
              <a:gd name="T28" fmla="*/ 2147483646 w 318"/>
              <a:gd name="T29" fmla="*/ 2147483646 h 163"/>
              <a:gd name="T30" fmla="*/ 2147483646 w 318"/>
              <a:gd name="T31" fmla="*/ 1181384328 h 163"/>
              <a:gd name="T32" fmla="*/ 2147483646 w 318"/>
              <a:gd name="T33" fmla="*/ 590692583 h 163"/>
              <a:gd name="T34" fmla="*/ 2147483646 w 318"/>
              <a:gd name="T35" fmla="*/ 590692583 h 163"/>
              <a:gd name="T36" fmla="*/ 2147483646 w 318"/>
              <a:gd name="T37" fmla="*/ 0 h 163"/>
              <a:gd name="T38" fmla="*/ 2147483646 w 318"/>
              <a:gd name="T39" fmla="*/ 1772076911 h 163"/>
              <a:gd name="T40" fmla="*/ 2147483646 w 318"/>
              <a:gd name="T41" fmla="*/ 2147483646 h 163"/>
              <a:gd name="T42" fmla="*/ 2147483646 w 318"/>
              <a:gd name="T43" fmla="*/ 2147483646 h 163"/>
              <a:gd name="T44" fmla="*/ 2147483646 w 318"/>
              <a:gd name="T45" fmla="*/ 2147483646 h 163"/>
              <a:gd name="T46" fmla="*/ 2147483646 w 318"/>
              <a:gd name="T47" fmla="*/ 2147483646 h 163"/>
              <a:gd name="T48" fmla="*/ 2147483646 w 318"/>
              <a:gd name="T49" fmla="*/ 2147483646 h 163"/>
              <a:gd name="T50" fmla="*/ 2147483646 w 318"/>
              <a:gd name="T51" fmla="*/ 2147483646 h 163"/>
              <a:gd name="T52" fmla="*/ 2147483646 w 318"/>
              <a:gd name="T53" fmla="*/ 2147483646 h 163"/>
              <a:gd name="T54" fmla="*/ 2147483646 w 318"/>
              <a:gd name="T55" fmla="*/ 2147483646 h 163"/>
              <a:gd name="T56" fmla="*/ 2147483646 w 318"/>
              <a:gd name="T57" fmla="*/ 2147483646 h 163"/>
              <a:gd name="T58" fmla="*/ 2147483646 w 318"/>
              <a:gd name="T59" fmla="*/ 2147483646 h 163"/>
              <a:gd name="T60" fmla="*/ 2147483646 w 318"/>
              <a:gd name="T61" fmla="*/ 2147483646 h 163"/>
              <a:gd name="T62" fmla="*/ 0 w 318"/>
              <a:gd name="T63" fmla="*/ 2147483646 h 163"/>
              <a:gd name="T64" fmla="*/ 0 w 318"/>
              <a:gd name="T65" fmla="*/ 2147483646 h 163"/>
              <a:gd name="T66" fmla="*/ 1182386774 w 318"/>
              <a:gd name="T67" fmla="*/ 2147483646 h 163"/>
              <a:gd name="T68" fmla="*/ 1182386774 w 318"/>
              <a:gd name="T69" fmla="*/ 2147483646 h 163"/>
              <a:gd name="T70" fmla="*/ 2147483646 w 318"/>
              <a:gd name="T71" fmla="*/ 2147483646 h 163"/>
              <a:gd name="T72" fmla="*/ 2147483646 w 318"/>
              <a:gd name="T73" fmla="*/ 2147483646 h 163"/>
              <a:gd name="T74" fmla="*/ 2147483646 w 318"/>
              <a:gd name="T75" fmla="*/ 2147483646 h 163"/>
              <a:gd name="T76" fmla="*/ 2147483646 w 318"/>
              <a:gd name="T77" fmla="*/ 2147483646 h 163"/>
              <a:gd name="T78" fmla="*/ 2147483646 w 318"/>
              <a:gd name="T79" fmla="*/ 2147483646 h 163"/>
              <a:gd name="T80" fmla="*/ 2147483646 w 318"/>
              <a:gd name="T81" fmla="*/ 2147483646 h 163"/>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318" h="163">
                <a:moveTo>
                  <a:pt x="50" y="155"/>
                </a:moveTo>
                <a:cubicBezTo>
                  <a:pt x="68" y="157"/>
                  <a:pt x="85" y="155"/>
                  <a:pt x="102" y="146"/>
                </a:cubicBezTo>
                <a:cubicBezTo>
                  <a:pt x="101" y="145"/>
                  <a:pt x="101" y="145"/>
                  <a:pt x="101" y="145"/>
                </a:cubicBezTo>
                <a:cubicBezTo>
                  <a:pt x="120" y="147"/>
                  <a:pt x="139" y="143"/>
                  <a:pt x="156" y="133"/>
                </a:cubicBezTo>
                <a:cubicBezTo>
                  <a:pt x="174" y="134"/>
                  <a:pt x="191" y="128"/>
                  <a:pt x="207" y="118"/>
                </a:cubicBezTo>
                <a:cubicBezTo>
                  <a:pt x="225" y="117"/>
                  <a:pt x="242" y="110"/>
                  <a:pt x="257" y="99"/>
                </a:cubicBezTo>
                <a:cubicBezTo>
                  <a:pt x="275" y="97"/>
                  <a:pt x="292" y="90"/>
                  <a:pt x="306" y="77"/>
                </a:cubicBezTo>
                <a:cubicBezTo>
                  <a:pt x="306" y="77"/>
                  <a:pt x="306" y="77"/>
                  <a:pt x="306" y="77"/>
                </a:cubicBezTo>
                <a:cubicBezTo>
                  <a:pt x="310" y="76"/>
                  <a:pt x="314" y="75"/>
                  <a:pt x="318" y="74"/>
                </a:cubicBezTo>
                <a:cubicBezTo>
                  <a:pt x="318" y="74"/>
                  <a:pt x="318" y="74"/>
                  <a:pt x="318" y="74"/>
                </a:cubicBezTo>
                <a:cubicBezTo>
                  <a:pt x="317" y="73"/>
                  <a:pt x="317" y="73"/>
                  <a:pt x="317" y="73"/>
                </a:cubicBezTo>
                <a:cubicBezTo>
                  <a:pt x="307" y="52"/>
                  <a:pt x="307" y="52"/>
                  <a:pt x="307" y="52"/>
                </a:cubicBezTo>
                <a:cubicBezTo>
                  <a:pt x="306" y="51"/>
                  <a:pt x="306" y="51"/>
                  <a:pt x="306" y="51"/>
                </a:cubicBezTo>
                <a:cubicBezTo>
                  <a:pt x="291" y="21"/>
                  <a:pt x="291" y="21"/>
                  <a:pt x="291" y="21"/>
                </a:cubicBezTo>
                <a:cubicBezTo>
                  <a:pt x="290" y="19"/>
                  <a:pt x="290" y="19"/>
                  <a:pt x="290" y="19"/>
                </a:cubicBezTo>
                <a:cubicBezTo>
                  <a:pt x="282" y="2"/>
                  <a:pt x="282" y="2"/>
                  <a:pt x="282" y="2"/>
                </a:cubicBezTo>
                <a:cubicBezTo>
                  <a:pt x="282" y="1"/>
                  <a:pt x="282" y="1"/>
                  <a:pt x="282" y="1"/>
                </a:cubicBezTo>
                <a:cubicBezTo>
                  <a:pt x="281" y="1"/>
                  <a:pt x="281" y="1"/>
                  <a:pt x="281" y="1"/>
                </a:cubicBezTo>
                <a:cubicBezTo>
                  <a:pt x="281" y="0"/>
                  <a:pt x="281" y="0"/>
                  <a:pt x="281" y="0"/>
                </a:cubicBezTo>
                <a:cubicBezTo>
                  <a:pt x="279" y="1"/>
                  <a:pt x="277" y="2"/>
                  <a:pt x="275" y="3"/>
                </a:cubicBezTo>
                <a:cubicBezTo>
                  <a:pt x="268" y="6"/>
                  <a:pt x="261" y="12"/>
                  <a:pt x="254" y="17"/>
                </a:cubicBezTo>
                <a:cubicBezTo>
                  <a:pt x="246" y="18"/>
                  <a:pt x="238" y="20"/>
                  <a:pt x="230" y="23"/>
                </a:cubicBezTo>
                <a:cubicBezTo>
                  <a:pt x="223" y="26"/>
                  <a:pt x="215" y="31"/>
                  <a:pt x="208" y="36"/>
                </a:cubicBezTo>
                <a:cubicBezTo>
                  <a:pt x="200" y="37"/>
                  <a:pt x="192" y="38"/>
                  <a:pt x="184" y="41"/>
                </a:cubicBezTo>
                <a:cubicBezTo>
                  <a:pt x="176" y="43"/>
                  <a:pt x="169" y="47"/>
                  <a:pt x="162" y="52"/>
                </a:cubicBezTo>
                <a:cubicBezTo>
                  <a:pt x="154" y="52"/>
                  <a:pt x="146" y="53"/>
                  <a:pt x="138" y="55"/>
                </a:cubicBezTo>
                <a:cubicBezTo>
                  <a:pt x="131" y="57"/>
                  <a:pt x="122" y="61"/>
                  <a:pt x="115" y="65"/>
                </a:cubicBezTo>
                <a:cubicBezTo>
                  <a:pt x="106" y="64"/>
                  <a:pt x="98" y="65"/>
                  <a:pt x="90" y="67"/>
                </a:cubicBezTo>
                <a:cubicBezTo>
                  <a:pt x="82" y="68"/>
                  <a:pt x="74" y="71"/>
                  <a:pt x="66" y="75"/>
                </a:cubicBezTo>
                <a:cubicBezTo>
                  <a:pt x="57" y="74"/>
                  <a:pt x="49" y="74"/>
                  <a:pt x="41" y="75"/>
                </a:cubicBezTo>
                <a:cubicBezTo>
                  <a:pt x="33" y="76"/>
                  <a:pt x="25" y="79"/>
                  <a:pt x="17" y="82"/>
                </a:cubicBezTo>
                <a:cubicBezTo>
                  <a:pt x="12" y="81"/>
                  <a:pt x="6" y="80"/>
                  <a:pt x="0" y="80"/>
                </a:cubicBezTo>
                <a:cubicBezTo>
                  <a:pt x="0" y="81"/>
                  <a:pt x="0" y="81"/>
                  <a:pt x="0" y="81"/>
                </a:cubicBezTo>
                <a:cubicBezTo>
                  <a:pt x="2" y="101"/>
                  <a:pt x="2" y="101"/>
                  <a:pt x="2" y="101"/>
                </a:cubicBezTo>
                <a:cubicBezTo>
                  <a:pt x="2" y="103"/>
                  <a:pt x="2" y="103"/>
                  <a:pt x="2" y="103"/>
                </a:cubicBezTo>
                <a:cubicBezTo>
                  <a:pt x="5" y="136"/>
                  <a:pt x="5" y="136"/>
                  <a:pt x="5" y="136"/>
                </a:cubicBezTo>
                <a:cubicBezTo>
                  <a:pt x="5" y="138"/>
                  <a:pt x="5" y="138"/>
                  <a:pt x="5" y="138"/>
                </a:cubicBezTo>
                <a:cubicBezTo>
                  <a:pt x="7" y="161"/>
                  <a:pt x="7" y="161"/>
                  <a:pt x="7" y="161"/>
                </a:cubicBezTo>
                <a:cubicBezTo>
                  <a:pt x="7" y="162"/>
                  <a:pt x="7" y="162"/>
                  <a:pt x="7" y="162"/>
                </a:cubicBezTo>
                <a:cubicBezTo>
                  <a:pt x="8" y="162"/>
                  <a:pt x="8" y="162"/>
                  <a:pt x="8" y="162"/>
                </a:cubicBezTo>
                <a:cubicBezTo>
                  <a:pt x="22" y="163"/>
                  <a:pt x="36" y="161"/>
                  <a:pt x="50" y="155"/>
                </a:cubicBezTo>
                <a:close/>
              </a:path>
            </a:pathLst>
          </a:custGeom>
          <a:solidFill>
            <a:srgbClr val="BCBEC0"/>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691" name="MH_Other_65"/>
          <p:cNvSpPr>
            <a:spLocks/>
          </p:cNvSpPr>
          <p:nvPr>
            <p:custDataLst>
              <p:tags r:id="rId67"/>
            </p:custDataLst>
          </p:nvPr>
        </p:nvSpPr>
        <p:spPr bwMode="auto">
          <a:xfrm>
            <a:off x="5507216" y="4473701"/>
            <a:ext cx="201613" cy="39687"/>
          </a:xfrm>
          <a:custGeom>
            <a:avLst/>
            <a:gdLst>
              <a:gd name="T0" fmla="*/ 2147483646 w 240"/>
              <a:gd name="T1" fmla="*/ 2147483646 h 48"/>
              <a:gd name="T2" fmla="*/ 2147483646 w 240"/>
              <a:gd name="T3" fmla="*/ 2147483646 h 48"/>
              <a:gd name="T4" fmla="*/ 2147483646 w 240"/>
              <a:gd name="T5" fmla="*/ 2147483646 h 48"/>
              <a:gd name="T6" fmla="*/ 2147483646 w 240"/>
              <a:gd name="T7" fmla="*/ 1154632081 h 48"/>
              <a:gd name="T8" fmla="*/ 0 w 240"/>
              <a:gd name="T9" fmla="*/ 2147483646 h 48"/>
              <a:gd name="T10" fmla="*/ 1781164329 w 240"/>
              <a:gd name="T11" fmla="*/ 2147483646 h 48"/>
              <a:gd name="T12" fmla="*/ 2147483646 w 240"/>
              <a:gd name="T13" fmla="*/ 2147483646 h 48"/>
              <a:gd name="T14" fmla="*/ 2147483646 w 240"/>
              <a:gd name="T15" fmla="*/ 2147483646 h 48"/>
              <a:gd name="T16" fmla="*/ 2147483646 w 240"/>
              <a:gd name="T17" fmla="*/ 2147483646 h 48"/>
              <a:gd name="T18" fmla="*/ 2147483646 w 240"/>
              <a:gd name="T19" fmla="*/ 2147483646 h 48"/>
              <a:gd name="T20" fmla="*/ 2147483646 w 240"/>
              <a:gd name="T21" fmla="*/ 2147483646 h 48"/>
              <a:gd name="T22" fmla="*/ 2147483646 w 240"/>
              <a:gd name="T23" fmla="*/ 2147483646 h 48"/>
              <a:gd name="T24" fmla="*/ 2147483646 w 240"/>
              <a:gd name="T25" fmla="*/ 2147483646 h 48"/>
              <a:gd name="T26" fmla="*/ 2147483646 w 240"/>
              <a:gd name="T27" fmla="*/ 2147483646 h 48"/>
              <a:gd name="T28" fmla="*/ 2147483646 w 240"/>
              <a:gd name="T29" fmla="*/ 2147483646 h 48"/>
              <a:gd name="T30" fmla="*/ 2147483646 w 240"/>
              <a:gd name="T31" fmla="*/ 2147483646 h 4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40" h="48">
                <a:moveTo>
                  <a:pt x="160" y="40"/>
                </a:moveTo>
                <a:cubicBezTo>
                  <a:pt x="129" y="31"/>
                  <a:pt x="117" y="26"/>
                  <a:pt x="117" y="26"/>
                </a:cubicBezTo>
                <a:cubicBezTo>
                  <a:pt x="117" y="26"/>
                  <a:pt x="104" y="21"/>
                  <a:pt x="76" y="10"/>
                </a:cubicBezTo>
                <a:cubicBezTo>
                  <a:pt x="57" y="2"/>
                  <a:pt x="41" y="0"/>
                  <a:pt x="24" y="2"/>
                </a:cubicBezTo>
                <a:cubicBezTo>
                  <a:pt x="16" y="3"/>
                  <a:pt x="8" y="6"/>
                  <a:pt x="0" y="9"/>
                </a:cubicBezTo>
                <a:cubicBezTo>
                  <a:pt x="3" y="9"/>
                  <a:pt x="3" y="9"/>
                  <a:pt x="3" y="9"/>
                </a:cubicBezTo>
                <a:cubicBezTo>
                  <a:pt x="27" y="0"/>
                  <a:pt x="49" y="0"/>
                  <a:pt x="75" y="11"/>
                </a:cubicBezTo>
                <a:cubicBezTo>
                  <a:pt x="104" y="22"/>
                  <a:pt x="116" y="27"/>
                  <a:pt x="117" y="27"/>
                </a:cubicBezTo>
                <a:cubicBezTo>
                  <a:pt x="117" y="27"/>
                  <a:pt x="129" y="32"/>
                  <a:pt x="160" y="41"/>
                </a:cubicBezTo>
                <a:cubicBezTo>
                  <a:pt x="169" y="44"/>
                  <a:pt x="179" y="45"/>
                  <a:pt x="188" y="45"/>
                </a:cubicBezTo>
                <a:cubicBezTo>
                  <a:pt x="190" y="44"/>
                  <a:pt x="190" y="44"/>
                  <a:pt x="190" y="44"/>
                </a:cubicBezTo>
                <a:cubicBezTo>
                  <a:pt x="190" y="45"/>
                  <a:pt x="190" y="45"/>
                  <a:pt x="190" y="45"/>
                </a:cubicBezTo>
                <a:cubicBezTo>
                  <a:pt x="190" y="45"/>
                  <a:pt x="190" y="45"/>
                  <a:pt x="190" y="45"/>
                </a:cubicBezTo>
                <a:cubicBezTo>
                  <a:pt x="208" y="44"/>
                  <a:pt x="225" y="37"/>
                  <a:pt x="240" y="26"/>
                </a:cubicBezTo>
                <a:cubicBezTo>
                  <a:pt x="239" y="25"/>
                  <a:pt x="239" y="25"/>
                  <a:pt x="239" y="25"/>
                </a:cubicBezTo>
                <a:cubicBezTo>
                  <a:pt x="215" y="43"/>
                  <a:pt x="189" y="48"/>
                  <a:pt x="160" y="40"/>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692" name="MH_Other_66"/>
          <p:cNvSpPr>
            <a:spLocks/>
          </p:cNvSpPr>
          <p:nvPr>
            <p:custDataLst>
              <p:tags r:id="rId68"/>
            </p:custDataLst>
          </p:nvPr>
        </p:nvSpPr>
        <p:spPr bwMode="auto">
          <a:xfrm>
            <a:off x="5492929" y="4478463"/>
            <a:ext cx="174625" cy="47625"/>
          </a:xfrm>
          <a:custGeom>
            <a:avLst/>
            <a:gdLst>
              <a:gd name="T0" fmla="*/ 0 w 207"/>
              <a:gd name="T1" fmla="*/ 0 h 56"/>
              <a:gd name="T2" fmla="*/ 0 w 207"/>
              <a:gd name="T3" fmla="*/ 610430886 h 56"/>
              <a:gd name="T4" fmla="*/ 2147483646 w 207"/>
              <a:gd name="T5" fmla="*/ 2147483646 h 56"/>
              <a:gd name="T6" fmla="*/ 2147483646 w 207"/>
              <a:gd name="T7" fmla="*/ 2147483646 h 56"/>
              <a:gd name="T8" fmla="*/ 2147483646 w 207"/>
              <a:gd name="T9" fmla="*/ 2147483646 h 56"/>
              <a:gd name="T10" fmla="*/ 2147483646 w 207"/>
              <a:gd name="T11" fmla="*/ 2147483646 h 56"/>
              <a:gd name="T12" fmla="*/ 2147483646 w 207"/>
              <a:gd name="T13" fmla="*/ 2147483646 h 56"/>
              <a:gd name="T14" fmla="*/ 2147483646 w 207"/>
              <a:gd name="T15" fmla="*/ 2147483646 h 56"/>
              <a:gd name="T16" fmla="*/ 2147483646 w 207"/>
              <a:gd name="T17" fmla="*/ 2147483646 h 56"/>
              <a:gd name="T18" fmla="*/ 2147483646 w 207"/>
              <a:gd name="T19" fmla="*/ 2147483646 h 56"/>
              <a:gd name="T20" fmla="*/ 2147483646 w 207"/>
              <a:gd name="T21" fmla="*/ 2147483646 h 56"/>
              <a:gd name="T22" fmla="*/ 2147483646 w 207"/>
              <a:gd name="T23" fmla="*/ 2147483646 h 56"/>
              <a:gd name="T24" fmla="*/ 2147483646 w 207"/>
              <a:gd name="T25" fmla="*/ 2147483646 h 56"/>
              <a:gd name="T26" fmla="*/ 2147483646 w 207"/>
              <a:gd name="T27" fmla="*/ 1221584652 h 56"/>
              <a:gd name="T28" fmla="*/ 2147483646 w 207"/>
              <a:gd name="T29" fmla="*/ 1832015538 h 56"/>
              <a:gd name="T30" fmla="*/ 2147483646 w 207"/>
              <a:gd name="T31" fmla="*/ 1221584652 h 56"/>
              <a:gd name="T32" fmla="*/ 2147483646 w 207"/>
              <a:gd name="T33" fmla="*/ 1221584652 h 56"/>
              <a:gd name="T34" fmla="*/ 0 w 207"/>
              <a:gd name="T35" fmla="*/ 0 h 5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07" h="56">
                <a:moveTo>
                  <a:pt x="0" y="0"/>
                </a:moveTo>
                <a:cubicBezTo>
                  <a:pt x="0" y="1"/>
                  <a:pt x="0" y="1"/>
                  <a:pt x="0" y="1"/>
                </a:cubicBezTo>
                <a:cubicBezTo>
                  <a:pt x="14" y="1"/>
                  <a:pt x="29" y="5"/>
                  <a:pt x="44" y="12"/>
                </a:cubicBezTo>
                <a:cubicBezTo>
                  <a:pt x="72" y="26"/>
                  <a:pt x="84" y="31"/>
                  <a:pt x="84" y="31"/>
                </a:cubicBezTo>
                <a:cubicBezTo>
                  <a:pt x="85" y="31"/>
                  <a:pt x="96" y="37"/>
                  <a:pt x="127" y="48"/>
                </a:cubicBezTo>
                <a:cubicBezTo>
                  <a:pt x="136" y="51"/>
                  <a:pt x="145" y="52"/>
                  <a:pt x="153" y="53"/>
                </a:cubicBezTo>
                <a:cubicBezTo>
                  <a:pt x="154" y="53"/>
                  <a:pt x="154" y="53"/>
                  <a:pt x="154" y="52"/>
                </a:cubicBezTo>
                <a:cubicBezTo>
                  <a:pt x="155" y="53"/>
                  <a:pt x="155" y="53"/>
                  <a:pt x="155" y="53"/>
                </a:cubicBezTo>
                <a:cubicBezTo>
                  <a:pt x="173" y="54"/>
                  <a:pt x="191" y="49"/>
                  <a:pt x="207" y="38"/>
                </a:cubicBezTo>
                <a:cubicBezTo>
                  <a:pt x="205" y="38"/>
                  <a:pt x="205" y="38"/>
                  <a:pt x="205" y="38"/>
                </a:cubicBezTo>
                <a:cubicBezTo>
                  <a:pt x="181" y="53"/>
                  <a:pt x="155" y="56"/>
                  <a:pt x="127" y="46"/>
                </a:cubicBezTo>
                <a:cubicBezTo>
                  <a:pt x="97" y="36"/>
                  <a:pt x="85" y="30"/>
                  <a:pt x="85" y="30"/>
                </a:cubicBezTo>
                <a:cubicBezTo>
                  <a:pt x="85" y="30"/>
                  <a:pt x="73" y="24"/>
                  <a:pt x="45" y="11"/>
                </a:cubicBezTo>
                <a:cubicBezTo>
                  <a:pt x="36" y="7"/>
                  <a:pt x="28" y="4"/>
                  <a:pt x="20" y="2"/>
                </a:cubicBezTo>
                <a:cubicBezTo>
                  <a:pt x="18" y="3"/>
                  <a:pt x="18" y="3"/>
                  <a:pt x="18" y="3"/>
                </a:cubicBezTo>
                <a:cubicBezTo>
                  <a:pt x="17" y="2"/>
                  <a:pt x="17" y="2"/>
                  <a:pt x="17" y="2"/>
                </a:cubicBezTo>
                <a:cubicBezTo>
                  <a:pt x="17" y="2"/>
                  <a:pt x="17" y="2"/>
                  <a:pt x="17" y="2"/>
                </a:cubicBezTo>
                <a:cubicBezTo>
                  <a:pt x="12" y="1"/>
                  <a:pt x="6" y="0"/>
                  <a:pt x="0" y="0"/>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693" name="MH_Other_67"/>
          <p:cNvSpPr>
            <a:spLocks/>
          </p:cNvSpPr>
          <p:nvPr>
            <p:custDataLst>
              <p:tags r:id="rId69"/>
            </p:custDataLst>
          </p:nvPr>
        </p:nvSpPr>
        <p:spPr bwMode="auto">
          <a:xfrm>
            <a:off x="5507216" y="4480051"/>
            <a:ext cx="3175" cy="1587"/>
          </a:xfrm>
          <a:custGeom>
            <a:avLst/>
            <a:gdLst>
              <a:gd name="T0" fmla="*/ 146271796 w 7"/>
              <a:gd name="T1" fmla="*/ 298590347 h 3"/>
              <a:gd name="T2" fmla="*/ 512054475 w 7"/>
              <a:gd name="T3" fmla="*/ 0 h 3"/>
              <a:gd name="T4" fmla="*/ 0 w 7"/>
              <a:gd name="T5" fmla="*/ 0 h 3"/>
              <a:gd name="T6" fmla="*/ 0 w 7"/>
              <a:gd name="T7" fmla="*/ 0 h 3"/>
              <a:gd name="T8" fmla="*/ 146271796 w 7"/>
              <a:gd name="T9" fmla="*/ 298590347 h 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 h="3">
                <a:moveTo>
                  <a:pt x="2" y="3"/>
                </a:moveTo>
                <a:lnTo>
                  <a:pt x="7" y="0"/>
                </a:lnTo>
                <a:lnTo>
                  <a:pt x="0" y="0"/>
                </a:lnTo>
                <a:lnTo>
                  <a:pt x="2" y="3"/>
                </a:ln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694" name="MH_Other_68"/>
          <p:cNvSpPr>
            <a:spLocks/>
          </p:cNvSpPr>
          <p:nvPr>
            <p:custDataLst>
              <p:tags r:id="rId70"/>
            </p:custDataLst>
          </p:nvPr>
        </p:nvSpPr>
        <p:spPr bwMode="auto">
          <a:xfrm>
            <a:off x="5665965" y="4510212"/>
            <a:ext cx="1588" cy="0"/>
          </a:xfrm>
          <a:custGeom>
            <a:avLst/>
            <a:gdLst>
              <a:gd name="T0" fmla="*/ 179346497 w 5"/>
              <a:gd name="T1" fmla="*/ 0 h 2"/>
              <a:gd name="T2" fmla="*/ 0 w 5"/>
              <a:gd name="T3" fmla="*/ 178 h 2"/>
              <a:gd name="T4" fmla="*/ 179346497 w 5"/>
              <a:gd name="T5" fmla="*/ 178 h 2"/>
              <a:gd name="T6" fmla="*/ 179346497 w 5"/>
              <a:gd name="T7" fmla="*/ 178 h 2"/>
              <a:gd name="T8" fmla="*/ 179346497 w 5"/>
              <a:gd name="T9" fmla="*/ 0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 h="2">
                <a:moveTo>
                  <a:pt x="5" y="0"/>
                </a:moveTo>
                <a:lnTo>
                  <a:pt x="0" y="2"/>
                </a:lnTo>
                <a:lnTo>
                  <a:pt x="5" y="2"/>
                </a:lnTo>
                <a:lnTo>
                  <a:pt x="5" y="0"/>
                </a:ln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695" name="MH_Other_69"/>
          <p:cNvSpPr>
            <a:spLocks/>
          </p:cNvSpPr>
          <p:nvPr>
            <p:custDataLst>
              <p:tags r:id="rId71"/>
            </p:custDataLst>
          </p:nvPr>
        </p:nvSpPr>
        <p:spPr bwMode="auto">
          <a:xfrm>
            <a:off x="5494516" y="4495926"/>
            <a:ext cx="130175" cy="41275"/>
          </a:xfrm>
          <a:custGeom>
            <a:avLst/>
            <a:gdLst>
              <a:gd name="T0" fmla="*/ 2147483646 w 154"/>
              <a:gd name="T1" fmla="*/ 2147483646 h 48"/>
              <a:gd name="T2" fmla="*/ 2147483646 w 154"/>
              <a:gd name="T3" fmla="*/ 2147483646 h 48"/>
              <a:gd name="T4" fmla="*/ 0 w 154"/>
              <a:gd name="T5" fmla="*/ 0 h 48"/>
              <a:gd name="T6" fmla="*/ 0 w 154"/>
              <a:gd name="T7" fmla="*/ 1248881752 h 48"/>
              <a:gd name="T8" fmla="*/ 2147483646 w 154"/>
              <a:gd name="T9" fmla="*/ 2147483646 h 48"/>
              <a:gd name="T10" fmla="*/ 2147483646 w 154"/>
              <a:gd name="T11" fmla="*/ 2147483646 h 48"/>
              <a:gd name="T12" fmla="*/ 2147483646 w 154"/>
              <a:gd name="T13" fmla="*/ 2147483646 h 48"/>
              <a:gd name="T14" fmla="*/ 2147483646 w 154"/>
              <a:gd name="T15" fmla="*/ 2147483646 h 48"/>
              <a:gd name="T16" fmla="*/ 2147483646 w 154"/>
              <a:gd name="T17" fmla="*/ 2147483646 h 48"/>
              <a:gd name="T18" fmla="*/ 2147483646 w 154"/>
              <a:gd name="T19" fmla="*/ 2147483646 h 48"/>
              <a:gd name="T20" fmla="*/ 2147483646 w 154"/>
              <a:gd name="T21" fmla="*/ 2147483646 h 48"/>
              <a:gd name="T22" fmla="*/ 2147483646 w 154"/>
              <a:gd name="T23" fmla="*/ 2147483646 h 48"/>
              <a:gd name="T24" fmla="*/ 2147483646 w 154"/>
              <a:gd name="T25" fmla="*/ 2147483646 h 4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54" h="48">
                <a:moveTo>
                  <a:pt x="72" y="36"/>
                </a:moveTo>
                <a:cubicBezTo>
                  <a:pt x="43" y="24"/>
                  <a:pt x="32" y="17"/>
                  <a:pt x="32" y="17"/>
                </a:cubicBezTo>
                <a:cubicBezTo>
                  <a:pt x="0" y="0"/>
                  <a:pt x="0" y="0"/>
                  <a:pt x="0" y="0"/>
                </a:cubicBezTo>
                <a:cubicBezTo>
                  <a:pt x="0" y="2"/>
                  <a:pt x="0" y="2"/>
                  <a:pt x="0" y="2"/>
                </a:cubicBezTo>
                <a:cubicBezTo>
                  <a:pt x="31" y="18"/>
                  <a:pt x="31" y="18"/>
                  <a:pt x="31" y="18"/>
                </a:cubicBezTo>
                <a:cubicBezTo>
                  <a:pt x="31" y="18"/>
                  <a:pt x="42" y="25"/>
                  <a:pt x="72" y="37"/>
                </a:cubicBezTo>
                <a:cubicBezTo>
                  <a:pt x="81" y="41"/>
                  <a:pt x="90" y="43"/>
                  <a:pt x="98" y="44"/>
                </a:cubicBezTo>
                <a:cubicBezTo>
                  <a:pt x="99" y="44"/>
                  <a:pt x="99" y="44"/>
                  <a:pt x="99" y="44"/>
                </a:cubicBezTo>
                <a:cubicBezTo>
                  <a:pt x="99" y="44"/>
                  <a:pt x="99" y="44"/>
                  <a:pt x="99" y="44"/>
                </a:cubicBezTo>
                <a:cubicBezTo>
                  <a:pt x="118" y="46"/>
                  <a:pt x="137" y="42"/>
                  <a:pt x="154" y="32"/>
                </a:cubicBezTo>
                <a:cubicBezTo>
                  <a:pt x="153" y="32"/>
                  <a:pt x="153" y="32"/>
                  <a:pt x="153" y="32"/>
                </a:cubicBezTo>
                <a:cubicBezTo>
                  <a:pt x="151" y="32"/>
                  <a:pt x="151" y="32"/>
                  <a:pt x="151" y="32"/>
                </a:cubicBezTo>
                <a:cubicBezTo>
                  <a:pt x="126" y="46"/>
                  <a:pt x="100" y="48"/>
                  <a:pt x="72" y="36"/>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696" name="MH_Other_70"/>
          <p:cNvSpPr>
            <a:spLocks/>
          </p:cNvSpPr>
          <p:nvPr>
            <p:custDataLst>
              <p:tags r:id="rId72"/>
            </p:custDataLst>
          </p:nvPr>
        </p:nvSpPr>
        <p:spPr bwMode="auto">
          <a:xfrm>
            <a:off x="5621515" y="4522912"/>
            <a:ext cx="1588" cy="0"/>
          </a:xfrm>
          <a:custGeom>
            <a:avLst/>
            <a:gdLst>
              <a:gd name="T0" fmla="*/ 0 w 2"/>
              <a:gd name="T1" fmla="*/ 711 h 1"/>
              <a:gd name="T2" fmla="*/ 1120915208 w 2"/>
              <a:gd name="T3" fmla="*/ 711 h 1"/>
              <a:gd name="T4" fmla="*/ 560457604 w 2"/>
              <a:gd name="T5" fmla="*/ 0 h 1"/>
              <a:gd name="T6" fmla="*/ 0 w 2"/>
              <a:gd name="T7" fmla="*/ 711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 h="1">
                <a:moveTo>
                  <a:pt x="0" y="1"/>
                </a:moveTo>
                <a:cubicBezTo>
                  <a:pt x="2" y="1"/>
                  <a:pt x="2" y="1"/>
                  <a:pt x="2" y="1"/>
                </a:cubicBezTo>
                <a:cubicBezTo>
                  <a:pt x="1" y="0"/>
                  <a:pt x="1" y="0"/>
                  <a:pt x="1" y="0"/>
                </a:cubicBezTo>
                <a:cubicBezTo>
                  <a:pt x="1" y="1"/>
                  <a:pt x="1" y="1"/>
                  <a:pt x="0" y="1"/>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697" name="MH_Other_71"/>
          <p:cNvSpPr>
            <a:spLocks/>
          </p:cNvSpPr>
          <p:nvPr>
            <p:custDataLst>
              <p:tags r:id="rId73"/>
            </p:custDataLst>
          </p:nvPr>
        </p:nvSpPr>
        <p:spPr bwMode="auto">
          <a:xfrm>
            <a:off x="5497691" y="4526087"/>
            <a:ext cx="80963" cy="19050"/>
          </a:xfrm>
          <a:custGeom>
            <a:avLst/>
            <a:gdLst>
              <a:gd name="T0" fmla="*/ 2147483646 w 97"/>
              <a:gd name="T1" fmla="*/ 2147483646 h 22"/>
              <a:gd name="T2" fmla="*/ 0 w 97"/>
              <a:gd name="T3" fmla="*/ 0 h 22"/>
              <a:gd name="T4" fmla="*/ 0 w 97"/>
              <a:gd name="T5" fmla="*/ 1260411211 h 22"/>
              <a:gd name="T6" fmla="*/ 2147483646 w 97"/>
              <a:gd name="T7" fmla="*/ 2147483646 h 22"/>
              <a:gd name="T8" fmla="*/ 2147483646 w 97"/>
              <a:gd name="T9" fmla="*/ 2147483646 h 22"/>
              <a:gd name="T10" fmla="*/ 2147483646 w 97"/>
              <a:gd name="T11" fmla="*/ 2147483646 h 22"/>
              <a:gd name="T12" fmla="*/ 2147483646 w 97"/>
              <a:gd name="T13" fmla="*/ 2147483646 h 22"/>
              <a:gd name="T14" fmla="*/ 2147483646 w 97"/>
              <a:gd name="T15" fmla="*/ 2147483646 h 22"/>
              <a:gd name="T16" fmla="*/ 2147483646 w 97"/>
              <a:gd name="T17" fmla="*/ 2147483646 h 22"/>
              <a:gd name="T18" fmla="*/ 2147483646 w 97"/>
              <a:gd name="T19" fmla="*/ 2147483646 h 22"/>
              <a:gd name="T20" fmla="*/ 2147483646 w 97"/>
              <a:gd name="T21" fmla="*/ 2147483646 h 2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97" h="22">
                <a:moveTo>
                  <a:pt x="16" y="9"/>
                </a:moveTo>
                <a:cubicBezTo>
                  <a:pt x="10" y="6"/>
                  <a:pt x="5" y="3"/>
                  <a:pt x="0" y="0"/>
                </a:cubicBezTo>
                <a:cubicBezTo>
                  <a:pt x="0" y="2"/>
                  <a:pt x="0" y="2"/>
                  <a:pt x="0" y="2"/>
                </a:cubicBezTo>
                <a:cubicBezTo>
                  <a:pt x="5" y="4"/>
                  <a:pt x="10" y="7"/>
                  <a:pt x="16" y="10"/>
                </a:cubicBezTo>
                <a:cubicBezTo>
                  <a:pt x="25" y="14"/>
                  <a:pt x="34" y="17"/>
                  <a:pt x="42" y="19"/>
                </a:cubicBezTo>
                <a:cubicBezTo>
                  <a:pt x="44" y="18"/>
                  <a:pt x="44" y="18"/>
                  <a:pt x="44" y="18"/>
                </a:cubicBezTo>
                <a:cubicBezTo>
                  <a:pt x="45" y="19"/>
                  <a:pt x="45" y="19"/>
                  <a:pt x="45" y="19"/>
                </a:cubicBezTo>
                <a:cubicBezTo>
                  <a:pt x="63" y="21"/>
                  <a:pt x="80" y="19"/>
                  <a:pt x="97" y="10"/>
                </a:cubicBezTo>
                <a:cubicBezTo>
                  <a:pt x="96" y="9"/>
                  <a:pt x="96" y="9"/>
                  <a:pt x="96" y="9"/>
                </a:cubicBezTo>
                <a:cubicBezTo>
                  <a:pt x="95" y="9"/>
                  <a:pt x="95" y="9"/>
                  <a:pt x="95" y="9"/>
                </a:cubicBezTo>
                <a:cubicBezTo>
                  <a:pt x="70" y="22"/>
                  <a:pt x="43" y="22"/>
                  <a:pt x="16" y="9"/>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698" name="MH_Other_72"/>
          <p:cNvSpPr>
            <a:spLocks/>
          </p:cNvSpPr>
          <p:nvPr>
            <p:custDataLst>
              <p:tags r:id="rId74"/>
            </p:custDataLst>
          </p:nvPr>
        </p:nvSpPr>
        <p:spPr bwMode="auto">
          <a:xfrm>
            <a:off x="5577065" y="4534025"/>
            <a:ext cx="1588" cy="0"/>
          </a:xfrm>
          <a:custGeom>
            <a:avLst/>
            <a:gdLst>
              <a:gd name="T0" fmla="*/ 0 w 1"/>
              <a:gd name="T1" fmla="*/ 2147483646 w 1"/>
              <a:gd name="T2" fmla="*/ 2147483646 w 1"/>
              <a:gd name="T3" fmla="*/ 0 w 1"/>
              <a:gd name="T4" fmla="*/ 0 60000 65536"/>
              <a:gd name="T5" fmla="*/ 0 60000 65536"/>
              <a:gd name="T6" fmla="*/ 0 60000 65536"/>
              <a:gd name="T7" fmla="*/ 0 60000 65536"/>
            </a:gdLst>
            <a:ahLst/>
            <a:cxnLst>
              <a:cxn ang="T4">
                <a:pos x="T0" y="0"/>
              </a:cxn>
              <a:cxn ang="T5">
                <a:pos x="T1" y="0"/>
              </a:cxn>
              <a:cxn ang="T6">
                <a:pos x="T2" y="0"/>
              </a:cxn>
              <a:cxn ang="T7">
                <a:pos x="T3" y="0"/>
              </a:cxn>
            </a:cxnLst>
            <a:rect l="0" t="0" r="r" b="b"/>
            <a:pathLst>
              <a:path w="1">
                <a:moveTo>
                  <a:pt x="0" y="0"/>
                </a:moveTo>
                <a:cubicBezTo>
                  <a:pt x="1" y="0"/>
                  <a:pt x="1" y="0"/>
                  <a:pt x="1" y="0"/>
                </a:cubicBezTo>
                <a:cubicBezTo>
                  <a:pt x="1" y="0"/>
                  <a:pt x="1" y="0"/>
                  <a:pt x="1" y="0"/>
                </a:cubicBezTo>
                <a:cubicBezTo>
                  <a:pt x="1" y="0"/>
                  <a:pt x="1" y="0"/>
                  <a:pt x="0" y="0"/>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699" name="MH_Other_73"/>
          <p:cNvSpPr>
            <a:spLocks/>
          </p:cNvSpPr>
          <p:nvPr>
            <p:custDataLst>
              <p:tags r:id="rId75"/>
            </p:custDataLst>
          </p:nvPr>
        </p:nvSpPr>
        <p:spPr bwMode="auto">
          <a:xfrm>
            <a:off x="5499279" y="4541962"/>
            <a:ext cx="34925" cy="6350"/>
          </a:xfrm>
          <a:custGeom>
            <a:avLst/>
            <a:gdLst>
              <a:gd name="T0" fmla="*/ 0 w 43"/>
              <a:gd name="T1" fmla="*/ 2147483646 h 8"/>
              <a:gd name="T2" fmla="*/ 0 w 43"/>
              <a:gd name="T3" fmla="*/ 2147483646 h 8"/>
              <a:gd name="T4" fmla="*/ 556113212 w 43"/>
              <a:gd name="T5" fmla="*/ 2147483646 h 8"/>
              <a:gd name="T6" fmla="*/ 2147483646 w 43"/>
              <a:gd name="T7" fmla="*/ 0 h 8"/>
              <a:gd name="T8" fmla="*/ 2147483646 w 43"/>
              <a:gd name="T9" fmla="*/ 0 h 8"/>
              <a:gd name="T10" fmla="*/ 0 w 43"/>
              <a:gd name="T11" fmla="*/ 2147483646 h 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3" h="8">
                <a:moveTo>
                  <a:pt x="0" y="6"/>
                </a:moveTo>
                <a:cubicBezTo>
                  <a:pt x="0" y="7"/>
                  <a:pt x="0" y="7"/>
                  <a:pt x="0" y="7"/>
                </a:cubicBezTo>
                <a:cubicBezTo>
                  <a:pt x="1" y="7"/>
                  <a:pt x="1" y="7"/>
                  <a:pt x="1" y="7"/>
                </a:cubicBezTo>
                <a:cubicBezTo>
                  <a:pt x="15" y="8"/>
                  <a:pt x="29" y="6"/>
                  <a:pt x="43" y="0"/>
                </a:cubicBezTo>
                <a:cubicBezTo>
                  <a:pt x="40" y="0"/>
                  <a:pt x="40" y="0"/>
                  <a:pt x="40" y="0"/>
                </a:cubicBezTo>
                <a:cubicBezTo>
                  <a:pt x="27" y="5"/>
                  <a:pt x="14" y="7"/>
                  <a:pt x="0" y="6"/>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700" name="MH_Other_74"/>
          <p:cNvSpPr>
            <a:spLocks/>
          </p:cNvSpPr>
          <p:nvPr>
            <p:custDataLst>
              <p:tags r:id="rId76"/>
            </p:custDataLst>
          </p:nvPr>
        </p:nvSpPr>
        <p:spPr bwMode="auto">
          <a:xfrm>
            <a:off x="5532615" y="4541962"/>
            <a:ext cx="1588" cy="0"/>
          </a:xfrm>
          <a:custGeom>
            <a:avLst/>
            <a:gdLst>
              <a:gd name="T0" fmla="*/ 91503282 w 7"/>
              <a:gd name="T1" fmla="*/ 0 h 2"/>
              <a:gd name="T2" fmla="*/ 0 w 7"/>
              <a:gd name="T3" fmla="*/ 178 h 2"/>
              <a:gd name="T4" fmla="*/ 128094205 w 7"/>
              <a:gd name="T5" fmla="*/ 178 h 2"/>
              <a:gd name="T6" fmla="*/ 91503282 w 7"/>
              <a:gd name="T7" fmla="*/ 0 h 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 h="2">
                <a:moveTo>
                  <a:pt x="5" y="0"/>
                </a:moveTo>
                <a:lnTo>
                  <a:pt x="0" y="2"/>
                </a:lnTo>
                <a:lnTo>
                  <a:pt x="7" y="2"/>
                </a:lnTo>
                <a:lnTo>
                  <a:pt x="5" y="0"/>
                </a:ln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701" name="MH_Other_75"/>
          <p:cNvSpPr>
            <a:spLocks/>
          </p:cNvSpPr>
          <p:nvPr>
            <p:custDataLst>
              <p:tags r:id="rId77"/>
            </p:custDataLst>
          </p:nvPr>
        </p:nvSpPr>
        <p:spPr bwMode="auto">
          <a:xfrm>
            <a:off x="5707241" y="4411788"/>
            <a:ext cx="22225" cy="15875"/>
          </a:xfrm>
          <a:custGeom>
            <a:avLst/>
            <a:gdLst>
              <a:gd name="T0" fmla="*/ 2147483646 w 28"/>
              <a:gd name="T1" fmla="*/ 1321526722 h 18"/>
              <a:gd name="T2" fmla="*/ 2147483646 w 28"/>
              <a:gd name="T3" fmla="*/ 660374424 h 18"/>
              <a:gd name="T4" fmla="*/ 2147483646 w 28"/>
              <a:gd name="T5" fmla="*/ 660374424 h 18"/>
              <a:gd name="T6" fmla="*/ 2147483646 w 28"/>
              <a:gd name="T7" fmla="*/ 0 h 18"/>
              <a:gd name="T8" fmla="*/ 2147483646 w 28"/>
              <a:gd name="T9" fmla="*/ 1981900264 h 18"/>
              <a:gd name="T10" fmla="*/ 0 w 28"/>
              <a:gd name="T11" fmla="*/ 2147483646 h 18"/>
              <a:gd name="T12" fmla="*/ 527973131 w 28"/>
              <a:gd name="T13" fmla="*/ 2147483646 h 18"/>
              <a:gd name="T14" fmla="*/ 1055945469 w 28"/>
              <a:gd name="T15" fmla="*/ 2147483646 h 18"/>
              <a:gd name="T16" fmla="*/ 2147483646 w 28"/>
              <a:gd name="T17" fmla="*/ 1321526722 h 1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8" h="18">
                <a:moveTo>
                  <a:pt x="28" y="2"/>
                </a:moveTo>
                <a:cubicBezTo>
                  <a:pt x="28" y="1"/>
                  <a:pt x="28" y="1"/>
                  <a:pt x="28" y="1"/>
                </a:cubicBezTo>
                <a:cubicBezTo>
                  <a:pt x="27" y="1"/>
                  <a:pt x="27" y="1"/>
                  <a:pt x="27" y="1"/>
                </a:cubicBezTo>
                <a:cubicBezTo>
                  <a:pt x="27" y="0"/>
                  <a:pt x="27" y="0"/>
                  <a:pt x="27" y="0"/>
                </a:cubicBezTo>
                <a:cubicBezTo>
                  <a:pt x="25" y="1"/>
                  <a:pt x="23" y="2"/>
                  <a:pt x="21" y="3"/>
                </a:cubicBezTo>
                <a:cubicBezTo>
                  <a:pt x="14" y="6"/>
                  <a:pt x="6" y="12"/>
                  <a:pt x="0" y="18"/>
                </a:cubicBezTo>
                <a:cubicBezTo>
                  <a:pt x="1" y="17"/>
                  <a:pt x="1" y="17"/>
                  <a:pt x="1" y="17"/>
                </a:cubicBezTo>
                <a:cubicBezTo>
                  <a:pt x="2" y="17"/>
                  <a:pt x="2" y="17"/>
                  <a:pt x="2" y="17"/>
                </a:cubicBezTo>
                <a:cubicBezTo>
                  <a:pt x="10" y="10"/>
                  <a:pt x="19" y="5"/>
                  <a:pt x="28" y="2"/>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702" name="MH_Other_76"/>
          <p:cNvSpPr>
            <a:spLocks/>
          </p:cNvSpPr>
          <p:nvPr>
            <p:custDataLst>
              <p:tags r:id="rId78"/>
            </p:custDataLst>
          </p:nvPr>
        </p:nvSpPr>
        <p:spPr bwMode="auto">
          <a:xfrm>
            <a:off x="5667553" y="4424488"/>
            <a:ext cx="69850" cy="17463"/>
          </a:xfrm>
          <a:custGeom>
            <a:avLst/>
            <a:gdLst>
              <a:gd name="T0" fmla="*/ 2147483646 w 83"/>
              <a:gd name="T1" fmla="*/ 2147483646 h 21"/>
              <a:gd name="T2" fmla="*/ 2147483646 w 83"/>
              <a:gd name="T3" fmla="*/ 2147483646 h 21"/>
              <a:gd name="T4" fmla="*/ 2147483646 w 83"/>
              <a:gd name="T5" fmla="*/ 2147483646 h 21"/>
              <a:gd name="T6" fmla="*/ 2147483646 w 83"/>
              <a:gd name="T7" fmla="*/ 1721170743 h 21"/>
              <a:gd name="T8" fmla="*/ 2147483646 w 83"/>
              <a:gd name="T9" fmla="*/ 1147216817 h 21"/>
              <a:gd name="T10" fmla="*/ 2147483646 w 83"/>
              <a:gd name="T11" fmla="*/ 1721170743 h 21"/>
              <a:gd name="T12" fmla="*/ 2147483646 w 83"/>
              <a:gd name="T13" fmla="*/ 1147216817 h 21"/>
              <a:gd name="T14" fmla="*/ 2147483646 w 83"/>
              <a:gd name="T15" fmla="*/ 2147483646 h 21"/>
              <a:gd name="T16" fmla="*/ 0 w 83"/>
              <a:gd name="T17" fmla="*/ 2147483646 h 21"/>
              <a:gd name="T18" fmla="*/ 594916658 w 83"/>
              <a:gd name="T19" fmla="*/ 2147483646 h 21"/>
              <a:gd name="T20" fmla="*/ 1189124717 w 83"/>
              <a:gd name="T21" fmla="*/ 2147483646 h 21"/>
              <a:gd name="T22" fmla="*/ 2147483646 w 83"/>
              <a:gd name="T23" fmla="*/ 2147483646 h 2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83" h="21">
                <a:moveTo>
                  <a:pt x="74" y="4"/>
                </a:moveTo>
                <a:cubicBezTo>
                  <a:pt x="83" y="6"/>
                  <a:pt x="83" y="6"/>
                  <a:pt x="83" y="6"/>
                </a:cubicBezTo>
                <a:cubicBezTo>
                  <a:pt x="82" y="4"/>
                  <a:pt x="82" y="4"/>
                  <a:pt x="82" y="4"/>
                </a:cubicBezTo>
                <a:cubicBezTo>
                  <a:pt x="74" y="3"/>
                  <a:pt x="74" y="3"/>
                  <a:pt x="74" y="3"/>
                </a:cubicBezTo>
                <a:cubicBezTo>
                  <a:pt x="65" y="2"/>
                  <a:pt x="56" y="1"/>
                  <a:pt x="48" y="2"/>
                </a:cubicBezTo>
                <a:cubicBezTo>
                  <a:pt x="48" y="3"/>
                  <a:pt x="48" y="3"/>
                  <a:pt x="48" y="3"/>
                </a:cubicBezTo>
                <a:cubicBezTo>
                  <a:pt x="47" y="2"/>
                  <a:pt x="47" y="2"/>
                  <a:pt x="47" y="2"/>
                </a:cubicBezTo>
                <a:cubicBezTo>
                  <a:pt x="38" y="3"/>
                  <a:pt x="30" y="5"/>
                  <a:pt x="22" y="8"/>
                </a:cubicBezTo>
                <a:cubicBezTo>
                  <a:pt x="15" y="11"/>
                  <a:pt x="7" y="16"/>
                  <a:pt x="0" y="21"/>
                </a:cubicBezTo>
                <a:cubicBezTo>
                  <a:pt x="1" y="21"/>
                  <a:pt x="1" y="21"/>
                  <a:pt x="1" y="21"/>
                </a:cubicBezTo>
                <a:cubicBezTo>
                  <a:pt x="2" y="21"/>
                  <a:pt x="2" y="21"/>
                  <a:pt x="2" y="21"/>
                </a:cubicBezTo>
                <a:cubicBezTo>
                  <a:pt x="23" y="5"/>
                  <a:pt x="45" y="0"/>
                  <a:pt x="74" y="4"/>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703" name="MH_Other_77"/>
          <p:cNvSpPr>
            <a:spLocks/>
          </p:cNvSpPr>
          <p:nvPr>
            <p:custDataLst>
              <p:tags r:id="rId79"/>
            </p:custDataLst>
          </p:nvPr>
        </p:nvSpPr>
        <p:spPr bwMode="auto">
          <a:xfrm>
            <a:off x="5707240" y="4426076"/>
            <a:ext cx="1588" cy="1587"/>
          </a:xfrm>
          <a:custGeom>
            <a:avLst/>
            <a:gdLst>
              <a:gd name="T0" fmla="*/ 2147483646 w 1"/>
              <a:gd name="T1" fmla="*/ 0 h 1"/>
              <a:gd name="T2" fmla="*/ 0 w 1"/>
              <a:gd name="T3" fmla="*/ 0 h 1"/>
              <a:gd name="T4" fmla="*/ 2147483646 w 1"/>
              <a:gd name="T5" fmla="*/ 2147483646 h 1"/>
              <a:gd name="T6" fmla="*/ 2147483646 w 1"/>
              <a:gd name="T7" fmla="*/ 0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1" y="0"/>
                </a:moveTo>
                <a:cubicBezTo>
                  <a:pt x="1" y="0"/>
                  <a:pt x="1" y="0"/>
                  <a:pt x="0" y="0"/>
                </a:cubicBezTo>
                <a:cubicBezTo>
                  <a:pt x="1" y="1"/>
                  <a:pt x="1" y="1"/>
                  <a:pt x="1" y="1"/>
                </a:cubicBezTo>
                <a:lnTo>
                  <a:pt x="1" y="0"/>
                </a:ln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704" name="MH_Other_78"/>
          <p:cNvSpPr>
            <a:spLocks/>
          </p:cNvSpPr>
          <p:nvPr>
            <p:custDataLst>
              <p:tags r:id="rId80"/>
            </p:custDataLst>
          </p:nvPr>
        </p:nvSpPr>
        <p:spPr bwMode="auto">
          <a:xfrm>
            <a:off x="5629454" y="4440362"/>
            <a:ext cx="122237" cy="14288"/>
          </a:xfrm>
          <a:custGeom>
            <a:avLst/>
            <a:gdLst>
              <a:gd name="T0" fmla="*/ 2147483646 w 145"/>
              <a:gd name="T1" fmla="*/ 2147483646 h 18"/>
              <a:gd name="T2" fmla="*/ 2147483646 w 145"/>
              <a:gd name="T3" fmla="*/ 2147483646 h 18"/>
              <a:gd name="T4" fmla="*/ 2147483646 w 145"/>
              <a:gd name="T5" fmla="*/ 2147483646 h 18"/>
              <a:gd name="T6" fmla="*/ 2147483646 w 145"/>
              <a:gd name="T7" fmla="*/ 2147483646 h 18"/>
              <a:gd name="T8" fmla="*/ 2147483646 w 145"/>
              <a:gd name="T9" fmla="*/ 2147483646 h 18"/>
              <a:gd name="T10" fmla="*/ 2147483646 w 145"/>
              <a:gd name="T11" fmla="*/ 2147483646 h 18"/>
              <a:gd name="T12" fmla="*/ 2147483646 w 145"/>
              <a:gd name="T13" fmla="*/ 1045307699 h 18"/>
              <a:gd name="T14" fmla="*/ 2147483646 w 145"/>
              <a:gd name="T15" fmla="*/ 1568277075 h 18"/>
              <a:gd name="T16" fmla="*/ 2147483646 w 145"/>
              <a:gd name="T17" fmla="*/ 1045307699 h 18"/>
              <a:gd name="T18" fmla="*/ 2147483646 w 145"/>
              <a:gd name="T19" fmla="*/ 2147483646 h 18"/>
              <a:gd name="T20" fmla="*/ 0 w 145"/>
              <a:gd name="T21" fmla="*/ 2147483646 h 18"/>
              <a:gd name="T22" fmla="*/ 1195350565 w 145"/>
              <a:gd name="T23" fmla="*/ 2147483646 h 18"/>
              <a:gd name="T24" fmla="*/ 2147483646 w 145"/>
              <a:gd name="T25" fmla="*/ 2147483646 h 1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45" h="18">
                <a:moveTo>
                  <a:pt x="74" y="6"/>
                </a:moveTo>
                <a:cubicBezTo>
                  <a:pt x="104" y="12"/>
                  <a:pt x="117" y="14"/>
                  <a:pt x="117" y="14"/>
                </a:cubicBezTo>
                <a:cubicBezTo>
                  <a:pt x="117" y="14"/>
                  <a:pt x="126" y="16"/>
                  <a:pt x="145" y="18"/>
                </a:cubicBezTo>
                <a:cubicBezTo>
                  <a:pt x="144" y="17"/>
                  <a:pt x="144" y="17"/>
                  <a:pt x="144" y="17"/>
                </a:cubicBezTo>
                <a:cubicBezTo>
                  <a:pt x="126" y="15"/>
                  <a:pt x="118" y="13"/>
                  <a:pt x="117" y="13"/>
                </a:cubicBezTo>
                <a:cubicBezTo>
                  <a:pt x="117" y="13"/>
                  <a:pt x="104" y="11"/>
                  <a:pt x="74" y="5"/>
                </a:cubicBezTo>
                <a:cubicBezTo>
                  <a:pt x="65" y="3"/>
                  <a:pt x="56" y="2"/>
                  <a:pt x="48" y="2"/>
                </a:cubicBezTo>
                <a:cubicBezTo>
                  <a:pt x="48" y="3"/>
                  <a:pt x="48" y="3"/>
                  <a:pt x="48" y="3"/>
                </a:cubicBezTo>
                <a:cubicBezTo>
                  <a:pt x="47" y="2"/>
                  <a:pt x="47" y="2"/>
                  <a:pt x="47" y="2"/>
                </a:cubicBezTo>
                <a:cubicBezTo>
                  <a:pt x="38" y="3"/>
                  <a:pt x="30" y="4"/>
                  <a:pt x="22" y="7"/>
                </a:cubicBezTo>
                <a:cubicBezTo>
                  <a:pt x="14" y="9"/>
                  <a:pt x="7" y="13"/>
                  <a:pt x="0" y="18"/>
                </a:cubicBezTo>
                <a:cubicBezTo>
                  <a:pt x="2" y="18"/>
                  <a:pt x="2" y="18"/>
                  <a:pt x="2" y="18"/>
                </a:cubicBezTo>
                <a:cubicBezTo>
                  <a:pt x="24" y="4"/>
                  <a:pt x="46" y="0"/>
                  <a:pt x="74" y="6"/>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705" name="MH_Other_79"/>
          <p:cNvSpPr>
            <a:spLocks/>
          </p:cNvSpPr>
          <p:nvPr>
            <p:custDataLst>
              <p:tags r:id="rId81"/>
            </p:custDataLst>
          </p:nvPr>
        </p:nvSpPr>
        <p:spPr bwMode="auto">
          <a:xfrm>
            <a:off x="5669140" y="4441951"/>
            <a:ext cx="0" cy="1587"/>
          </a:xfrm>
          <a:custGeom>
            <a:avLst/>
            <a:gdLst>
              <a:gd name="T0" fmla="*/ 1067 w 1"/>
              <a:gd name="T1" fmla="*/ 0 h 1"/>
              <a:gd name="T2" fmla="*/ 0 w 1"/>
              <a:gd name="T3" fmla="*/ 0 h 1"/>
              <a:gd name="T4" fmla="*/ 1067 w 1"/>
              <a:gd name="T5" fmla="*/ 2147483646 h 1"/>
              <a:gd name="T6" fmla="*/ 1067 w 1"/>
              <a:gd name="T7" fmla="*/ 0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1" y="0"/>
                </a:moveTo>
                <a:cubicBezTo>
                  <a:pt x="1" y="0"/>
                  <a:pt x="1" y="0"/>
                  <a:pt x="0" y="0"/>
                </a:cubicBezTo>
                <a:cubicBezTo>
                  <a:pt x="1" y="1"/>
                  <a:pt x="1" y="1"/>
                  <a:pt x="1" y="1"/>
                </a:cubicBezTo>
                <a:lnTo>
                  <a:pt x="1" y="0"/>
                </a:ln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706" name="MH_Other_80"/>
          <p:cNvSpPr>
            <a:spLocks/>
          </p:cNvSpPr>
          <p:nvPr>
            <p:custDataLst>
              <p:tags r:id="rId82"/>
            </p:custDataLst>
          </p:nvPr>
        </p:nvSpPr>
        <p:spPr bwMode="auto">
          <a:xfrm>
            <a:off x="5588178" y="4454651"/>
            <a:ext cx="171450" cy="22225"/>
          </a:xfrm>
          <a:custGeom>
            <a:avLst/>
            <a:gdLst>
              <a:gd name="T0" fmla="*/ 2147483646 w 204"/>
              <a:gd name="T1" fmla="*/ 2147483646 h 28"/>
              <a:gd name="T2" fmla="*/ 2147483646 w 204"/>
              <a:gd name="T3" fmla="*/ 2147483646 h 28"/>
              <a:gd name="T4" fmla="*/ 2147483646 w 204"/>
              <a:gd name="T5" fmla="*/ 2147483646 h 28"/>
              <a:gd name="T6" fmla="*/ 2147483646 w 204"/>
              <a:gd name="T7" fmla="*/ 2147483646 h 28"/>
              <a:gd name="T8" fmla="*/ 2147483646 w 204"/>
              <a:gd name="T9" fmla="*/ 2147483646 h 28"/>
              <a:gd name="T10" fmla="*/ 2147483646 w 204"/>
              <a:gd name="T11" fmla="*/ 2147483646 h 28"/>
              <a:gd name="T12" fmla="*/ 2147483646 w 204"/>
              <a:gd name="T13" fmla="*/ 2147483646 h 28"/>
              <a:gd name="T14" fmla="*/ 2147483646 w 204"/>
              <a:gd name="T15" fmla="*/ 2147483646 h 28"/>
              <a:gd name="T16" fmla="*/ 2147483646 w 204"/>
              <a:gd name="T17" fmla="*/ 2147483646 h 28"/>
              <a:gd name="T18" fmla="*/ 2147483646 w 204"/>
              <a:gd name="T19" fmla="*/ 2147483646 h 28"/>
              <a:gd name="T20" fmla="*/ 2147483646 w 204"/>
              <a:gd name="T21" fmla="*/ 2147483646 h 28"/>
              <a:gd name="T22" fmla="*/ 2147483646 w 204"/>
              <a:gd name="T23" fmla="*/ 2147483646 h 28"/>
              <a:gd name="T24" fmla="*/ 2147483646 w 204"/>
              <a:gd name="T25" fmla="*/ 1055945469 h 28"/>
              <a:gd name="T26" fmla="*/ 2147483646 w 204"/>
              <a:gd name="T27" fmla="*/ 1583918600 h 28"/>
              <a:gd name="T28" fmla="*/ 2147483646 w 204"/>
              <a:gd name="T29" fmla="*/ 1055945469 h 28"/>
              <a:gd name="T30" fmla="*/ 2147483646 w 204"/>
              <a:gd name="T31" fmla="*/ 1055945469 h 28"/>
              <a:gd name="T32" fmla="*/ 2147483646 w 204"/>
              <a:gd name="T33" fmla="*/ 2147483646 h 28"/>
              <a:gd name="T34" fmla="*/ 0 w 204"/>
              <a:gd name="T35" fmla="*/ 2147483646 h 28"/>
              <a:gd name="T36" fmla="*/ 1186653355 w 204"/>
              <a:gd name="T37" fmla="*/ 2147483646 h 28"/>
              <a:gd name="T38" fmla="*/ 1779980453 w 204"/>
              <a:gd name="T39" fmla="*/ 2147483646 h 28"/>
              <a:gd name="T40" fmla="*/ 2147483646 w 204"/>
              <a:gd name="T41" fmla="*/ 2147483646 h 2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04" h="28">
                <a:moveTo>
                  <a:pt x="76" y="7"/>
                </a:moveTo>
                <a:cubicBezTo>
                  <a:pt x="106" y="15"/>
                  <a:pt x="119" y="18"/>
                  <a:pt x="119" y="18"/>
                </a:cubicBezTo>
                <a:cubicBezTo>
                  <a:pt x="119" y="18"/>
                  <a:pt x="132" y="22"/>
                  <a:pt x="164" y="26"/>
                </a:cubicBezTo>
                <a:cubicBezTo>
                  <a:pt x="173" y="28"/>
                  <a:pt x="182" y="28"/>
                  <a:pt x="191" y="27"/>
                </a:cubicBezTo>
                <a:cubicBezTo>
                  <a:pt x="191" y="27"/>
                  <a:pt x="191" y="26"/>
                  <a:pt x="192" y="26"/>
                </a:cubicBezTo>
                <a:cubicBezTo>
                  <a:pt x="192" y="27"/>
                  <a:pt x="192" y="27"/>
                  <a:pt x="192" y="27"/>
                </a:cubicBezTo>
                <a:cubicBezTo>
                  <a:pt x="196" y="26"/>
                  <a:pt x="200" y="25"/>
                  <a:pt x="204" y="24"/>
                </a:cubicBezTo>
                <a:cubicBezTo>
                  <a:pt x="204" y="24"/>
                  <a:pt x="204" y="24"/>
                  <a:pt x="204" y="24"/>
                </a:cubicBezTo>
                <a:cubicBezTo>
                  <a:pt x="203" y="23"/>
                  <a:pt x="203" y="23"/>
                  <a:pt x="203" y="23"/>
                </a:cubicBezTo>
                <a:cubicBezTo>
                  <a:pt x="191" y="26"/>
                  <a:pt x="178" y="27"/>
                  <a:pt x="164" y="25"/>
                </a:cubicBezTo>
                <a:cubicBezTo>
                  <a:pt x="132" y="21"/>
                  <a:pt x="120" y="17"/>
                  <a:pt x="119" y="17"/>
                </a:cubicBezTo>
                <a:cubicBezTo>
                  <a:pt x="119" y="17"/>
                  <a:pt x="106" y="14"/>
                  <a:pt x="76" y="6"/>
                </a:cubicBezTo>
                <a:cubicBezTo>
                  <a:pt x="67" y="4"/>
                  <a:pt x="58" y="2"/>
                  <a:pt x="50" y="2"/>
                </a:cubicBezTo>
                <a:cubicBezTo>
                  <a:pt x="49" y="2"/>
                  <a:pt x="49" y="3"/>
                  <a:pt x="48" y="3"/>
                </a:cubicBezTo>
                <a:cubicBezTo>
                  <a:pt x="48" y="2"/>
                  <a:pt x="48" y="2"/>
                  <a:pt x="48" y="2"/>
                </a:cubicBezTo>
                <a:cubicBezTo>
                  <a:pt x="48" y="2"/>
                  <a:pt x="48" y="2"/>
                  <a:pt x="48" y="2"/>
                </a:cubicBezTo>
                <a:cubicBezTo>
                  <a:pt x="40" y="2"/>
                  <a:pt x="32" y="3"/>
                  <a:pt x="24" y="5"/>
                </a:cubicBezTo>
                <a:cubicBezTo>
                  <a:pt x="16" y="7"/>
                  <a:pt x="8" y="11"/>
                  <a:pt x="0" y="15"/>
                </a:cubicBezTo>
                <a:cubicBezTo>
                  <a:pt x="2" y="15"/>
                  <a:pt x="2" y="15"/>
                  <a:pt x="2" y="15"/>
                </a:cubicBezTo>
                <a:cubicBezTo>
                  <a:pt x="2" y="15"/>
                  <a:pt x="3" y="15"/>
                  <a:pt x="3" y="15"/>
                </a:cubicBezTo>
                <a:cubicBezTo>
                  <a:pt x="26" y="2"/>
                  <a:pt x="48" y="0"/>
                  <a:pt x="76" y="7"/>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707" name="MH_Other_81"/>
          <p:cNvSpPr>
            <a:spLocks/>
          </p:cNvSpPr>
          <p:nvPr>
            <p:custDataLst>
              <p:tags r:id="rId83"/>
            </p:custDataLst>
          </p:nvPr>
        </p:nvSpPr>
        <p:spPr bwMode="auto">
          <a:xfrm>
            <a:off x="5629454" y="4454651"/>
            <a:ext cx="1587" cy="1587"/>
          </a:xfrm>
          <a:custGeom>
            <a:avLst/>
            <a:gdLst>
              <a:gd name="T0" fmla="*/ 0 w 2"/>
              <a:gd name="T1" fmla="*/ 2147483646 h 1"/>
              <a:gd name="T2" fmla="*/ 1119503921 w 2"/>
              <a:gd name="T3" fmla="*/ 0 h 1"/>
              <a:gd name="T4" fmla="*/ 0 w 2"/>
              <a:gd name="T5" fmla="*/ 0 h 1"/>
              <a:gd name="T6" fmla="*/ 0 w 2"/>
              <a:gd name="T7" fmla="*/ 0 h 1"/>
              <a:gd name="T8" fmla="*/ 0 w 2"/>
              <a:gd name="T9" fmla="*/ 2147483646 h 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 h="1">
                <a:moveTo>
                  <a:pt x="0" y="1"/>
                </a:moveTo>
                <a:cubicBezTo>
                  <a:pt x="1" y="1"/>
                  <a:pt x="1" y="0"/>
                  <a:pt x="2" y="0"/>
                </a:cubicBezTo>
                <a:cubicBezTo>
                  <a:pt x="0" y="0"/>
                  <a:pt x="0" y="0"/>
                  <a:pt x="0" y="0"/>
                </a:cubicBezTo>
                <a:cubicBezTo>
                  <a:pt x="0" y="0"/>
                  <a:pt x="0" y="0"/>
                  <a:pt x="0" y="0"/>
                </a:cubicBezTo>
                <a:lnTo>
                  <a:pt x="0" y="1"/>
                </a:ln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708" name="MH_Other_82"/>
          <p:cNvSpPr>
            <a:spLocks/>
          </p:cNvSpPr>
          <p:nvPr>
            <p:custDataLst>
              <p:tags r:id="rId84"/>
            </p:custDataLst>
          </p:nvPr>
        </p:nvSpPr>
        <p:spPr bwMode="auto">
          <a:xfrm>
            <a:off x="5548491" y="4464176"/>
            <a:ext cx="201613" cy="34925"/>
          </a:xfrm>
          <a:custGeom>
            <a:avLst/>
            <a:gdLst>
              <a:gd name="T0" fmla="*/ 0 w 240"/>
              <a:gd name="T1" fmla="*/ 2147483646 h 40"/>
              <a:gd name="T2" fmla="*/ 593486508 w 240"/>
              <a:gd name="T3" fmla="*/ 2147483646 h 40"/>
              <a:gd name="T4" fmla="*/ 2147483646 w 240"/>
              <a:gd name="T5" fmla="*/ 2147483646 h 40"/>
              <a:gd name="T6" fmla="*/ 2147483646 w 240"/>
              <a:gd name="T7" fmla="*/ 2147483646 h 40"/>
              <a:gd name="T8" fmla="*/ 2147483646 w 240"/>
              <a:gd name="T9" fmla="*/ 2147483646 h 40"/>
              <a:gd name="T10" fmla="*/ 2147483646 w 240"/>
              <a:gd name="T11" fmla="*/ 2147483646 h 40"/>
              <a:gd name="T12" fmla="*/ 2147483646 w 240"/>
              <a:gd name="T13" fmla="*/ 2147483646 h 40"/>
              <a:gd name="T14" fmla="*/ 2147483646 w 240"/>
              <a:gd name="T15" fmla="*/ 2147483646 h 40"/>
              <a:gd name="T16" fmla="*/ 2147483646 w 240"/>
              <a:gd name="T17" fmla="*/ 2147483646 h 40"/>
              <a:gd name="T18" fmla="*/ 2147483646 w 240"/>
              <a:gd name="T19" fmla="*/ 2147483646 h 40"/>
              <a:gd name="T20" fmla="*/ 2147483646 w 240"/>
              <a:gd name="T21" fmla="*/ 2147483646 h 40"/>
              <a:gd name="T22" fmla="*/ 2147483646 w 240"/>
              <a:gd name="T23" fmla="*/ 1287604423 h 40"/>
              <a:gd name="T24" fmla="*/ 2147483646 w 240"/>
              <a:gd name="T25" fmla="*/ 1931025951 h 40"/>
              <a:gd name="T26" fmla="*/ 2147483646 w 240"/>
              <a:gd name="T27" fmla="*/ 1287604423 h 40"/>
              <a:gd name="T28" fmla="*/ 2147483646 w 240"/>
              <a:gd name="T29" fmla="*/ 2147483646 h 40"/>
              <a:gd name="T30" fmla="*/ 0 w 240"/>
              <a:gd name="T31" fmla="*/ 2147483646 h 4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40" h="40">
                <a:moveTo>
                  <a:pt x="0" y="12"/>
                </a:moveTo>
                <a:cubicBezTo>
                  <a:pt x="1" y="13"/>
                  <a:pt x="1" y="13"/>
                  <a:pt x="1" y="13"/>
                </a:cubicBezTo>
                <a:cubicBezTo>
                  <a:pt x="25" y="1"/>
                  <a:pt x="48" y="0"/>
                  <a:pt x="76" y="9"/>
                </a:cubicBezTo>
                <a:cubicBezTo>
                  <a:pt x="105" y="19"/>
                  <a:pt x="118" y="22"/>
                  <a:pt x="118" y="23"/>
                </a:cubicBezTo>
                <a:cubicBezTo>
                  <a:pt x="118" y="23"/>
                  <a:pt x="130" y="27"/>
                  <a:pt x="162" y="34"/>
                </a:cubicBezTo>
                <a:cubicBezTo>
                  <a:pt x="192" y="40"/>
                  <a:pt x="218" y="33"/>
                  <a:pt x="240" y="14"/>
                </a:cubicBezTo>
                <a:cubicBezTo>
                  <a:pt x="240" y="14"/>
                  <a:pt x="240" y="14"/>
                  <a:pt x="240" y="14"/>
                </a:cubicBezTo>
                <a:cubicBezTo>
                  <a:pt x="239" y="14"/>
                  <a:pt x="239" y="14"/>
                  <a:pt x="239" y="14"/>
                </a:cubicBezTo>
                <a:cubicBezTo>
                  <a:pt x="217" y="32"/>
                  <a:pt x="191" y="39"/>
                  <a:pt x="162" y="33"/>
                </a:cubicBezTo>
                <a:cubicBezTo>
                  <a:pt x="131" y="26"/>
                  <a:pt x="118" y="21"/>
                  <a:pt x="118" y="21"/>
                </a:cubicBezTo>
                <a:cubicBezTo>
                  <a:pt x="118" y="21"/>
                  <a:pt x="105" y="18"/>
                  <a:pt x="76" y="8"/>
                </a:cubicBezTo>
                <a:cubicBezTo>
                  <a:pt x="67" y="5"/>
                  <a:pt x="59" y="3"/>
                  <a:pt x="51" y="2"/>
                </a:cubicBezTo>
                <a:cubicBezTo>
                  <a:pt x="50" y="3"/>
                  <a:pt x="50" y="3"/>
                  <a:pt x="50" y="3"/>
                </a:cubicBezTo>
                <a:cubicBezTo>
                  <a:pt x="50" y="2"/>
                  <a:pt x="50" y="2"/>
                  <a:pt x="50" y="2"/>
                </a:cubicBezTo>
                <a:cubicBezTo>
                  <a:pt x="41" y="1"/>
                  <a:pt x="32" y="2"/>
                  <a:pt x="24" y="4"/>
                </a:cubicBezTo>
                <a:cubicBezTo>
                  <a:pt x="16" y="5"/>
                  <a:pt x="8" y="8"/>
                  <a:pt x="0" y="12"/>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709" name="MH_Other_83"/>
          <p:cNvSpPr>
            <a:spLocks/>
          </p:cNvSpPr>
          <p:nvPr>
            <p:custDataLst>
              <p:tags r:id="rId85"/>
            </p:custDataLst>
          </p:nvPr>
        </p:nvSpPr>
        <p:spPr bwMode="auto">
          <a:xfrm>
            <a:off x="5748515" y="4475287"/>
            <a:ext cx="1588" cy="1588"/>
          </a:xfrm>
          <a:custGeom>
            <a:avLst/>
            <a:gdLst>
              <a:gd name="T0" fmla="*/ 0 w 1"/>
              <a:gd name="T1" fmla="*/ 1792959984 h 1"/>
              <a:gd name="T2" fmla="*/ 2147483646 w 1"/>
              <a:gd name="T3" fmla="*/ 1792959984 h 1"/>
              <a:gd name="T4" fmla="*/ 2147483646 w 1"/>
              <a:gd name="T5" fmla="*/ 0 h 1"/>
              <a:gd name="T6" fmla="*/ 0 w 1"/>
              <a:gd name="T7" fmla="*/ 1792959984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0" y="1"/>
                </a:moveTo>
                <a:cubicBezTo>
                  <a:pt x="1" y="1"/>
                  <a:pt x="1" y="1"/>
                  <a:pt x="1" y="1"/>
                </a:cubicBezTo>
                <a:cubicBezTo>
                  <a:pt x="1" y="0"/>
                  <a:pt x="1" y="0"/>
                  <a:pt x="1" y="0"/>
                </a:cubicBezTo>
                <a:cubicBezTo>
                  <a:pt x="0" y="0"/>
                  <a:pt x="0" y="1"/>
                  <a:pt x="0" y="1"/>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710" name="MH_Other_84"/>
          <p:cNvSpPr>
            <a:spLocks/>
          </p:cNvSpPr>
          <p:nvPr>
            <p:custDataLst>
              <p:tags r:id="rId86"/>
            </p:custDataLst>
          </p:nvPr>
        </p:nvSpPr>
        <p:spPr bwMode="auto">
          <a:xfrm>
            <a:off x="5589765" y="4465762"/>
            <a:ext cx="1588" cy="1588"/>
          </a:xfrm>
          <a:custGeom>
            <a:avLst/>
            <a:gdLst>
              <a:gd name="T0" fmla="*/ 2147483646 w 1"/>
              <a:gd name="T1" fmla="*/ 0 h 1"/>
              <a:gd name="T2" fmla="*/ 0 w 1"/>
              <a:gd name="T3" fmla="*/ 0 h 1"/>
              <a:gd name="T4" fmla="*/ 0 w 1"/>
              <a:gd name="T5" fmla="*/ 1792959984 h 1"/>
              <a:gd name="T6" fmla="*/ 2147483646 w 1"/>
              <a:gd name="T7" fmla="*/ 0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1" y="0"/>
                </a:moveTo>
                <a:cubicBezTo>
                  <a:pt x="1" y="0"/>
                  <a:pt x="0" y="0"/>
                  <a:pt x="0" y="0"/>
                </a:cubicBezTo>
                <a:cubicBezTo>
                  <a:pt x="0" y="1"/>
                  <a:pt x="0" y="1"/>
                  <a:pt x="0" y="1"/>
                </a:cubicBezTo>
                <a:lnTo>
                  <a:pt x="1" y="0"/>
                </a:ln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711" name="MH_Other_85"/>
          <p:cNvSpPr>
            <a:spLocks/>
          </p:cNvSpPr>
          <p:nvPr>
            <p:custDataLst>
              <p:tags r:id="rId87"/>
            </p:custDataLst>
          </p:nvPr>
        </p:nvSpPr>
        <p:spPr bwMode="auto">
          <a:xfrm>
            <a:off x="5229404" y="4457825"/>
            <a:ext cx="269875" cy="95250"/>
          </a:xfrm>
          <a:custGeom>
            <a:avLst/>
            <a:gdLst>
              <a:gd name="T0" fmla="*/ 2147483646 w 322"/>
              <a:gd name="T1" fmla="*/ 2147483646 h 114"/>
              <a:gd name="T2" fmla="*/ 2147483646 w 322"/>
              <a:gd name="T3" fmla="*/ 2147483646 h 114"/>
              <a:gd name="T4" fmla="*/ 2147483646 w 322"/>
              <a:gd name="T5" fmla="*/ 2147483646 h 114"/>
              <a:gd name="T6" fmla="*/ 2147483646 w 322"/>
              <a:gd name="T7" fmla="*/ 2147483646 h 114"/>
              <a:gd name="T8" fmla="*/ 2147483646 w 322"/>
              <a:gd name="T9" fmla="*/ 2147483646 h 114"/>
              <a:gd name="T10" fmla="*/ 2147483646 w 322"/>
              <a:gd name="T11" fmla="*/ 2147483646 h 114"/>
              <a:gd name="T12" fmla="*/ 2147483646 w 322"/>
              <a:gd name="T13" fmla="*/ 2147483646 h 114"/>
              <a:gd name="T14" fmla="*/ 2147483646 w 322"/>
              <a:gd name="T15" fmla="*/ 2147483646 h 114"/>
              <a:gd name="T16" fmla="*/ 2147483646 w 322"/>
              <a:gd name="T17" fmla="*/ 2147483646 h 114"/>
              <a:gd name="T18" fmla="*/ 2147483646 w 322"/>
              <a:gd name="T19" fmla="*/ 2147483646 h 114"/>
              <a:gd name="T20" fmla="*/ 2147483646 w 322"/>
              <a:gd name="T21" fmla="*/ 2147483646 h 114"/>
              <a:gd name="T22" fmla="*/ 2147483646 w 322"/>
              <a:gd name="T23" fmla="*/ 2147483646 h 114"/>
              <a:gd name="T24" fmla="*/ 2147483646 w 322"/>
              <a:gd name="T25" fmla="*/ 2147483646 h 114"/>
              <a:gd name="T26" fmla="*/ 2147483646 w 322"/>
              <a:gd name="T27" fmla="*/ 2147483646 h 114"/>
              <a:gd name="T28" fmla="*/ 2147483646 w 322"/>
              <a:gd name="T29" fmla="*/ 2147483646 h 114"/>
              <a:gd name="T30" fmla="*/ 2147483646 w 322"/>
              <a:gd name="T31" fmla="*/ 2147483646 h 114"/>
              <a:gd name="T32" fmla="*/ 2147483646 w 322"/>
              <a:gd name="T33" fmla="*/ 2147483646 h 114"/>
              <a:gd name="T34" fmla="*/ 2147483646 w 322"/>
              <a:gd name="T35" fmla="*/ 2147483646 h 114"/>
              <a:gd name="T36" fmla="*/ 2147483646 w 322"/>
              <a:gd name="T37" fmla="*/ 2147483646 h 114"/>
              <a:gd name="T38" fmla="*/ 2147483646 w 322"/>
              <a:gd name="T39" fmla="*/ 2147483646 h 114"/>
              <a:gd name="T40" fmla="*/ 2147483646 w 322"/>
              <a:gd name="T41" fmla="*/ 2147483646 h 114"/>
              <a:gd name="T42" fmla="*/ 2147483646 w 322"/>
              <a:gd name="T43" fmla="*/ 2147483646 h 114"/>
              <a:gd name="T44" fmla="*/ 2147483646 w 322"/>
              <a:gd name="T45" fmla="*/ 2147483646 h 114"/>
              <a:gd name="T46" fmla="*/ 2147483646 w 322"/>
              <a:gd name="T47" fmla="*/ 2147483646 h 114"/>
              <a:gd name="T48" fmla="*/ 2147483646 w 322"/>
              <a:gd name="T49" fmla="*/ 2147483646 h 114"/>
              <a:gd name="T50" fmla="*/ 2147483646 w 322"/>
              <a:gd name="T51" fmla="*/ 2147483646 h 114"/>
              <a:gd name="T52" fmla="*/ 2147483646 w 322"/>
              <a:gd name="T53" fmla="*/ 2147483646 h 114"/>
              <a:gd name="T54" fmla="*/ 2147483646 w 322"/>
              <a:gd name="T55" fmla="*/ 2147483646 h 114"/>
              <a:gd name="T56" fmla="*/ 2147483646 w 322"/>
              <a:gd name="T57" fmla="*/ 2147483646 h 114"/>
              <a:gd name="T58" fmla="*/ 2147483646 w 322"/>
              <a:gd name="T59" fmla="*/ 2147483646 h 114"/>
              <a:gd name="T60" fmla="*/ 2147483646 w 322"/>
              <a:gd name="T61" fmla="*/ 2147483646 h 114"/>
              <a:gd name="T62" fmla="*/ 2147483646 w 322"/>
              <a:gd name="T63" fmla="*/ 0 h 114"/>
              <a:gd name="T64" fmla="*/ 2147483646 w 322"/>
              <a:gd name="T65" fmla="*/ 587803625 h 114"/>
              <a:gd name="T66" fmla="*/ 2147483646 w 322"/>
              <a:gd name="T67" fmla="*/ 2147483646 h 114"/>
              <a:gd name="T68" fmla="*/ 2147483646 w 322"/>
              <a:gd name="T69" fmla="*/ 2147483646 h 114"/>
              <a:gd name="T70" fmla="*/ 2147483646 w 322"/>
              <a:gd name="T71" fmla="*/ 2147483646 h 114"/>
              <a:gd name="T72" fmla="*/ 2147483646 w 322"/>
              <a:gd name="T73" fmla="*/ 2147483646 h 114"/>
              <a:gd name="T74" fmla="*/ 590758051 w 322"/>
              <a:gd name="T75" fmla="*/ 2147483646 h 114"/>
              <a:gd name="T76" fmla="*/ 0 w 322"/>
              <a:gd name="T77" fmla="*/ 2147483646 h 114"/>
              <a:gd name="T78" fmla="*/ 0 w 322"/>
              <a:gd name="T79" fmla="*/ 2147483646 h 114"/>
              <a:gd name="T80" fmla="*/ 2147483646 w 322"/>
              <a:gd name="T81" fmla="*/ 2147483646 h 114"/>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322" h="114">
                <a:moveTo>
                  <a:pt x="43" y="87"/>
                </a:moveTo>
                <a:cubicBezTo>
                  <a:pt x="58" y="96"/>
                  <a:pt x="75" y="99"/>
                  <a:pt x="94" y="97"/>
                </a:cubicBezTo>
                <a:cubicBezTo>
                  <a:pt x="94" y="97"/>
                  <a:pt x="94" y="97"/>
                  <a:pt x="94" y="97"/>
                </a:cubicBezTo>
                <a:cubicBezTo>
                  <a:pt x="111" y="105"/>
                  <a:pt x="130" y="108"/>
                  <a:pt x="149" y="105"/>
                </a:cubicBezTo>
                <a:cubicBezTo>
                  <a:pt x="166" y="112"/>
                  <a:pt x="184" y="113"/>
                  <a:pt x="203" y="109"/>
                </a:cubicBezTo>
                <a:cubicBezTo>
                  <a:pt x="219" y="114"/>
                  <a:pt x="238" y="114"/>
                  <a:pt x="256" y="109"/>
                </a:cubicBezTo>
                <a:cubicBezTo>
                  <a:pt x="273" y="114"/>
                  <a:pt x="292" y="113"/>
                  <a:pt x="310" y="107"/>
                </a:cubicBezTo>
                <a:cubicBezTo>
                  <a:pt x="309" y="106"/>
                  <a:pt x="309" y="106"/>
                  <a:pt x="309" y="106"/>
                </a:cubicBezTo>
                <a:cubicBezTo>
                  <a:pt x="313" y="107"/>
                  <a:pt x="317" y="108"/>
                  <a:pt x="322" y="108"/>
                </a:cubicBezTo>
                <a:cubicBezTo>
                  <a:pt x="321" y="108"/>
                  <a:pt x="321" y="108"/>
                  <a:pt x="321" y="108"/>
                </a:cubicBezTo>
                <a:cubicBezTo>
                  <a:pt x="321" y="107"/>
                  <a:pt x="321" y="107"/>
                  <a:pt x="321" y="107"/>
                </a:cubicBezTo>
                <a:cubicBezTo>
                  <a:pt x="319" y="84"/>
                  <a:pt x="319" y="84"/>
                  <a:pt x="319" y="84"/>
                </a:cubicBezTo>
                <a:cubicBezTo>
                  <a:pt x="319" y="82"/>
                  <a:pt x="319" y="82"/>
                  <a:pt x="319" y="82"/>
                </a:cubicBezTo>
                <a:cubicBezTo>
                  <a:pt x="316" y="49"/>
                  <a:pt x="316" y="49"/>
                  <a:pt x="316" y="49"/>
                </a:cubicBezTo>
                <a:cubicBezTo>
                  <a:pt x="316" y="47"/>
                  <a:pt x="316" y="47"/>
                  <a:pt x="316" y="47"/>
                </a:cubicBezTo>
                <a:cubicBezTo>
                  <a:pt x="314" y="27"/>
                  <a:pt x="314" y="27"/>
                  <a:pt x="314" y="27"/>
                </a:cubicBezTo>
                <a:cubicBezTo>
                  <a:pt x="314" y="27"/>
                  <a:pt x="314" y="27"/>
                  <a:pt x="314" y="27"/>
                </a:cubicBezTo>
                <a:cubicBezTo>
                  <a:pt x="314" y="26"/>
                  <a:pt x="314" y="26"/>
                  <a:pt x="314" y="26"/>
                </a:cubicBezTo>
                <a:cubicBezTo>
                  <a:pt x="314" y="26"/>
                  <a:pt x="314" y="26"/>
                  <a:pt x="314" y="26"/>
                </a:cubicBezTo>
                <a:cubicBezTo>
                  <a:pt x="312" y="26"/>
                  <a:pt x="310" y="26"/>
                  <a:pt x="308" y="27"/>
                </a:cubicBezTo>
                <a:cubicBezTo>
                  <a:pt x="300" y="27"/>
                  <a:pt x="291" y="29"/>
                  <a:pt x="283" y="32"/>
                </a:cubicBezTo>
                <a:cubicBezTo>
                  <a:pt x="274" y="30"/>
                  <a:pt x="266" y="29"/>
                  <a:pt x="258" y="29"/>
                </a:cubicBezTo>
                <a:cubicBezTo>
                  <a:pt x="250" y="29"/>
                  <a:pt x="241" y="31"/>
                  <a:pt x="233" y="33"/>
                </a:cubicBezTo>
                <a:cubicBezTo>
                  <a:pt x="225" y="31"/>
                  <a:pt x="217" y="29"/>
                  <a:pt x="208" y="29"/>
                </a:cubicBezTo>
                <a:cubicBezTo>
                  <a:pt x="200" y="28"/>
                  <a:pt x="192" y="29"/>
                  <a:pt x="184" y="31"/>
                </a:cubicBezTo>
                <a:cubicBezTo>
                  <a:pt x="176" y="28"/>
                  <a:pt x="169" y="26"/>
                  <a:pt x="161" y="25"/>
                </a:cubicBezTo>
                <a:cubicBezTo>
                  <a:pt x="153" y="25"/>
                  <a:pt x="144" y="25"/>
                  <a:pt x="135" y="26"/>
                </a:cubicBezTo>
                <a:cubicBezTo>
                  <a:pt x="127" y="23"/>
                  <a:pt x="120" y="20"/>
                  <a:pt x="112" y="19"/>
                </a:cubicBezTo>
                <a:cubicBezTo>
                  <a:pt x="104" y="18"/>
                  <a:pt x="95" y="18"/>
                  <a:pt x="86" y="18"/>
                </a:cubicBezTo>
                <a:cubicBezTo>
                  <a:pt x="79" y="14"/>
                  <a:pt x="71" y="11"/>
                  <a:pt x="63" y="9"/>
                </a:cubicBezTo>
                <a:cubicBezTo>
                  <a:pt x="55" y="8"/>
                  <a:pt x="47" y="7"/>
                  <a:pt x="38" y="7"/>
                </a:cubicBezTo>
                <a:cubicBezTo>
                  <a:pt x="33" y="4"/>
                  <a:pt x="28" y="2"/>
                  <a:pt x="23" y="0"/>
                </a:cubicBezTo>
                <a:cubicBezTo>
                  <a:pt x="22" y="1"/>
                  <a:pt x="22" y="1"/>
                  <a:pt x="22" y="1"/>
                </a:cubicBezTo>
                <a:cubicBezTo>
                  <a:pt x="17" y="20"/>
                  <a:pt x="17" y="20"/>
                  <a:pt x="17" y="20"/>
                </a:cubicBezTo>
                <a:cubicBezTo>
                  <a:pt x="17" y="21"/>
                  <a:pt x="17" y="21"/>
                  <a:pt x="17" y="21"/>
                </a:cubicBezTo>
                <a:cubicBezTo>
                  <a:pt x="7" y="54"/>
                  <a:pt x="7" y="54"/>
                  <a:pt x="7" y="54"/>
                </a:cubicBezTo>
                <a:cubicBezTo>
                  <a:pt x="7" y="55"/>
                  <a:pt x="7" y="55"/>
                  <a:pt x="7" y="55"/>
                </a:cubicBezTo>
                <a:cubicBezTo>
                  <a:pt x="1" y="77"/>
                  <a:pt x="1" y="77"/>
                  <a:pt x="1" y="77"/>
                </a:cubicBezTo>
                <a:cubicBezTo>
                  <a:pt x="0" y="78"/>
                  <a:pt x="0" y="78"/>
                  <a:pt x="0" y="78"/>
                </a:cubicBezTo>
                <a:cubicBezTo>
                  <a:pt x="0" y="79"/>
                  <a:pt x="0" y="79"/>
                  <a:pt x="0" y="79"/>
                </a:cubicBezTo>
                <a:cubicBezTo>
                  <a:pt x="13" y="85"/>
                  <a:pt x="27" y="88"/>
                  <a:pt x="43" y="87"/>
                </a:cubicBezTo>
                <a:close/>
              </a:path>
            </a:pathLst>
          </a:custGeom>
          <a:solidFill>
            <a:srgbClr val="BCBEC0"/>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712" name="MH_Other_86"/>
          <p:cNvSpPr>
            <a:spLocks/>
          </p:cNvSpPr>
          <p:nvPr>
            <p:custDataLst>
              <p:tags r:id="rId88"/>
            </p:custDataLst>
          </p:nvPr>
        </p:nvSpPr>
        <p:spPr bwMode="auto">
          <a:xfrm>
            <a:off x="5261153" y="4462588"/>
            <a:ext cx="182562" cy="92075"/>
          </a:xfrm>
          <a:custGeom>
            <a:avLst/>
            <a:gdLst>
              <a:gd name="T0" fmla="*/ 2147483646 w 218"/>
              <a:gd name="T1" fmla="*/ 2147483646 h 109"/>
              <a:gd name="T2" fmla="*/ 2147483646 w 218"/>
              <a:gd name="T3" fmla="*/ 2147483646 h 109"/>
              <a:gd name="T4" fmla="*/ 2147483646 w 218"/>
              <a:gd name="T5" fmla="*/ 2147483646 h 109"/>
              <a:gd name="T6" fmla="*/ 2147483646 w 218"/>
              <a:gd name="T7" fmla="*/ 1195926697 h 109"/>
              <a:gd name="T8" fmla="*/ 0 w 218"/>
              <a:gd name="T9" fmla="*/ 0 h 109"/>
              <a:gd name="T10" fmla="*/ 1180298502 w 218"/>
              <a:gd name="T11" fmla="*/ 1195926697 h 109"/>
              <a:gd name="T12" fmla="*/ 2147483646 w 218"/>
              <a:gd name="T13" fmla="*/ 2147483646 h 109"/>
              <a:gd name="T14" fmla="*/ 2147483646 w 218"/>
              <a:gd name="T15" fmla="*/ 2147483646 h 109"/>
              <a:gd name="T16" fmla="*/ 2147483646 w 218"/>
              <a:gd name="T17" fmla="*/ 2147483646 h 109"/>
              <a:gd name="T18" fmla="*/ 2147483646 w 218"/>
              <a:gd name="T19" fmla="*/ 2147483646 h 109"/>
              <a:gd name="T20" fmla="*/ 2147483646 w 218"/>
              <a:gd name="T21" fmla="*/ 2147483646 h 109"/>
              <a:gd name="T22" fmla="*/ 2147483646 w 218"/>
              <a:gd name="T23" fmla="*/ 2147483646 h 109"/>
              <a:gd name="T24" fmla="*/ 2147483646 w 218"/>
              <a:gd name="T25" fmla="*/ 2147483646 h 109"/>
              <a:gd name="T26" fmla="*/ 2147483646 w 218"/>
              <a:gd name="T27" fmla="*/ 2147483646 h 109"/>
              <a:gd name="T28" fmla="*/ 2147483646 w 218"/>
              <a:gd name="T29" fmla="*/ 2147483646 h 109"/>
              <a:gd name="T30" fmla="*/ 2147483646 w 218"/>
              <a:gd name="T31" fmla="*/ 2147483646 h 109"/>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18" h="109">
                <a:moveTo>
                  <a:pt x="138" y="86"/>
                </a:moveTo>
                <a:cubicBezTo>
                  <a:pt x="113" y="67"/>
                  <a:pt x="103" y="58"/>
                  <a:pt x="103" y="58"/>
                </a:cubicBezTo>
                <a:cubicBezTo>
                  <a:pt x="103" y="58"/>
                  <a:pt x="93" y="49"/>
                  <a:pt x="70" y="28"/>
                </a:cubicBezTo>
                <a:cubicBezTo>
                  <a:pt x="56" y="15"/>
                  <a:pt x="41" y="6"/>
                  <a:pt x="25" y="2"/>
                </a:cubicBezTo>
                <a:cubicBezTo>
                  <a:pt x="17" y="1"/>
                  <a:pt x="9" y="0"/>
                  <a:pt x="0" y="0"/>
                </a:cubicBezTo>
                <a:cubicBezTo>
                  <a:pt x="2" y="2"/>
                  <a:pt x="2" y="2"/>
                  <a:pt x="2" y="2"/>
                </a:cubicBezTo>
                <a:cubicBezTo>
                  <a:pt x="28" y="1"/>
                  <a:pt x="49" y="10"/>
                  <a:pt x="70" y="29"/>
                </a:cubicBezTo>
                <a:cubicBezTo>
                  <a:pt x="92" y="50"/>
                  <a:pt x="102" y="59"/>
                  <a:pt x="102" y="59"/>
                </a:cubicBezTo>
                <a:cubicBezTo>
                  <a:pt x="102" y="59"/>
                  <a:pt x="112" y="68"/>
                  <a:pt x="137" y="87"/>
                </a:cubicBezTo>
                <a:cubicBezTo>
                  <a:pt x="145" y="93"/>
                  <a:pt x="154" y="98"/>
                  <a:pt x="162" y="101"/>
                </a:cubicBezTo>
                <a:cubicBezTo>
                  <a:pt x="164" y="101"/>
                  <a:pt x="164" y="101"/>
                  <a:pt x="164" y="101"/>
                </a:cubicBezTo>
                <a:cubicBezTo>
                  <a:pt x="165" y="102"/>
                  <a:pt x="165" y="102"/>
                  <a:pt x="165" y="102"/>
                </a:cubicBezTo>
                <a:cubicBezTo>
                  <a:pt x="165" y="102"/>
                  <a:pt x="165" y="102"/>
                  <a:pt x="165" y="102"/>
                </a:cubicBezTo>
                <a:cubicBezTo>
                  <a:pt x="182" y="107"/>
                  <a:pt x="200" y="107"/>
                  <a:pt x="218" y="102"/>
                </a:cubicBezTo>
                <a:cubicBezTo>
                  <a:pt x="217" y="101"/>
                  <a:pt x="217" y="101"/>
                  <a:pt x="217" y="101"/>
                </a:cubicBezTo>
                <a:cubicBezTo>
                  <a:pt x="189" y="109"/>
                  <a:pt x="163" y="105"/>
                  <a:pt x="138" y="86"/>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713" name="MH_Other_87"/>
          <p:cNvSpPr>
            <a:spLocks/>
          </p:cNvSpPr>
          <p:nvPr>
            <p:custDataLst>
              <p:tags r:id="rId89"/>
            </p:custDataLst>
          </p:nvPr>
        </p:nvSpPr>
        <p:spPr bwMode="auto">
          <a:xfrm>
            <a:off x="5246865" y="4457825"/>
            <a:ext cx="152400" cy="95250"/>
          </a:xfrm>
          <a:custGeom>
            <a:avLst/>
            <a:gdLst>
              <a:gd name="T0" fmla="*/ 596223322 w 181"/>
              <a:gd name="T1" fmla="*/ 0 h 114"/>
              <a:gd name="T2" fmla="*/ 0 w 181"/>
              <a:gd name="T3" fmla="*/ 587803625 h 114"/>
              <a:gd name="T4" fmla="*/ 2147483646 w 181"/>
              <a:gd name="T5" fmla="*/ 2147483646 h 114"/>
              <a:gd name="T6" fmla="*/ 2147483646 w 181"/>
              <a:gd name="T7" fmla="*/ 2147483646 h 114"/>
              <a:gd name="T8" fmla="*/ 2147483646 w 181"/>
              <a:gd name="T9" fmla="*/ 2147483646 h 114"/>
              <a:gd name="T10" fmla="*/ 2147483646 w 181"/>
              <a:gd name="T11" fmla="*/ 2147483646 h 114"/>
              <a:gd name="T12" fmla="*/ 2147483646 w 181"/>
              <a:gd name="T13" fmla="*/ 2147483646 h 114"/>
              <a:gd name="T14" fmla="*/ 2147483646 w 181"/>
              <a:gd name="T15" fmla="*/ 2147483646 h 114"/>
              <a:gd name="T16" fmla="*/ 2147483646 w 181"/>
              <a:gd name="T17" fmla="*/ 2147483646 h 114"/>
              <a:gd name="T18" fmla="*/ 2147483646 w 181"/>
              <a:gd name="T19" fmla="*/ 2147483646 h 114"/>
              <a:gd name="T20" fmla="*/ 2147483646 w 181"/>
              <a:gd name="T21" fmla="*/ 2147483646 h 114"/>
              <a:gd name="T22" fmla="*/ 2147483646 w 181"/>
              <a:gd name="T23" fmla="*/ 2147483646 h 114"/>
              <a:gd name="T24" fmla="*/ 2147483646 w 181"/>
              <a:gd name="T25" fmla="*/ 2147483646 h 114"/>
              <a:gd name="T26" fmla="*/ 2147483646 w 181"/>
              <a:gd name="T27" fmla="*/ 2147483646 h 114"/>
              <a:gd name="T28" fmla="*/ 2147483646 w 181"/>
              <a:gd name="T29" fmla="*/ 2147483646 h 114"/>
              <a:gd name="T30" fmla="*/ 2147483646 w 181"/>
              <a:gd name="T31" fmla="*/ 2147483646 h 114"/>
              <a:gd name="T32" fmla="*/ 2147483646 w 181"/>
              <a:gd name="T33" fmla="*/ 2147483646 h 114"/>
              <a:gd name="T34" fmla="*/ 596223322 w 181"/>
              <a:gd name="T35" fmla="*/ 0 h 11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81" h="114">
                <a:moveTo>
                  <a:pt x="1" y="0"/>
                </a:moveTo>
                <a:cubicBezTo>
                  <a:pt x="0" y="1"/>
                  <a:pt x="0" y="1"/>
                  <a:pt x="0" y="1"/>
                </a:cubicBezTo>
                <a:cubicBezTo>
                  <a:pt x="14" y="6"/>
                  <a:pt x="26" y="14"/>
                  <a:pt x="38" y="27"/>
                </a:cubicBezTo>
                <a:cubicBezTo>
                  <a:pt x="59" y="49"/>
                  <a:pt x="69" y="58"/>
                  <a:pt x="69" y="58"/>
                </a:cubicBezTo>
                <a:cubicBezTo>
                  <a:pt x="69" y="58"/>
                  <a:pt x="78" y="68"/>
                  <a:pt x="102" y="89"/>
                </a:cubicBezTo>
                <a:cubicBezTo>
                  <a:pt x="109" y="95"/>
                  <a:pt x="117" y="100"/>
                  <a:pt x="125" y="104"/>
                </a:cubicBezTo>
                <a:cubicBezTo>
                  <a:pt x="125" y="104"/>
                  <a:pt x="126" y="104"/>
                  <a:pt x="126" y="104"/>
                </a:cubicBezTo>
                <a:cubicBezTo>
                  <a:pt x="126" y="104"/>
                  <a:pt x="126" y="104"/>
                  <a:pt x="126" y="104"/>
                </a:cubicBezTo>
                <a:cubicBezTo>
                  <a:pt x="143" y="112"/>
                  <a:pt x="162" y="113"/>
                  <a:pt x="181" y="109"/>
                </a:cubicBezTo>
                <a:cubicBezTo>
                  <a:pt x="178" y="108"/>
                  <a:pt x="178" y="108"/>
                  <a:pt x="178" y="108"/>
                </a:cubicBezTo>
                <a:cubicBezTo>
                  <a:pt x="151" y="114"/>
                  <a:pt x="126" y="107"/>
                  <a:pt x="103" y="88"/>
                </a:cubicBezTo>
                <a:cubicBezTo>
                  <a:pt x="79" y="68"/>
                  <a:pt x="70" y="58"/>
                  <a:pt x="70" y="58"/>
                </a:cubicBezTo>
                <a:cubicBezTo>
                  <a:pt x="70" y="57"/>
                  <a:pt x="60" y="48"/>
                  <a:pt x="39" y="26"/>
                </a:cubicBezTo>
                <a:cubicBezTo>
                  <a:pt x="32" y="19"/>
                  <a:pt x="25" y="13"/>
                  <a:pt x="18" y="9"/>
                </a:cubicBezTo>
                <a:cubicBezTo>
                  <a:pt x="16" y="9"/>
                  <a:pt x="16" y="9"/>
                  <a:pt x="16" y="9"/>
                </a:cubicBezTo>
                <a:cubicBezTo>
                  <a:pt x="16" y="7"/>
                  <a:pt x="16" y="7"/>
                  <a:pt x="16" y="7"/>
                </a:cubicBezTo>
                <a:cubicBezTo>
                  <a:pt x="16" y="7"/>
                  <a:pt x="16" y="7"/>
                  <a:pt x="16" y="7"/>
                </a:cubicBezTo>
                <a:cubicBezTo>
                  <a:pt x="11" y="4"/>
                  <a:pt x="6" y="2"/>
                  <a:pt x="1" y="0"/>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714" name="MH_Other_88"/>
          <p:cNvSpPr>
            <a:spLocks/>
          </p:cNvSpPr>
          <p:nvPr>
            <p:custDataLst>
              <p:tags r:id="rId90"/>
            </p:custDataLst>
          </p:nvPr>
        </p:nvSpPr>
        <p:spPr bwMode="auto">
          <a:xfrm>
            <a:off x="5261154" y="4462587"/>
            <a:ext cx="1587" cy="1588"/>
          </a:xfrm>
          <a:custGeom>
            <a:avLst/>
            <a:gdLst>
              <a:gd name="T0" fmla="*/ 0 w 4"/>
              <a:gd name="T1" fmla="*/ 224119998 h 4"/>
              <a:gd name="T2" fmla="*/ 223838018 w 4"/>
              <a:gd name="T3" fmla="*/ 224119998 h 4"/>
              <a:gd name="T4" fmla="*/ 0 w 4"/>
              <a:gd name="T5" fmla="*/ 0 h 4"/>
              <a:gd name="T6" fmla="*/ 0 w 4"/>
              <a:gd name="T7" fmla="*/ 0 h 4"/>
              <a:gd name="T8" fmla="*/ 0 w 4"/>
              <a:gd name="T9" fmla="*/ 224119998 h 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 h="4">
                <a:moveTo>
                  <a:pt x="0" y="4"/>
                </a:moveTo>
                <a:lnTo>
                  <a:pt x="4" y="4"/>
                </a:lnTo>
                <a:lnTo>
                  <a:pt x="0" y="0"/>
                </a:lnTo>
                <a:lnTo>
                  <a:pt x="0" y="4"/>
                </a:ln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715" name="MH_Other_89"/>
          <p:cNvSpPr>
            <a:spLocks/>
          </p:cNvSpPr>
          <p:nvPr>
            <p:custDataLst>
              <p:tags r:id="rId91"/>
            </p:custDataLst>
          </p:nvPr>
        </p:nvSpPr>
        <p:spPr bwMode="auto">
          <a:xfrm>
            <a:off x="5397679" y="4548312"/>
            <a:ext cx="1587" cy="0"/>
          </a:xfrm>
          <a:custGeom>
            <a:avLst/>
            <a:gdLst>
              <a:gd name="T0" fmla="*/ 91388075 w 7"/>
              <a:gd name="T1" fmla="*/ 0 h 2"/>
              <a:gd name="T2" fmla="*/ 0 w 7"/>
              <a:gd name="T3" fmla="*/ 0 h 2"/>
              <a:gd name="T4" fmla="*/ 127933058 w 7"/>
              <a:gd name="T5" fmla="*/ 178 h 2"/>
              <a:gd name="T6" fmla="*/ 127933058 w 7"/>
              <a:gd name="T7" fmla="*/ 178 h 2"/>
              <a:gd name="T8" fmla="*/ 91388075 w 7"/>
              <a:gd name="T9" fmla="*/ 0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 h="2">
                <a:moveTo>
                  <a:pt x="5" y="0"/>
                </a:moveTo>
                <a:lnTo>
                  <a:pt x="0" y="0"/>
                </a:lnTo>
                <a:lnTo>
                  <a:pt x="7" y="2"/>
                </a:lnTo>
                <a:lnTo>
                  <a:pt x="5" y="0"/>
                </a:ln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716" name="MH_Other_90"/>
          <p:cNvSpPr>
            <a:spLocks/>
          </p:cNvSpPr>
          <p:nvPr>
            <p:custDataLst>
              <p:tags r:id="rId92"/>
            </p:custDataLst>
          </p:nvPr>
        </p:nvSpPr>
        <p:spPr bwMode="auto">
          <a:xfrm>
            <a:off x="5243690" y="4473700"/>
            <a:ext cx="109538" cy="74612"/>
          </a:xfrm>
          <a:custGeom>
            <a:avLst/>
            <a:gdLst>
              <a:gd name="T0" fmla="*/ 2147483646 w 132"/>
              <a:gd name="T1" fmla="*/ 2147483646 h 88"/>
              <a:gd name="T2" fmla="*/ 2147483646 w 132"/>
              <a:gd name="T3" fmla="*/ 2147483646 h 88"/>
              <a:gd name="T4" fmla="*/ 0 w 132"/>
              <a:gd name="T5" fmla="*/ 0 h 88"/>
              <a:gd name="T6" fmla="*/ 0 w 132"/>
              <a:gd name="T7" fmla="*/ 606728675 h 88"/>
              <a:gd name="T8" fmla="*/ 2147483646 w 132"/>
              <a:gd name="T9" fmla="*/ 2147483646 h 88"/>
              <a:gd name="T10" fmla="*/ 2147483646 w 132"/>
              <a:gd name="T11" fmla="*/ 2147483646 h 88"/>
              <a:gd name="T12" fmla="*/ 2147483646 w 132"/>
              <a:gd name="T13" fmla="*/ 2147483646 h 88"/>
              <a:gd name="T14" fmla="*/ 2147483646 w 132"/>
              <a:gd name="T15" fmla="*/ 2147483646 h 88"/>
              <a:gd name="T16" fmla="*/ 2147483646 w 132"/>
              <a:gd name="T17" fmla="*/ 2147483646 h 88"/>
              <a:gd name="T18" fmla="*/ 2147483646 w 132"/>
              <a:gd name="T19" fmla="*/ 2147483646 h 88"/>
              <a:gd name="T20" fmla="*/ 2147483646 w 132"/>
              <a:gd name="T21" fmla="*/ 2147483646 h 88"/>
              <a:gd name="T22" fmla="*/ 2147483646 w 132"/>
              <a:gd name="T23" fmla="*/ 2147483646 h 88"/>
              <a:gd name="T24" fmla="*/ 2147483646 w 132"/>
              <a:gd name="T25" fmla="*/ 2147483646 h 8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32" h="88">
                <a:moveTo>
                  <a:pt x="55" y="59"/>
                </a:moveTo>
                <a:cubicBezTo>
                  <a:pt x="32" y="37"/>
                  <a:pt x="24" y="27"/>
                  <a:pt x="23" y="27"/>
                </a:cubicBezTo>
                <a:cubicBezTo>
                  <a:pt x="0" y="0"/>
                  <a:pt x="0" y="0"/>
                  <a:pt x="0" y="0"/>
                </a:cubicBezTo>
                <a:cubicBezTo>
                  <a:pt x="0" y="1"/>
                  <a:pt x="0" y="1"/>
                  <a:pt x="0" y="1"/>
                </a:cubicBezTo>
                <a:cubicBezTo>
                  <a:pt x="22" y="28"/>
                  <a:pt x="22" y="28"/>
                  <a:pt x="22" y="28"/>
                </a:cubicBezTo>
                <a:cubicBezTo>
                  <a:pt x="23" y="28"/>
                  <a:pt x="31" y="38"/>
                  <a:pt x="54" y="60"/>
                </a:cubicBezTo>
                <a:cubicBezTo>
                  <a:pt x="61" y="67"/>
                  <a:pt x="68" y="72"/>
                  <a:pt x="76" y="76"/>
                </a:cubicBezTo>
                <a:cubicBezTo>
                  <a:pt x="76" y="76"/>
                  <a:pt x="77" y="76"/>
                  <a:pt x="77" y="76"/>
                </a:cubicBezTo>
                <a:cubicBezTo>
                  <a:pt x="77" y="77"/>
                  <a:pt x="77" y="77"/>
                  <a:pt x="77" y="77"/>
                </a:cubicBezTo>
                <a:cubicBezTo>
                  <a:pt x="94" y="85"/>
                  <a:pt x="113" y="88"/>
                  <a:pt x="132" y="84"/>
                </a:cubicBezTo>
                <a:cubicBezTo>
                  <a:pt x="131" y="84"/>
                  <a:pt x="131" y="84"/>
                  <a:pt x="131" y="84"/>
                </a:cubicBezTo>
                <a:cubicBezTo>
                  <a:pt x="130" y="84"/>
                  <a:pt x="130" y="84"/>
                  <a:pt x="130" y="84"/>
                </a:cubicBezTo>
                <a:cubicBezTo>
                  <a:pt x="102" y="88"/>
                  <a:pt x="77" y="80"/>
                  <a:pt x="55" y="59"/>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717" name="MH_Other_91"/>
          <p:cNvSpPr>
            <a:spLocks/>
          </p:cNvSpPr>
          <p:nvPr>
            <p:custDataLst>
              <p:tags r:id="rId93"/>
            </p:custDataLst>
          </p:nvPr>
        </p:nvSpPr>
        <p:spPr bwMode="auto">
          <a:xfrm>
            <a:off x="5353228" y="4545137"/>
            <a:ext cx="0" cy="0"/>
          </a:xfrm>
          <a:custGeom>
            <a:avLst/>
            <a:gdLst>
              <a:gd name="T0" fmla="*/ 0 w 1"/>
              <a:gd name="T1" fmla="*/ 711 w 1"/>
              <a:gd name="T2" fmla="*/ 711 w 1"/>
              <a:gd name="T3" fmla="*/ 0 w 1"/>
              <a:gd name="T4" fmla="*/ 0 60000 65536"/>
              <a:gd name="T5" fmla="*/ 0 60000 65536"/>
              <a:gd name="T6" fmla="*/ 0 60000 65536"/>
              <a:gd name="T7" fmla="*/ 0 60000 65536"/>
            </a:gdLst>
            <a:ahLst/>
            <a:cxnLst>
              <a:cxn ang="T4">
                <a:pos x="T0" y="0"/>
              </a:cxn>
              <a:cxn ang="T5">
                <a:pos x="T1" y="0"/>
              </a:cxn>
              <a:cxn ang="T6">
                <a:pos x="T2" y="0"/>
              </a:cxn>
              <a:cxn ang="T7">
                <a:pos x="T3" y="0"/>
              </a:cxn>
            </a:cxnLst>
            <a:rect l="0" t="0" r="r" b="b"/>
            <a:pathLst>
              <a:path w="1">
                <a:moveTo>
                  <a:pt x="0" y="0"/>
                </a:moveTo>
                <a:cubicBezTo>
                  <a:pt x="1" y="0"/>
                  <a:pt x="1" y="0"/>
                  <a:pt x="1" y="0"/>
                </a:cubicBezTo>
                <a:cubicBezTo>
                  <a:pt x="1" y="0"/>
                  <a:pt x="1" y="0"/>
                  <a:pt x="1" y="0"/>
                </a:cubicBezTo>
                <a:cubicBezTo>
                  <a:pt x="1" y="0"/>
                  <a:pt x="0" y="0"/>
                  <a:pt x="0" y="0"/>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718" name="MH_Other_92"/>
          <p:cNvSpPr>
            <a:spLocks/>
          </p:cNvSpPr>
          <p:nvPr>
            <p:custDataLst>
              <p:tags r:id="rId94"/>
            </p:custDataLst>
          </p:nvPr>
        </p:nvSpPr>
        <p:spPr bwMode="auto">
          <a:xfrm>
            <a:off x="5234166" y="4502275"/>
            <a:ext cx="73025" cy="38100"/>
          </a:xfrm>
          <a:custGeom>
            <a:avLst/>
            <a:gdLst>
              <a:gd name="T0" fmla="*/ 2147483646 w 87"/>
              <a:gd name="T1" fmla="*/ 2147483646 h 45"/>
              <a:gd name="T2" fmla="*/ 0 w 87"/>
              <a:gd name="T3" fmla="*/ 0 h 45"/>
              <a:gd name="T4" fmla="*/ 0 w 87"/>
              <a:gd name="T5" fmla="*/ 599998800 h 45"/>
              <a:gd name="T6" fmla="*/ 2147483646 w 87"/>
              <a:gd name="T7" fmla="*/ 2147483646 h 45"/>
              <a:gd name="T8" fmla="*/ 2147483646 w 87"/>
              <a:gd name="T9" fmla="*/ 2147483646 h 45"/>
              <a:gd name="T10" fmla="*/ 2147483646 w 87"/>
              <a:gd name="T11" fmla="*/ 2147483646 h 45"/>
              <a:gd name="T12" fmla="*/ 2147483646 w 87"/>
              <a:gd name="T13" fmla="*/ 2147483646 h 45"/>
              <a:gd name="T14" fmla="*/ 2147483646 w 87"/>
              <a:gd name="T15" fmla="*/ 2147483646 h 45"/>
              <a:gd name="T16" fmla="*/ 2147483646 w 87"/>
              <a:gd name="T17" fmla="*/ 2147483646 h 45"/>
              <a:gd name="T18" fmla="*/ 2147483646 w 87"/>
              <a:gd name="T19" fmla="*/ 2147483646 h 45"/>
              <a:gd name="T20" fmla="*/ 2147483646 w 87"/>
              <a:gd name="T21" fmla="*/ 2147483646 h 4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87" h="45">
                <a:moveTo>
                  <a:pt x="12" y="13"/>
                </a:moveTo>
                <a:cubicBezTo>
                  <a:pt x="8" y="8"/>
                  <a:pt x="4" y="4"/>
                  <a:pt x="0" y="0"/>
                </a:cubicBezTo>
                <a:cubicBezTo>
                  <a:pt x="0" y="1"/>
                  <a:pt x="0" y="1"/>
                  <a:pt x="0" y="1"/>
                </a:cubicBezTo>
                <a:cubicBezTo>
                  <a:pt x="3" y="5"/>
                  <a:pt x="7" y="9"/>
                  <a:pt x="11" y="14"/>
                </a:cubicBezTo>
                <a:cubicBezTo>
                  <a:pt x="18" y="21"/>
                  <a:pt x="26" y="27"/>
                  <a:pt x="33" y="32"/>
                </a:cubicBezTo>
                <a:cubicBezTo>
                  <a:pt x="36" y="32"/>
                  <a:pt x="36" y="32"/>
                  <a:pt x="36" y="32"/>
                </a:cubicBezTo>
                <a:cubicBezTo>
                  <a:pt x="36" y="33"/>
                  <a:pt x="36" y="33"/>
                  <a:pt x="36" y="33"/>
                </a:cubicBezTo>
                <a:cubicBezTo>
                  <a:pt x="51" y="42"/>
                  <a:pt x="68" y="45"/>
                  <a:pt x="87" y="43"/>
                </a:cubicBezTo>
                <a:cubicBezTo>
                  <a:pt x="87" y="43"/>
                  <a:pt x="87" y="43"/>
                  <a:pt x="87" y="43"/>
                </a:cubicBezTo>
                <a:cubicBezTo>
                  <a:pt x="86" y="42"/>
                  <a:pt x="86" y="42"/>
                  <a:pt x="86" y="42"/>
                </a:cubicBezTo>
                <a:cubicBezTo>
                  <a:pt x="57" y="45"/>
                  <a:pt x="33" y="35"/>
                  <a:pt x="12" y="13"/>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719" name="MH_Other_93"/>
          <p:cNvSpPr>
            <a:spLocks/>
          </p:cNvSpPr>
          <p:nvPr>
            <p:custDataLst>
              <p:tags r:id="rId95"/>
            </p:custDataLst>
          </p:nvPr>
        </p:nvSpPr>
        <p:spPr bwMode="auto">
          <a:xfrm>
            <a:off x="5307190" y="4537201"/>
            <a:ext cx="0" cy="1587"/>
          </a:xfrm>
          <a:custGeom>
            <a:avLst/>
            <a:gdLst>
              <a:gd name="T0" fmla="*/ 0 w 1"/>
              <a:gd name="T1" fmla="*/ 0 h 1"/>
              <a:gd name="T2" fmla="*/ 711 w 1"/>
              <a:gd name="T3" fmla="*/ 2147483646 h 1"/>
              <a:gd name="T4" fmla="*/ 711 w 1"/>
              <a:gd name="T5" fmla="*/ 0 h 1"/>
              <a:gd name="T6" fmla="*/ 0 w 1"/>
              <a:gd name="T7" fmla="*/ 0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0" y="0"/>
                </a:moveTo>
                <a:cubicBezTo>
                  <a:pt x="1" y="1"/>
                  <a:pt x="1" y="1"/>
                  <a:pt x="1" y="1"/>
                </a:cubicBezTo>
                <a:cubicBezTo>
                  <a:pt x="1" y="0"/>
                  <a:pt x="1" y="0"/>
                  <a:pt x="1" y="0"/>
                </a:cubicBezTo>
                <a:cubicBezTo>
                  <a:pt x="1" y="0"/>
                  <a:pt x="0" y="0"/>
                  <a:pt x="0" y="0"/>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720" name="MH_Other_94"/>
          <p:cNvSpPr>
            <a:spLocks/>
          </p:cNvSpPr>
          <p:nvPr>
            <p:custDataLst>
              <p:tags r:id="rId96"/>
            </p:custDataLst>
          </p:nvPr>
        </p:nvSpPr>
        <p:spPr bwMode="auto">
          <a:xfrm>
            <a:off x="5229404" y="4521326"/>
            <a:ext cx="34925" cy="9525"/>
          </a:xfrm>
          <a:custGeom>
            <a:avLst/>
            <a:gdLst>
              <a:gd name="T0" fmla="*/ 550836288 w 43"/>
              <a:gd name="T1" fmla="*/ 0 h 11"/>
              <a:gd name="T2" fmla="*/ 0 w 43"/>
              <a:gd name="T3" fmla="*/ 629831100 h 11"/>
              <a:gd name="T4" fmla="*/ 0 w 43"/>
              <a:gd name="T5" fmla="*/ 1260411211 h 11"/>
              <a:gd name="T6" fmla="*/ 2147483646 w 43"/>
              <a:gd name="T7" fmla="*/ 2147483646 h 11"/>
              <a:gd name="T8" fmla="*/ 2147483646 w 43"/>
              <a:gd name="T9" fmla="*/ 2147483646 h 11"/>
              <a:gd name="T10" fmla="*/ 550836288 w 43"/>
              <a:gd name="T11" fmla="*/ 0 h 1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3" h="11">
                <a:moveTo>
                  <a:pt x="1" y="0"/>
                </a:moveTo>
                <a:cubicBezTo>
                  <a:pt x="0" y="1"/>
                  <a:pt x="0" y="1"/>
                  <a:pt x="0" y="1"/>
                </a:cubicBezTo>
                <a:cubicBezTo>
                  <a:pt x="0" y="2"/>
                  <a:pt x="0" y="2"/>
                  <a:pt x="0" y="2"/>
                </a:cubicBezTo>
                <a:cubicBezTo>
                  <a:pt x="13" y="8"/>
                  <a:pt x="27" y="11"/>
                  <a:pt x="43" y="10"/>
                </a:cubicBezTo>
                <a:cubicBezTo>
                  <a:pt x="40" y="9"/>
                  <a:pt x="40" y="9"/>
                  <a:pt x="40" y="9"/>
                </a:cubicBezTo>
                <a:cubicBezTo>
                  <a:pt x="26" y="9"/>
                  <a:pt x="13" y="6"/>
                  <a:pt x="1" y="0"/>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721" name="MH_Other_95"/>
          <p:cNvSpPr>
            <a:spLocks/>
          </p:cNvSpPr>
          <p:nvPr>
            <p:custDataLst>
              <p:tags r:id="rId97"/>
            </p:custDataLst>
          </p:nvPr>
        </p:nvSpPr>
        <p:spPr bwMode="auto">
          <a:xfrm>
            <a:off x="5262740" y="4529262"/>
            <a:ext cx="1588" cy="1588"/>
          </a:xfrm>
          <a:custGeom>
            <a:avLst/>
            <a:gdLst>
              <a:gd name="T0" fmla="*/ 128094205 w 7"/>
              <a:gd name="T1" fmla="*/ 0 h 3"/>
              <a:gd name="T2" fmla="*/ 0 w 7"/>
              <a:gd name="T3" fmla="*/ 0 h 3"/>
              <a:gd name="T4" fmla="*/ 128094205 w 7"/>
              <a:gd name="T5" fmla="*/ 298966937 h 3"/>
              <a:gd name="T6" fmla="*/ 128094205 w 7"/>
              <a:gd name="T7" fmla="*/ 0 h 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 h="3">
                <a:moveTo>
                  <a:pt x="7" y="0"/>
                </a:moveTo>
                <a:lnTo>
                  <a:pt x="0" y="0"/>
                </a:lnTo>
                <a:lnTo>
                  <a:pt x="7" y="3"/>
                </a:lnTo>
                <a:lnTo>
                  <a:pt x="7" y="0"/>
                </a:ln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722" name="MH_Other_96"/>
          <p:cNvSpPr>
            <a:spLocks/>
          </p:cNvSpPr>
          <p:nvPr>
            <p:custDataLst>
              <p:tags r:id="rId98"/>
            </p:custDataLst>
          </p:nvPr>
        </p:nvSpPr>
        <p:spPr bwMode="auto">
          <a:xfrm>
            <a:off x="5465940" y="4478462"/>
            <a:ext cx="26988" cy="6350"/>
          </a:xfrm>
          <a:custGeom>
            <a:avLst/>
            <a:gdLst>
              <a:gd name="T0" fmla="*/ 2147483646 w 32"/>
              <a:gd name="T1" fmla="*/ 710169486 h 7"/>
              <a:gd name="T2" fmla="*/ 2147483646 w 32"/>
              <a:gd name="T3" fmla="*/ 710169486 h 7"/>
              <a:gd name="T4" fmla="*/ 2147483646 w 32"/>
              <a:gd name="T5" fmla="*/ 0 h 7"/>
              <a:gd name="T6" fmla="*/ 2147483646 w 32"/>
              <a:gd name="T7" fmla="*/ 0 h 7"/>
              <a:gd name="T8" fmla="*/ 2147483646 w 32"/>
              <a:gd name="T9" fmla="*/ 710169486 h 7"/>
              <a:gd name="T10" fmla="*/ 0 w 32"/>
              <a:gd name="T11" fmla="*/ 2147483646 h 7"/>
              <a:gd name="T12" fmla="*/ 1201353953 w 32"/>
              <a:gd name="T13" fmla="*/ 2147483646 h 7"/>
              <a:gd name="T14" fmla="*/ 1801675868 w 32"/>
              <a:gd name="T15" fmla="*/ 2147483646 h 7"/>
              <a:gd name="T16" fmla="*/ 2147483646 w 32"/>
              <a:gd name="T17" fmla="*/ 710169486 h 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2" h="7">
                <a:moveTo>
                  <a:pt x="32" y="1"/>
                </a:moveTo>
                <a:cubicBezTo>
                  <a:pt x="32" y="1"/>
                  <a:pt x="32" y="1"/>
                  <a:pt x="32" y="1"/>
                </a:cubicBezTo>
                <a:cubicBezTo>
                  <a:pt x="32" y="0"/>
                  <a:pt x="32" y="0"/>
                  <a:pt x="32" y="0"/>
                </a:cubicBezTo>
                <a:cubicBezTo>
                  <a:pt x="32" y="0"/>
                  <a:pt x="32" y="0"/>
                  <a:pt x="32" y="0"/>
                </a:cubicBezTo>
                <a:cubicBezTo>
                  <a:pt x="30" y="0"/>
                  <a:pt x="28" y="0"/>
                  <a:pt x="26" y="1"/>
                </a:cubicBezTo>
                <a:cubicBezTo>
                  <a:pt x="18" y="1"/>
                  <a:pt x="8" y="3"/>
                  <a:pt x="0" y="6"/>
                </a:cubicBezTo>
                <a:cubicBezTo>
                  <a:pt x="2" y="7"/>
                  <a:pt x="2" y="7"/>
                  <a:pt x="2" y="7"/>
                </a:cubicBezTo>
                <a:cubicBezTo>
                  <a:pt x="2" y="7"/>
                  <a:pt x="2" y="7"/>
                  <a:pt x="3" y="7"/>
                </a:cubicBezTo>
                <a:cubicBezTo>
                  <a:pt x="13" y="3"/>
                  <a:pt x="22" y="2"/>
                  <a:pt x="32" y="1"/>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723" name="MH_Other_97"/>
          <p:cNvSpPr>
            <a:spLocks/>
          </p:cNvSpPr>
          <p:nvPr>
            <p:custDataLst>
              <p:tags r:id="rId99"/>
            </p:custDataLst>
          </p:nvPr>
        </p:nvSpPr>
        <p:spPr bwMode="auto">
          <a:xfrm>
            <a:off x="5424665" y="4480050"/>
            <a:ext cx="69850" cy="19050"/>
          </a:xfrm>
          <a:custGeom>
            <a:avLst/>
            <a:gdLst>
              <a:gd name="T0" fmla="*/ 2147483646 w 83"/>
              <a:gd name="T1" fmla="*/ 2147483646 h 22"/>
              <a:gd name="T2" fmla="*/ 2147483646 w 83"/>
              <a:gd name="T3" fmla="*/ 2147483646 h 22"/>
              <a:gd name="T4" fmla="*/ 2147483646 w 83"/>
              <a:gd name="T5" fmla="*/ 2147483646 h 22"/>
              <a:gd name="T6" fmla="*/ 2147483646 w 83"/>
              <a:gd name="T7" fmla="*/ 2147483646 h 22"/>
              <a:gd name="T8" fmla="*/ 2147483646 w 83"/>
              <a:gd name="T9" fmla="*/ 2147483646 h 22"/>
              <a:gd name="T10" fmla="*/ 2147483646 w 83"/>
              <a:gd name="T11" fmla="*/ 2147483646 h 22"/>
              <a:gd name="T12" fmla="*/ 2147483646 w 83"/>
              <a:gd name="T13" fmla="*/ 2147483646 h 22"/>
              <a:gd name="T14" fmla="*/ 2147483646 w 83"/>
              <a:gd name="T15" fmla="*/ 1260411211 h 22"/>
              <a:gd name="T16" fmla="*/ 0 w 83"/>
              <a:gd name="T17" fmla="*/ 2147483646 h 22"/>
              <a:gd name="T18" fmla="*/ 594916658 w 83"/>
              <a:gd name="T19" fmla="*/ 2147483646 h 22"/>
              <a:gd name="T20" fmla="*/ 1189124717 w 83"/>
              <a:gd name="T21" fmla="*/ 2147483646 h 22"/>
              <a:gd name="T22" fmla="*/ 2147483646 w 83"/>
              <a:gd name="T23" fmla="*/ 2147483646 h 2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83" h="22">
                <a:moveTo>
                  <a:pt x="75" y="17"/>
                </a:moveTo>
                <a:cubicBezTo>
                  <a:pt x="83" y="22"/>
                  <a:pt x="83" y="22"/>
                  <a:pt x="83" y="22"/>
                </a:cubicBezTo>
                <a:cubicBezTo>
                  <a:pt x="83" y="20"/>
                  <a:pt x="83" y="20"/>
                  <a:pt x="83" y="20"/>
                </a:cubicBezTo>
                <a:cubicBezTo>
                  <a:pt x="75" y="16"/>
                  <a:pt x="75" y="16"/>
                  <a:pt x="75" y="16"/>
                </a:cubicBezTo>
                <a:cubicBezTo>
                  <a:pt x="67" y="12"/>
                  <a:pt x="60" y="8"/>
                  <a:pt x="52" y="6"/>
                </a:cubicBezTo>
                <a:cubicBezTo>
                  <a:pt x="51" y="6"/>
                  <a:pt x="51" y="6"/>
                  <a:pt x="51" y="6"/>
                </a:cubicBezTo>
                <a:cubicBezTo>
                  <a:pt x="51" y="6"/>
                  <a:pt x="51" y="6"/>
                  <a:pt x="51" y="6"/>
                </a:cubicBezTo>
                <a:cubicBezTo>
                  <a:pt x="42" y="3"/>
                  <a:pt x="34" y="2"/>
                  <a:pt x="25" y="2"/>
                </a:cubicBezTo>
                <a:cubicBezTo>
                  <a:pt x="17" y="2"/>
                  <a:pt x="8" y="4"/>
                  <a:pt x="0" y="6"/>
                </a:cubicBezTo>
                <a:cubicBezTo>
                  <a:pt x="1" y="7"/>
                  <a:pt x="1" y="7"/>
                  <a:pt x="1" y="7"/>
                </a:cubicBezTo>
                <a:cubicBezTo>
                  <a:pt x="1" y="7"/>
                  <a:pt x="2" y="7"/>
                  <a:pt x="2" y="7"/>
                </a:cubicBezTo>
                <a:cubicBezTo>
                  <a:pt x="27" y="0"/>
                  <a:pt x="50" y="3"/>
                  <a:pt x="75" y="17"/>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724" name="MH_Other_98"/>
          <p:cNvSpPr>
            <a:spLocks/>
          </p:cNvSpPr>
          <p:nvPr>
            <p:custDataLst>
              <p:tags r:id="rId100"/>
            </p:custDataLst>
          </p:nvPr>
        </p:nvSpPr>
        <p:spPr bwMode="auto">
          <a:xfrm>
            <a:off x="5467529" y="4484812"/>
            <a:ext cx="1587" cy="0"/>
          </a:xfrm>
          <a:custGeom>
            <a:avLst/>
            <a:gdLst>
              <a:gd name="T0" fmla="*/ 1790702559 w 1"/>
              <a:gd name="T1" fmla="*/ 0 w 1"/>
              <a:gd name="T2" fmla="*/ 0 w 1"/>
              <a:gd name="T3" fmla="*/ 1790702559 w 1"/>
              <a:gd name="T4" fmla="*/ 0 60000 65536"/>
              <a:gd name="T5" fmla="*/ 0 60000 65536"/>
              <a:gd name="T6" fmla="*/ 0 60000 65536"/>
              <a:gd name="T7" fmla="*/ 0 60000 65536"/>
            </a:gdLst>
            <a:ahLst/>
            <a:cxnLst>
              <a:cxn ang="T4">
                <a:pos x="T0" y="0"/>
              </a:cxn>
              <a:cxn ang="T5">
                <a:pos x="T1" y="0"/>
              </a:cxn>
              <a:cxn ang="T6">
                <a:pos x="T2" y="0"/>
              </a:cxn>
              <a:cxn ang="T7">
                <a:pos x="T3" y="0"/>
              </a:cxn>
            </a:cxnLst>
            <a:rect l="0" t="0" r="r" b="b"/>
            <a:pathLst>
              <a:path w="1">
                <a:moveTo>
                  <a:pt x="1" y="0"/>
                </a:moveTo>
                <a:cubicBezTo>
                  <a:pt x="0" y="0"/>
                  <a:pt x="0" y="0"/>
                  <a:pt x="0" y="0"/>
                </a:cubicBezTo>
                <a:cubicBezTo>
                  <a:pt x="0" y="0"/>
                  <a:pt x="0" y="0"/>
                  <a:pt x="0" y="0"/>
                </a:cubicBezTo>
                <a:lnTo>
                  <a:pt x="1" y="0"/>
                </a:ln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725" name="MH_Other_99"/>
          <p:cNvSpPr>
            <a:spLocks/>
          </p:cNvSpPr>
          <p:nvPr>
            <p:custDataLst>
              <p:tags r:id="rId101"/>
            </p:custDataLst>
          </p:nvPr>
        </p:nvSpPr>
        <p:spPr bwMode="auto">
          <a:xfrm>
            <a:off x="5383390" y="4480051"/>
            <a:ext cx="114300" cy="47625"/>
          </a:xfrm>
          <a:custGeom>
            <a:avLst/>
            <a:gdLst>
              <a:gd name="T0" fmla="*/ 2147483646 w 135"/>
              <a:gd name="T1" fmla="*/ 2147483646 h 57"/>
              <a:gd name="T2" fmla="*/ 2147483646 w 135"/>
              <a:gd name="T3" fmla="*/ 2147483646 h 57"/>
              <a:gd name="T4" fmla="*/ 2147483646 w 135"/>
              <a:gd name="T5" fmla="*/ 2147483646 h 57"/>
              <a:gd name="T6" fmla="*/ 2147483646 w 135"/>
              <a:gd name="T7" fmla="*/ 2147483646 h 57"/>
              <a:gd name="T8" fmla="*/ 2147483646 w 135"/>
              <a:gd name="T9" fmla="*/ 2147483646 h 57"/>
              <a:gd name="T10" fmla="*/ 2147483646 w 135"/>
              <a:gd name="T11" fmla="*/ 2147483646 h 57"/>
              <a:gd name="T12" fmla="*/ 2147483646 w 135"/>
              <a:gd name="T13" fmla="*/ 2147483646 h 57"/>
              <a:gd name="T14" fmla="*/ 2147483646 w 135"/>
              <a:gd name="T15" fmla="*/ 2147483646 h 57"/>
              <a:gd name="T16" fmla="*/ 2147483646 w 135"/>
              <a:gd name="T17" fmla="*/ 2147483646 h 57"/>
              <a:gd name="T18" fmla="*/ 2147483646 w 135"/>
              <a:gd name="T19" fmla="*/ 1175607250 h 57"/>
              <a:gd name="T20" fmla="*/ 0 w 135"/>
              <a:gd name="T21" fmla="*/ 2147483646 h 57"/>
              <a:gd name="T22" fmla="*/ 1207882607 w 135"/>
              <a:gd name="T23" fmla="*/ 2147483646 h 57"/>
              <a:gd name="T24" fmla="*/ 2147483646 w 135"/>
              <a:gd name="T25" fmla="*/ 2147483646 h 5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35" h="57">
                <a:moveTo>
                  <a:pt x="73" y="20"/>
                </a:moveTo>
                <a:cubicBezTo>
                  <a:pt x="99" y="36"/>
                  <a:pt x="111" y="43"/>
                  <a:pt x="111" y="43"/>
                </a:cubicBezTo>
                <a:cubicBezTo>
                  <a:pt x="111" y="43"/>
                  <a:pt x="118" y="48"/>
                  <a:pt x="135" y="57"/>
                </a:cubicBezTo>
                <a:cubicBezTo>
                  <a:pt x="135" y="55"/>
                  <a:pt x="135" y="55"/>
                  <a:pt x="135" y="55"/>
                </a:cubicBezTo>
                <a:cubicBezTo>
                  <a:pt x="119" y="47"/>
                  <a:pt x="112" y="42"/>
                  <a:pt x="112" y="42"/>
                </a:cubicBezTo>
                <a:cubicBezTo>
                  <a:pt x="112" y="42"/>
                  <a:pt x="100" y="35"/>
                  <a:pt x="74" y="19"/>
                </a:cubicBezTo>
                <a:cubicBezTo>
                  <a:pt x="66" y="14"/>
                  <a:pt x="59" y="10"/>
                  <a:pt x="51" y="7"/>
                </a:cubicBezTo>
                <a:cubicBezTo>
                  <a:pt x="50" y="7"/>
                  <a:pt x="50" y="7"/>
                  <a:pt x="50" y="7"/>
                </a:cubicBezTo>
                <a:cubicBezTo>
                  <a:pt x="50" y="7"/>
                  <a:pt x="50" y="7"/>
                  <a:pt x="50" y="7"/>
                </a:cubicBezTo>
                <a:cubicBezTo>
                  <a:pt x="41" y="4"/>
                  <a:pt x="33" y="2"/>
                  <a:pt x="24" y="2"/>
                </a:cubicBezTo>
                <a:cubicBezTo>
                  <a:pt x="16" y="1"/>
                  <a:pt x="8" y="2"/>
                  <a:pt x="0" y="4"/>
                </a:cubicBezTo>
                <a:cubicBezTo>
                  <a:pt x="2" y="5"/>
                  <a:pt x="2" y="5"/>
                  <a:pt x="2" y="5"/>
                </a:cubicBezTo>
                <a:cubicBezTo>
                  <a:pt x="27" y="0"/>
                  <a:pt x="49" y="4"/>
                  <a:pt x="73" y="20"/>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726" name="MH_Other_100"/>
          <p:cNvSpPr>
            <a:spLocks/>
          </p:cNvSpPr>
          <p:nvPr>
            <p:custDataLst>
              <p:tags r:id="rId102"/>
            </p:custDataLst>
          </p:nvPr>
        </p:nvSpPr>
        <p:spPr bwMode="auto">
          <a:xfrm>
            <a:off x="5424665" y="4486400"/>
            <a:ext cx="1588" cy="0"/>
          </a:xfrm>
          <a:custGeom>
            <a:avLst/>
            <a:gdLst>
              <a:gd name="T0" fmla="*/ 2147483646 w 1"/>
              <a:gd name="T1" fmla="*/ 0 w 1"/>
              <a:gd name="T2" fmla="*/ 0 w 1"/>
              <a:gd name="T3" fmla="*/ 2147483646 w 1"/>
              <a:gd name="T4" fmla="*/ 0 60000 65536"/>
              <a:gd name="T5" fmla="*/ 0 60000 65536"/>
              <a:gd name="T6" fmla="*/ 0 60000 65536"/>
              <a:gd name="T7" fmla="*/ 0 60000 65536"/>
            </a:gdLst>
            <a:ahLst/>
            <a:cxnLst>
              <a:cxn ang="T4">
                <a:pos x="T0" y="0"/>
              </a:cxn>
              <a:cxn ang="T5">
                <a:pos x="T1" y="0"/>
              </a:cxn>
              <a:cxn ang="T6">
                <a:pos x="T2" y="0"/>
              </a:cxn>
              <a:cxn ang="T7">
                <a:pos x="T3" y="0"/>
              </a:cxn>
            </a:cxnLst>
            <a:rect l="0" t="0" r="r" b="b"/>
            <a:pathLst>
              <a:path w="1">
                <a:moveTo>
                  <a:pt x="1" y="0"/>
                </a:moveTo>
                <a:cubicBezTo>
                  <a:pt x="1" y="0"/>
                  <a:pt x="0" y="0"/>
                  <a:pt x="0" y="0"/>
                </a:cubicBezTo>
                <a:cubicBezTo>
                  <a:pt x="0" y="0"/>
                  <a:pt x="0" y="0"/>
                  <a:pt x="0" y="0"/>
                </a:cubicBezTo>
                <a:lnTo>
                  <a:pt x="1" y="0"/>
                </a:ln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727" name="MH_Other_101"/>
          <p:cNvSpPr>
            <a:spLocks/>
          </p:cNvSpPr>
          <p:nvPr>
            <p:custDataLst>
              <p:tags r:id="rId103"/>
            </p:custDataLst>
          </p:nvPr>
        </p:nvSpPr>
        <p:spPr bwMode="auto">
          <a:xfrm>
            <a:off x="5342116" y="4476876"/>
            <a:ext cx="157163" cy="71437"/>
          </a:xfrm>
          <a:custGeom>
            <a:avLst/>
            <a:gdLst>
              <a:gd name="T0" fmla="*/ 2147483646 w 187"/>
              <a:gd name="T1" fmla="*/ 2147483646 h 85"/>
              <a:gd name="T2" fmla="*/ 2147483646 w 187"/>
              <a:gd name="T3" fmla="*/ 2147483646 h 85"/>
              <a:gd name="T4" fmla="*/ 2147483646 w 187"/>
              <a:gd name="T5" fmla="*/ 2147483646 h 85"/>
              <a:gd name="T6" fmla="*/ 2147483646 w 187"/>
              <a:gd name="T7" fmla="*/ 2147483646 h 85"/>
              <a:gd name="T8" fmla="*/ 2147483646 w 187"/>
              <a:gd name="T9" fmla="*/ 2147483646 h 85"/>
              <a:gd name="T10" fmla="*/ 2147483646 w 187"/>
              <a:gd name="T11" fmla="*/ 2147483646 h 85"/>
              <a:gd name="T12" fmla="*/ 2147483646 w 187"/>
              <a:gd name="T13" fmla="*/ 2147483646 h 85"/>
              <a:gd name="T14" fmla="*/ 2147483646 w 187"/>
              <a:gd name="T15" fmla="*/ 2147483646 h 85"/>
              <a:gd name="T16" fmla="*/ 2147483646 w 187"/>
              <a:gd name="T17" fmla="*/ 2147483646 h 85"/>
              <a:gd name="T18" fmla="*/ 2147483646 w 187"/>
              <a:gd name="T19" fmla="*/ 2147483646 h 85"/>
              <a:gd name="T20" fmla="*/ 2147483646 w 187"/>
              <a:gd name="T21" fmla="*/ 2147483646 h 85"/>
              <a:gd name="T22" fmla="*/ 2147483646 w 187"/>
              <a:gd name="T23" fmla="*/ 2147483646 h 85"/>
              <a:gd name="T24" fmla="*/ 2147483646 w 187"/>
              <a:gd name="T25" fmla="*/ 2147483646 h 85"/>
              <a:gd name="T26" fmla="*/ 2147483646 w 187"/>
              <a:gd name="T27" fmla="*/ 2147483646 h 85"/>
              <a:gd name="T28" fmla="*/ 2147483646 w 187"/>
              <a:gd name="T29" fmla="*/ 2147483646 h 85"/>
              <a:gd name="T30" fmla="*/ 2147483646 w 187"/>
              <a:gd name="T31" fmla="*/ 2147483646 h 85"/>
              <a:gd name="T32" fmla="*/ 2147483646 w 187"/>
              <a:gd name="T33" fmla="*/ 1193700504 h 85"/>
              <a:gd name="T34" fmla="*/ 0 w 187"/>
              <a:gd name="T35" fmla="*/ 1790549915 h 85"/>
              <a:gd name="T36" fmla="*/ 594743452 w 187"/>
              <a:gd name="T37" fmla="*/ 2147483646 h 85"/>
              <a:gd name="T38" fmla="*/ 1189486064 w 187"/>
              <a:gd name="T39" fmla="*/ 2147483646 h 85"/>
              <a:gd name="T40" fmla="*/ 2147483646 w 187"/>
              <a:gd name="T41" fmla="*/ 2147483646 h 8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87" h="85">
                <a:moveTo>
                  <a:pt x="73" y="23"/>
                </a:moveTo>
                <a:cubicBezTo>
                  <a:pt x="98" y="41"/>
                  <a:pt x="110" y="49"/>
                  <a:pt x="110" y="49"/>
                </a:cubicBezTo>
                <a:cubicBezTo>
                  <a:pt x="110" y="49"/>
                  <a:pt x="120" y="57"/>
                  <a:pt x="148" y="73"/>
                </a:cubicBezTo>
                <a:cubicBezTo>
                  <a:pt x="156" y="78"/>
                  <a:pt x="165" y="81"/>
                  <a:pt x="173" y="83"/>
                </a:cubicBezTo>
                <a:cubicBezTo>
                  <a:pt x="174" y="83"/>
                  <a:pt x="174" y="83"/>
                  <a:pt x="174" y="83"/>
                </a:cubicBezTo>
                <a:cubicBezTo>
                  <a:pt x="174" y="83"/>
                  <a:pt x="174" y="83"/>
                  <a:pt x="174" y="83"/>
                </a:cubicBezTo>
                <a:cubicBezTo>
                  <a:pt x="178" y="84"/>
                  <a:pt x="182" y="85"/>
                  <a:pt x="187" y="85"/>
                </a:cubicBezTo>
                <a:cubicBezTo>
                  <a:pt x="186" y="85"/>
                  <a:pt x="186" y="85"/>
                  <a:pt x="186" y="85"/>
                </a:cubicBezTo>
                <a:cubicBezTo>
                  <a:pt x="186" y="84"/>
                  <a:pt x="186" y="84"/>
                  <a:pt x="186" y="84"/>
                </a:cubicBezTo>
                <a:cubicBezTo>
                  <a:pt x="174" y="83"/>
                  <a:pt x="161" y="79"/>
                  <a:pt x="149" y="72"/>
                </a:cubicBezTo>
                <a:cubicBezTo>
                  <a:pt x="121" y="56"/>
                  <a:pt x="111" y="48"/>
                  <a:pt x="110" y="48"/>
                </a:cubicBezTo>
                <a:cubicBezTo>
                  <a:pt x="110" y="48"/>
                  <a:pt x="99" y="40"/>
                  <a:pt x="74" y="22"/>
                </a:cubicBezTo>
                <a:cubicBezTo>
                  <a:pt x="66" y="17"/>
                  <a:pt x="59" y="12"/>
                  <a:pt x="51" y="9"/>
                </a:cubicBezTo>
                <a:cubicBezTo>
                  <a:pt x="50" y="9"/>
                  <a:pt x="50" y="9"/>
                  <a:pt x="49" y="9"/>
                </a:cubicBezTo>
                <a:cubicBezTo>
                  <a:pt x="49" y="8"/>
                  <a:pt x="49" y="8"/>
                  <a:pt x="49" y="8"/>
                </a:cubicBezTo>
                <a:cubicBezTo>
                  <a:pt x="49" y="8"/>
                  <a:pt x="49" y="8"/>
                  <a:pt x="49" y="8"/>
                </a:cubicBezTo>
                <a:cubicBezTo>
                  <a:pt x="41" y="5"/>
                  <a:pt x="34" y="3"/>
                  <a:pt x="26" y="2"/>
                </a:cubicBezTo>
                <a:cubicBezTo>
                  <a:pt x="18" y="2"/>
                  <a:pt x="8" y="2"/>
                  <a:pt x="0" y="3"/>
                </a:cubicBezTo>
                <a:cubicBezTo>
                  <a:pt x="1" y="4"/>
                  <a:pt x="1" y="4"/>
                  <a:pt x="1" y="4"/>
                </a:cubicBezTo>
                <a:cubicBezTo>
                  <a:pt x="2" y="4"/>
                  <a:pt x="2" y="4"/>
                  <a:pt x="2" y="4"/>
                </a:cubicBezTo>
                <a:cubicBezTo>
                  <a:pt x="28" y="0"/>
                  <a:pt x="50" y="6"/>
                  <a:pt x="73" y="23"/>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728" name="MH_Other_102"/>
          <p:cNvSpPr>
            <a:spLocks/>
          </p:cNvSpPr>
          <p:nvPr>
            <p:custDataLst>
              <p:tags r:id="rId104"/>
            </p:custDataLst>
          </p:nvPr>
        </p:nvSpPr>
        <p:spPr bwMode="auto">
          <a:xfrm>
            <a:off x="5383390" y="4483226"/>
            <a:ext cx="1588" cy="1587"/>
          </a:xfrm>
          <a:custGeom>
            <a:avLst/>
            <a:gdLst>
              <a:gd name="T0" fmla="*/ 0 w 2"/>
              <a:gd name="T1" fmla="*/ 2147483646 h 1"/>
              <a:gd name="T2" fmla="*/ 1120915208 w 2"/>
              <a:gd name="T3" fmla="*/ 2147483646 h 1"/>
              <a:gd name="T4" fmla="*/ 0 w 2"/>
              <a:gd name="T5" fmla="*/ 0 h 1"/>
              <a:gd name="T6" fmla="*/ 0 w 2"/>
              <a:gd name="T7" fmla="*/ 0 h 1"/>
              <a:gd name="T8" fmla="*/ 0 w 2"/>
              <a:gd name="T9" fmla="*/ 2147483646 h 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 h="1">
                <a:moveTo>
                  <a:pt x="0" y="1"/>
                </a:moveTo>
                <a:cubicBezTo>
                  <a:pt x="1" y="1"/>
                  <a:pt x="1" y="1"/>
                  <a:pt x="2" y="1"/>
                </a:cubicBezTo>
                <a:cubicBezTo>
                  <a:pt x="0" y="0"/>
                  <a:pt x="0" y="0"/>
                  <a:pt x="0" y="0"/>
                </a:cubicBezTo>
                <a:cubicBezTo>
                  <a:pt x="0" y="0"/>
                  <a:pt x="0" y="0"/>
                  <a:pt x="0" y="0"/>
                </a:cubicBezTo>
                <a:lnTo>
                  <a:pt x="0" y="1"/>
                </a:ln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729" name="MH_Other_103"/>
          <p:cNvSpPr>
            <a:spLocks/>
          </p:cNvSpPr>
          <p:nvPr>
            <p:custDataLst>
              <p:tags r:id="rId105"/>
            </p:custDataLst>
          </p:nvPr>
        </p:nvSpPr>
        <p:spPr bwMode="auto">
          <a:xfrm>
            <a:off x="5300841" y="4472112"/>
            <a:ext cx="188913" cy="84138"/>
          </a:xfrm>
          <a:custGeom>
            <a:avLst/>
            <a:gdLst>
              <a:gd name="T0" fmla="*/ 0 w 224"/>
              <a:gd name="T1" fmla="*/ 596776531 h 100"/>
              <a:gd name="T2" fmla="*/ 598168557 w 224"/>
              <a:gd name="T3" fmla="*/ 1789622832 h 100"/>
              <a:gd name="T4" fmla="*/ 2147483646 w 224"/>
              <a:gd name="T5" fmla="*/ 2147483646 h 100"/>
              <a:gd name="T6" fmla="*/ 2147483646 w 224"/>
              <a:gd name="T7" fmla="*/ 2147483646 h 100"/>
              <a:gd name="T8" fmla="*/ 2147483646 w 224"/>
              <a:gd name="T9" fmla="*/ 2147483646 h 100"/>
              <a:gd name="T10" fmla="*/ 2147483646 w 224"/>
              <a:gd name="T11" fmla="*/ 2147483646 h 100"/>
              <a:gd name="T12" fmla="*/ 2147483646 w 224"/>
              <a:gd name="T13" fmla="*/ 2147483646 h 100"/>
              <a:gd name="T14" fmla="*/ 2147483646 w 224"/>
              <a:gd name="T15" fmla="*/ 2147483646 h 100"/>
              <a:gd name="T16" fmla="*/ 2147483646 w 224"/>
              <a:gd name="T17" fmla="*/ 2147483646 h 100"/>
              <a:gd name="T18" fmla="*/ 2147483646 w 224"/>
              <a:gd name="T19" fmla="*/ 2147483646 h 100"/>
              <a:gd name="T20" fmla="*/ 2147483646 w 224"/>
              <a:gd name="T21" fmla="*/ 2147483646 h 100"/>
              <a:gd name="T22" fmla="*/ 2147483646 w 224"/>
              <a:gd name="T23" fmla="*/ 2147483646 h 100"/>
              <a:gd name="T24" fmla="*/ 2147483646 w 224"/>
              <a:gd name="T25" fmla="*/ 2147483646 h 100"/>
              <a:gd name="T26" fmla="*/ 2147483646 w 224"/>
              <a:gd name="T27" fmla="*/ 2147483646 h 100"/>
              <a:gd name="T28" fmla="*/ 2147483646 w 224"/>
              <a:gd name="T29" fmla="*/ 1192845461 h 100"/>
              <a:gd name="T30" fmla="*/ 0 w 224"/>
              <a:gd name="T31" fmla="*/ 596776531 h 10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24" h="100">
                <a:moveTo>
                  <a:pt x="0" y="1"/>
                </a:moveTo>
                <a:cubicBezTo>
                  <a:pt x="1" y="3"/>
                  <a:pt x="1" y="3"/>
                  <a:pt x="1" y="3"/>
                </a:cubicBezTo>
                <a:cubicBezTo>
                  <a:pt x="28" y="0"/>
                  <a:pt x="49" y="7"/>
                  <a:pt x="72" y="26"/>
                </a:cubicBezTo>
                <a:cubicBezTo>
                  <a:pt x="96" y="45"/>
                  <a:pt x="106" y="53"/>
                  <a:pt x="106" y="53"/>
                </a:cubicBezTo>
                <a:cubicBezTo>
                  <a:pt x="107" y="53"/>
                  <a:pt x="117" y="62"/>
                  <a:pt x="143" y="80"/>
                </a:cubicBezTo>
                <a:cubicBezTo>
                  <a:pt x="169" y="96"/>
                  <a:pt x="196" y="100"/>
                  <a:pt x="224" y="90"/>
                </a:cubicBezTo>
                <a:cubicBezTo>
                  <a:pt x="223" y="89"/>
                  <a:pt x="223" y="89"/>
                  <a:pt x="223" y="89"/>
                </a:cubicBezTo>
                <a:cubicBezTo>
                  <a:pt x="223" y="89"/>
                  <a:pt x="223" y="89"/>
                  <a:pt x="222" y="89"/>
                </a:cubicBezTo>
                <a:cubicBezTo>
                  <a:pt x="195" y="98"/>
                  <a:pt x="169" y="95"/>
                  <a:pt x="144" y="79"/>
                </a:cubicBezTo>
                <a:cubicBezTo>
                  <a:pt x="117" y="61"/>
                  <a:pt x="107" y="53"/>
                  <a:pt x="107" y="52"/>
                </a:cubicBezTo>
                <a:cubicBezTo>
                  <a:pt x="107" y="52"/>
                  <a:pt x="96" y="44"/>
                  <a:pt x="73" y="25"/>
                </a:cubicBezTo>
                <a:cubicBezTo>
                  <a:pt x="66" y="19"/>
                  <a:pt x="58" y="14"/>
                  <a:pt x="51" y="10"/>
                </a:cubicBezTo>
                <a:cubicBezTo>
                  <a:pt x="50" y="11"/>
                  <a:pt x="50" y="11"/>
                  <a:pt x="50" y="11"/>
                </a:cubicBezTo>
                <a:cubicBezTo>
                  <a:pt x="50" y="10"/>
                  <a:pt x="50" y="10"/>
                  <a:pt x="50" y="10"/>
                </a:cubicBezTo>
                <a:cubicBezTo>
                  <a:pt x="42" y="6"/>
                  <a:pt x="34" y="3"/>
                  <a:pt x="26" y="2"/>
                </a:cubicBezTo>
                <a:cubicBezTo>
                  <a:pt x="18" y="1"/>
                  <a:pt x="9" y="1"/>
                  <a:pt x="0" y="1"/>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730" name="MH_Other_104"/>
          <p:cNvSpPr>
            <a:spLocks/>
          </p:cNvSpPr>
          <p:nvPr>
            <p:custDataLst>
              <p:tags r:id="rId106"/>
            </p:custDataLst>
          </p:nvPr>
        </p:nvSpPr>
        <p:spPr bwMode="auto">
          <a:xfrm>
            <a:off x="5488165" y="4546725"/>
            <a:ext cx="0" cy="0"/>
          </a:xfrm>
          <a:custGeom>
            <a:avLst/>
            <a:gdLst>
              <a:gd name="T0" fmla="*/ 0 w 1"/>
              <a:gd name="T1" fmla="*/ 711 w 1"/>
              <a:gd name="T2" fmla="*/ 711 w 1"/>
              <a:gd name="T3" fmla="*/ 0 w 1"/>
              <a:gd name="T4" fmla="*/ 0 60000 65536"/>
              <a:gd name="T5" fmla="*/ 0 60000 65536"/>
              <a:gd name="T6" fmla="*/ 0 60000 65536"/>
              <a:gd name="T7" fmla="*/ 0 60000 65536"/>
            </a:gdLst>
            <a:ahLst/>
            <a:cxnLst>
              <a:cxn ang="T4">
                <a:pos x="T0" y="0"/>
              </a:cxn>
              <a:cxn ang="T5">
                <a:pos x="T1" y="0"/>
              </a:cxn>
              <a:cxn ang="T6">
                <a:pos x="T2" y="0"/>
              </a:cxn>
              <a:cxn ang="T7">
                <a:pos x="T3" y="0"/>
              </a:cxn>
            </a:cxnLst>
            <a:rect l="0" t="0" r="r" b="b"/>
            <a:pathLst>
              <a:path w="1">
                <a:moveTo>
                  <a:pt x="0" y="0"/>
                </a:moveTo>
                <a:cubicBezTo>
                  <a:pt x="1" y="0"/>
                  <a:pt x="1" y="0"/>
                  <a:pt x="1" y="0"/>
                </a:cubicBezTo>
                <a:cubicBezTo>
                  <a:pt x="1" y="0"/>
                  <a:pt x="1" y="0"/>
                  <a:pt x="1" y="0"/>
                </a:cubicBezTo>
                <a:cubicBezTo>
                  <a:pt x="1" y="0"/>
                  <a:pt x="1" y="0"/>
                  <a:pt x="0" y="0"/>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731" name="MH_Other_105"/>
          <p:cNvSpPr>
            <a:spLocks/>
          </p:cNvSpPr>
          <p:nvPr>
            <p:custDataLst>
              <p:tags r:id="rId107"/>
            </p:custDataLst>
          </p:nvPr>
        </p:nvSpPr>
        <p:spPr bwMode="auto">
          <a:xfrm>
            <a:off x="5343703" y="4480050"/>
            <a:ext cx="0" cy="0"/>
          </a:xfrm>
          <a:custGeom>
            <a:avLst/>
            <a:gdLst>
              <a:gd name="T0" fmla="*/ 711 w 1"/>
              <a:gd name="T1" fmla="*/ 0 h 1"/>
              <a:gd name="T2" fmla="*/ 0 w 1"/>
              <a:gd name="T3" fmla="*/ 0 h 1"/>
              <a:gd name="T4" fmla="*/ 0 w 1"/>
              <a:gd name="T5" fmla="*/ 711 h 1"/>
              <a:gd name="T6" fmla="*/ 711 w 1"/>
              <a:gd name="T7" fmla="*/ 0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1" y="0"/>
                </a:moveTo>
                <a:cubicBezTo>
                  <a:pt x="1" y="0"/>
                  <a:pt x="1" y="0"/>
                  <a:pt x="0" y="0"/>
                </a:cubicBezTo>
                <a:cubicBezTo>
                  <a:pt x="0" y="1"/>
                  <a:pt x="0" y="1"/>
                  <a:pt x="0" y="1"/>
                </a:cubicBezTo>
                <a:lnTo>
                  <a:pt x="1" y="0"/>
                </a:ln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732" name="MH_Other_106"/>
          <p:cNvSpPr>
            <a:spLocks/>
          </p:cNvSpPr>
          <p:nvPr>
            <p:custDataLst>
              <p:tags r:id="rId108"/>
            </p:custDataLst>
          </p:nvPr>
        </p:nvSpPr>
        <p:spPr bwMode="auto">
          <a:xfrm>
            <a:off x="4986515" y="4346700"/>
            <a:ext cx="261938" cy="176212"/>
          </a:xfrm>
          <a:custGeom>
            <a:avLst/>
            <a:gdLst>
              <a:gd name="T0" fmla="*/ 2147483646 w 311"/>
              <a:gd name="T1" fmla="*/ 2147483646 h 210"/>
              <a:gd name="T2" fmla="*/ 2147483646 w 311"/>
              <a:gd name="T3" fmla="*/ 2147483646 h 210"/>
              <a:gd name="T4" fmla="*/ 2147483646 w 311"/>
              <a:gd name="T5" fmla="*/ 2147483646 h 210"/>
              <a:gd name="T6" fmla="*/ 2147483646 w 311"/>
              <a:gd name="T7" fmla="*/ 2147483646 h 210"/>
              <a:gd name="T8" fmla="*/ 2147483646 w 311"/>
              <a:gd name="T9" fmla="*/ 2147483646 h 210"/>
              <a:gd name="T10" fmla="*/ 2147483646 w 311"/>
              <a:gd name="T11" fmla="*/ 2147483646 h 210"/>
              <a:gd name="T12" fmla="*/ 2147483646 w 311"/>
              <a:gd name="T13" fmla="*/ 2147483646 h 210"/>
              <a:gd name="T14" fmla="*/ 2147483646 w 311"/>
              <a:gd name="T15" fmla="*/ 2147483646 h 210"/>
              <a:gd name="T16" fmla="*/ 2147483646 w 311"/>
              <a:gd name="T17" fmla="*/ 2147483646 h 210"/>
              <a:gd name="T18" fmla="*/ 2147483646 w 311"/>
              <a:gd name="T19" fmla="*/ 2147483646 h 210"/>
              <a:gd name="T20" fmla="*/ 2147483646 w 311"/>
              <a:gd name="T21" fmla="*/ 2147483646 h 210"/>
              <a:gd name="T22" fmla="*/ 2147483646 w 311"/>
              <a:gd name="T23" fmla="*/ 2147483646 h 210"/>
              <a:gd name="T24" fmla="*/ 2147483646 w 311"/>
              <a:gd name="T25" fmla="*/ 2147483646 h 210"/>
              <a:gd name="T26" fmla="*/ 2147483646 w 311"/>
              <a:gd name="T27" fmla="*/ 2147483646 h 210"/>
              <a:gd name="T28" fmla="*/ 2147483646 w 311"/>
              <a:gd name="T29" fmla="*/ 2147483646 h 210"/>
              <a:gd name="T30" fmla="*/ 2147483646 w 311"/>
              <a:gd name="T31" fmla="*/ 2147483646 h 210"/>
              <a:gd name="T32" fmla="*/ 2147483646 w 311"/>
              <a:gd name="T33" fmla="*/ 2147483646 h 210"/>
              <a:gd name="T34" fmla="*/ 2147483646 w 311"/>
              <a:gd name="T35" fmla="*/ 2147483646 h 210"/>
              <a:gd name="T36" fmla="*/ 2147483646 w 311"/>
              <a:gd name="T37" fmla="*/ 2147483646 h 210"/>
              <a:gd name="T38" fmla="*/ 2147483646 w 311"/>
              <a:gd name="T39" fmla="*/ 2147483646 h 210"/>
              <a:gd name="T40" fmla="*/ 2147483646 w 311"/>
              <a:gd name="T41" fmla="*/ 2147483646 h 210"/>
              <a:gd name="T42" fmla="*/ 2147483646 w 311"/>
              <a:gd name="T43" fmla="*/ 2147483646 h 210"/>
              <a:gd name="T44" fmla="*/ 2147483646 w 311"/>
              <a:gd name="T45" fmla="*/ 2147483646 h 210"/>
              <a:gd name="T46" fmla="*/ 2147483646 w 311"/>
              <a:gd name="T47" fmla="*/ 2147483646 h 210"/>
              <a:gd name="T48" fmla="*/ 2147483646 w 311"/>
              <a:gd name="T49" fmla="*/ 2147483646 h 210"/>
              <a:gd name="T50" fmla="*/ 2147483646 w 311"/>
              <a:gd name="T51" fmla="*/ 2147483646 h 210"/>
              <a:gd name="T52" fmla="*/ 2147483646 w 311"/>
              <a:gd name="T53" fmla="*/ 2147483646 h 210"/>
              <a:gd name="T54" fmla="*/ 2147483646 w 311"/>
              <a:gd name="T55" fmla="*/ 2147483646 h 210"/>
              <a:gd name="T56" fmla="*/ 2147483646 w 311"/>
              <a:gd name="T57" fmla="*/ 2147483646 h 210"/>
              <a:gd name="T58" fmla="*/ 2147483646 w 311"/>
              <a:gd name="T59" fmla="*/ 2147483646 h 210"/>
              <a:gd name="T60" fmla="*/ 2147483646 w 311"/>
              <a:gd name="T61" fmla="*/ 2147483646 h 210"/>
              <a:gd name="T62" fmla="*/ 2147483646 w 311"/>
              <a:gd name="T63" fmla="*/ 0 h 210"/>
              <a:gd name="T64" fmla="*/ 2147483646 w 311"/>
              <a:gd name="T65" fmla="*/ 592145322 h 210"/>
              <a:gd name="T66" fmla="*/ 2147483646 w 311"/>
              <a:gd name="T67" fmla="*/ 2147483646 h 210"/>
              <a:gd name="T68" fmla="*/ 2147483646 w 311"/>
              <a:gd name="T69" fmla="*/ 2147483646 h 210"/>
              <a:gd name="T70" fmla="*/ 2147483646 w 311"/>
              <a:gd name="T71" fmla="*/ 2147483646 h 210"/>
              <a:gd name="T72" fmla="*/ 2147483646 w 311"/>
              <a:gd name="T73" fmla="*/ 2147483646 h 210"/>
              <a:gd name="T74" fmla="*/ 0 w 311"/>
              <a:gd name="T75" fmla="*/ 2147483646 h 210"/>
              <a:gd name="T76" fmla="*/ 0 w 311"/>
              <a:gd name="T77" fmla="*/ 2147483646 h 210"/>
              <a:gd name="T78" fmla="*/ 0 w 311"/>
              <a:gd name="T79" fmla="*/ 2147483646 h 210"/>
              <a:gd name="T80" fmla="*/ 2147483646 w 311"/>
              <a:gd name="T81" fmla="*/ 2147483646 h 21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311" h="210">
                <a:moveTo>
                  <a:pt x="36" y="89"/>
                </a:moveTo>
                <a:cubicBezTo>
                  <a:pt x="47" y="103"/>
                  <a:pt x="62" y="112"/>
                  <a:pt x="80" y="117"/>
                </a:cubicBezTo>
                <a:cubicBezTo>
                  <a:pt x="80" y="117"/>
                  <a:pt x="80" y="117"/>
                  <a:pt x="80" y="117"/>
                </a:cubicBezTo>
                <a:cubicBezTo>
                  <a:pt x="93" y="130"/>
                  <a:pt x="110" y="140"/>
                  <a:pt x="129" y="144"/>
                </a:cubicBezTo>
                <a:cubicBezTo>
                  <a:pt x="142" y="157"/>
                  <a:pt x="158" y="164"/>
                  <a:pt x="177" y="167"/>
                </a:cubicBezTo>
                <a:cubicBezTo>
                  <a:pt x="191" y="179"/>
                  <a:pt x="208" y="185"/>
                  <a:pt x="227" y="187"/>
                </a:cubicBezTo>
                <a:cubicBezTo>
                  <a:pt x="241" y="198"/>
                  <a:pt x="258" y="204"/>
                  <a:pt x="278" y="204"/>
                </a:cubicBezTo>
                <a:cubicBezTo>
                  <a:pt x="278" y="203"/>
                  <a:pt x="278" y="203"/>
                  <a:pt x="278" y="203"/>
                </a:cubicBezTo>
                <a:cubicBezTo>
                  <a:pt x="281" y="206"/>
                  <a:pt x="285" y="208"/>
                  <a:pt x="288" y="210"/>
                </a:cubicBezTo>
                <a:cubicBezTo>
                  <a:pt x="288" y="209"/>
                  <a:pt x="288" y="209"/>
                  <a:pt x="288" y="209"/>
                </a:cubicBezTo>
                <a:cubicBezTo>
                  <a:pt x="289" y="208"/>
                  <a:pt x="289" y="208"/>
                  <a:pt x="289" y="208"/>
                </a:cubicBezTo>
                <a:cubicBezTo>
                  <a:pt x="295" y="186"/>
                  <a:pt x="295" y="186"/>
                  <a:pt x="295" y="186"/>
                </a:cubicBezTo>
                <a:cubicBezTo>
                  <a:pt x="295" y="185"/>
                  <a:pt x="295" y="185"/>
                  <a:pt x="295" y="185"/>
                </a:cubicBezTo>
                <a:cubicBezTo>
                  <a:pt x="305" y="152"/>
                  <a:pt x="305" y="152"/>
                  <a:pt x="305" y="152"/>
                </a:cubicBezTo>
                <a:cubicBezTo>
                  <a:pt x="305" y="151"/>
                  <a:pt x="305" y="151"/>
                  <a:pt x="305" y="151"/>
                </a:cubicBezTo>
                <a:cubicBezTo>
                  <a:pt x="310" y="132"/>
                  <a:pt x="310" y="132"/>
                  <a:pt x="310" y="132"/>
                </a:cubicBezTo>
                <a:cubicBezTo>
                  <a:pt x="310" y="132"/>
                  <a:pt x="310" y="132"/>
                  <a:pt x="310" y="132"/>
                </a:cubicBezTo>
                <a:cubicBezTo>
                  <a:pt x="311" y="131"/>
                  <a:pt x="311" y="131"/>
                  <a:pt x="311" y="131"/>
                </a:cubicBezTo>
                <a:cubicBezTo>
                  <a:pt x="311" y="130"/>
                  <a:pt x="311" y="130"/>
                  <a:pt x="311" y="130"/>
                </a:cubicBezTo>
                <a:cubicBezTo>
                  <a:pt x="309" y="130"/>
                  <a:pt x="307" y="129"/>
                  <a:pt x="305" y="128"/>
                </a:cubicBezTo>
                <a:cubicBezTo>
                  <a:pt x="297" y="126"/>
                  <a:pt x="288" y="125"/>
                  <a:pt x="279" y="125"/>
                </a:cubicBezTo>
                <a:cubicBezTo>
                  <a:pt x="273" y="120"/>
                  <a:pt x="265" y="116"/>
                  <a:pt x="258" y="113"/>
                </a:cubicBezTo>
                <a:cubicBezTo>
                  <a:pt x="250" y="110"/>
                  <a:pt x="241" y="109"/>
                  <a:pt x="233" y="108"/>
                </a:cubicBezTo>
                <a:cubicBezTo>
                  <a:pt x="226" y="102"/>
                  <a:pt x="219" y="98"/>
                  <a:pt x="212" y="95"/>
                </a:cubicBezTo>
                <a:cubicBezTo>
                  <a:pt x="204" y="91"/>
                  <a:pt x="196" y="89"/>
                  <a:pt x="188" y="88"/>
                </a:cubicBezTo>
                <a:cubicBezTo>
                  <a:pt x="182" y="82"/>
                  <a:pt x="175" y="78"/>
                  <a:pt x="168" y="74"/>
                </a:cubicBezTo>
                <a:cubicBezTo>
                  <a:pt x="161" y="71"/>
                  <a:pt x="152" y="68"/>
                  <a:pt x="144" y="66"/>
                </a:cubicBezTo>
                <a:cubicBezTo>
                  <a:pt x="138" y="60"/>
                  <a:pt x="132" y="55"/>
                  <a:pt x="125" y="50"/>
                </a:cubicBezTo>
                <a:cubicBezTo>
                  <a:pt x="118" y="46"/>
                  <a:pt x="110" y="43"/>
                  <a:pt x="101" y="41"/>
                </a:cubicBezTo>
                <a:cubicBezTo>
                  <a:pt x="96" y="34"/>
                  <a:pt x="90" y="28"/>
                  <a:pt x="83" y="24"/>
                </a:cubicBezTo>
                <a:cubicBezTo>
                  <a:pt x="76" y="19"/>
                  <a:pt x="69" y="16"/>
                  <a:pt x="61" y="13"/>
                </a:cubicBezTo>
                <a:cubicBezTo>
                  <a:pt x="57" y="8"/>
                  <a:pt x="53" y="4"/>
                  <a:pt x="49" y="0"/>
                </a:cubicBezTo>
                <a:cubicBezTo>
                  <a:pt x="48" y="1"/>
                  <a:pt x="48" y="1"/>
                  <a:pt x="48" y="1"/>
                </a:cubicBezTo>
                <a:cubicBezTo>
                  <a:pt x="37" y="17"/>
                  <a:pt x="37" y="17"/>
                  <a:pt x="37" y="17"/>
                </a:cubicBezTo>
                <a:cubicBezTo>
                  <a:pt x="36" y="18"/>
                  <a:pt x="36" y="18"/>
                  <a:pt x="36" y="18"/>
                </a:cubicBezTo>
                <a:cubicBezTo>
                  <a:pt x="15" y="45"/>
                  <a:pt x="15" y="45"/>
                  <a:pt x="15" y="45"/>
                </a:cubicBezTo>
                <a:cubicBezTo>
                  <a:pt x="14" y="46"/>
                  <a:pt x="14" y="46"/>
                  <a:pt x="14" y="46"/>
                </a:cubicBezTo>
                <a:cubicBezTo>
                  <a:pt x="0" y="65"/>
                  <a:pt x="0" y="65"/>
                  <a:pt x="0" y="65"/>
                </a:cubicBezTo>
                <a:cubicBezTo>
                  <a:pt x="0" y="65"/>
                  <a:pt x="0" y="65"/>
                  <a:pt x="0" y="65"/>
                </a:cubicBezTo>
                <a:cubicBezTo>
                  <a:pt x="0" y="66"/>
                  <a:pt x="0" y="66"/>
                  <a:pt x="0" y="66"/>
                </a:cubicBezTo>
                <a:cubicBezTo>
                  <a:pt x="9" y="76"/>
                  <a:pt x="21" y="84"/>
                  <a:pt x="36" y="89"/>
                </a:cubicBezTo>
                <a:close/>
              </a:path>
            </a:pathLst>
          </a:custGeom>
          <a:solidFill>
            <a:srgbClr val="BCBEC0"/>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733" name="MH_Other_107"/>
          <p:cNvSpPr>
            <a:spLocks/>
          </p:cNvSpPr>
          <p:nvPr>
            <p:custDataLst>
              <p:tags r:id="rId109"/>
            </p:custDataLst>
          </p:nvPr>
        </p:nvSpPr>
        <p:spPr bwMode="auto">
          <a:xfrm>
            <a:off x="5037315" y="4357812"/>
            <a:ext cx="139700" cy="146050"/>
          </a:xfrm>
          <a:custGeom>
            <a:avLst/>
            <a:gdLst>
              <a:gd name="T0" fmla="*/ 2147483646 w 166"/>
              <a:gd name="T1" fmla="*/ 2147483646 h 174"/>
              <a:gd name="T2" fmla="*/ 2147483646 w 166"/>
              <a:gd name="T3" fmla="*/ 2147483646 h 174"/>
              <a:gd name="T4" fmla="*/ 2147483646 w 166"/>
              <a:gd name="T5" fmla="*/ 2147483646 h 174"/>
              <a:gd name="T6" fmla="*/ 2147483646 w 166"/>
              <a:gd name="T7" fmla="*/ 2147483646 h 174"/>
              <a:gd name="T8" fmla="*/ 0 w 166"/>
              <a:gd name="T9" fmla="*/ 0 h 174"/>
              <a:gd name="T10" fmla="*/ 594916658 w 166"/>
              <a:gd name="T11" fmla="*/ 1183624453 h 174"/>
              <a:gd name="T12" fmla="*/ 2147483646 w 166"/>
              <a:gd name="T13" fmla="*/ 2147483646 h 174"/>
              <a:gd name="T14" fmla="*/ 2147483646 w 166"/>
              <a:gd name="T15" fmla="*/ 2147483646 h 174"/>
              <a:gd name="T16" fmla="*/ 2147483646 w 166"/>
              <a:gd name="T17" fmla="*/ 2147483646 h 174"/>
              <a:gd name="T18" fmla="*/ 2147483646 w 166"/>
              <a:gd name="T19" fmla="*/ 2147483646 h 174"/>
              <a:gd name="T20" fmla="*/ 2147483646 w 166"/>
              <a:gd name="T21" fmla="*/ 2147483646 h 174"/>
              <a:gd name="T22" fmla="*/ 2147483646 w 166"/>
              <a:gd name="T23" fmla="*/ 2147483646 h 174"/>
              <a:gd name="T24" fmla="*/ 2147483646 w 166"/>
              <a:gd name="T25" fmla="*/ 2147483646 h 174"/>
              <a:gd name="T26" fmla="*/ 2147483646 w 166"/>
              <a:gd name="T27" fmla="*/ 2147483646 h 174"/>
              <a:gd name="T28" fmla="*/ 2147483646 w 166"/>
              <a:gd name="T29" fmla="*/ 2147483646 h 174"/>
              <a:gd name="T30" fmla="*/ 2147483646 w 166"/>
              <a:gd name="T31" fmla="*/ 2147483646 h 17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66" h="174">
                <a:moveTo>
                  <a:pt x="97" y="130"/>
                </a:moveTo>
                <a:cubicBezTo>
                  <a:pt x="80" y="103"/>
                  <a:pt x="75" y="91"/>
                  <a:pt x="75" y="91"/>
                </a:cubicBezTo>
                <a:cubicBezTo>
                  <a:pt x="75" y="91"/>
                  <a:pt x="68" y="79"/>
                  <a:pt x="55" y="51"/>
                </a:cubicBezTo>
                <a:cubicBezTo>
                  <a:pt x="47" y="33"/>
                  <a:pt x="36" y="20"/>
                  <a:pt x="22" y="11"/>
                </a:cubicBezTo>
                <a:cubicBezTo>
                  <a:pt x="15" y="6"/>
                  <a:pt x="8" y="3"/>
                  <a:pt x="0" y="0"/>
                </a:cubicBezTo>
                <a:cubicBezTo>
                  <a:pt x="1" y="2"/>
                  <a:pt x="1" y="2"/>
                  <a:pt x="1" y="2"/>
                </a:cubicBezTo>
                <a:cubicBezTo>
                  <a:pt x="26" y="11"/>
                  <a:pt x="42" y="26"/>
                  <a:pt x="54" y="52"/>
                </a:cubicBezTo>
                <a:cubicBezTo>
                  <a:pt x="67" y="80"/>
                  <a:pt x="74" y="91"/>
                  <a:pt x="74" y="92"/>
                </a:cubicBezTo>
                <a:cubicBezTo>
                  <a:pt x="74" y="92"/>
                  <a:pt x="79" y="104"/>
                  <a:pt x="96" y="131"/>
                </a:cubicBezTo>
                <a:cubicBezTo>
                  <a:pt x="101" y="139"/>
                  <a:pt x="107" y="147"/>
                  <a:pt x="114" y="153"/>
                </a:cubicBezTo>
                <a:cubicBezTo>
                  <a:pt x="116" y="153"/>
                  <a:pt x="116" y="153"/>
                  <a:pt x="116" y="153"/>
                </a:cubicBezTo>
                <a:cubicBezTo>
                  <a:pt x="116" y="154"/>
                  <a:pt x="116" y="154"/>
                  <a:pt x="116" y="154"/>
                </a:cubicBezTo>
                <a:cubicBezTo>
                  <a:pt x="116" y="154"/>
                  <a:pt x="116" y="154"/>
                  <a:pt x="116" y="154"/>
                </a:cubicBezTo>
                <a:cubicBezTo>
                  <a:pt x="130" y="166"/>
                  <a:pt x="147" y="172"/>
                  <a:pt x="166" y="174"/>
                </a:cubicBezTo>
                <a:cubicBezTo>
                  <a:pt x="165" y="173"/>
                  <a:pt x="165" y="173"/>
                  <a:pt x="165" y="173"/>
                </a:cubicBezTo>
                <a:cubicBezTo>
                  <a:pt x="136" y="170"/>
                  <a:pt x="113" y="156"/>
                  <a:pt x="97" y="130"/>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734" name="MH_Other_108"/>
          <p:cNvSpPr>
            <a:spLocks/>
          </p:cNvSpPr>
          <p:nvPr>
            <p:custDataLst>
              <p:tags r:id="rId110"/>
            </p:custDataLst>
          </p:nvPr>
        </p:nvSpPr>
        <p:spPr bwMode="auto">
          <a:xfrm>
            <a:off x="5026204" y="4346701"/>
            <a:ext cx="109537" cy="141287"/>
          </a:xfrm>
          <a:custGeom>
            <a:avLst/>
            <a:gdLst>
              <a:gd name="T0" fmla="*/ 606370509 w 129"/>
              <a:gd name="T1" fmla="*/ 0 h 167"/>
              <a:gd name="T2" fmla="*/ 0 w 129"/>
              <a:gd name="T3" fmla="*/ 601959609 h 167"/>
              <a:gd name="T4" fmla="*/ 2147483646 w 129"/>
              <a:gd name="T5" fmla="*/ 2147483646 h 167"/>
              <a:gd name="T6" fmla="*/ 2147483646 w 129"/>
              <a:gd name="T7" fmla="*/ 2147483646 h 167"/>
              <a:gd name="T8" fmla="*/ 2147483646 w 129"/>
              <a:gd name="T9" fmla="*/ 2147483646 h 167"/>
              <a:gd name="T10" fmla="*/ 2147483646 w 129"/>
              <a:gd name="T11" fmla="*/ 2147483646 h 167"/>
              <a:gd name="T12" fmla="*/ 2147483646 w 129"/>
              <a:gd name="T13" fmla="*/ 2147483646 h 167"/>
              <a:gd name="T14" fmla="*/ 2147483646 w 129"/>
              <a:gd name="T15" fmla="*/ 2147483646 h 167"/>
              <a:gd name="T16" fmla="*/ 2147483646 w 129"/>
              <a:gd name="T17" fmla="*/ 2147483646 h 167"/>
              <a:gd name="T18" fmla="*/ 2147483646 w 129"/>
              <a:gd name="T19" fmla="*/ 2147483646 h 167"/>
              <a:gd name="T20" fmla="*/ 2147483646 w 129"/>
              <a:gd name="T21" fmla="*/ 2147483646 h 167"/>
              <a:gd name="T22" fmla="*/ 2147483646 w 129"/>
              <a:gd name="T23" fmla="*/ 2147483646 h 167"/>
              <a:gd name="T24" fmla="*/ 2147483646 w 129"/>
              <a:gd name="T25" fmla="*/ 2147483646 h 167"/>
              <a:gd name="T26" fmla="*/ 2147483646 w 129"/>
              <a:gd name="T27" fmla="*/ 2147483646 h 167"/>
              <a:gd name="T28" fmla="*/ 2147483646 w 129"/>
              <a:gd name="T29" fmla="*/ 2147483646 h 167"/>
              <a:gd name="T30" fmla="*/ 2147483646 w 129"/>
              <a:gd name="T31" fmla="*/ 2147483646 h 167"/>
              <a:gd name="T32" fmla="*/ 2147483646 w 129"/>
              <a:gd name="T33" fmla="*/ 2147483646 h 167"/>
              <a:gd name="T34" fmla="*/ 606370509 w 129"/>
              <a:gd name="T35" fmla="*/ 0 h 16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29" h="167">
                <a:moveTo>
                  <a:pt x="1" y="0"/>
                </a:moveTo>
                <a:cubicBezTo>
                  <a:pt x="0" y="1"/>
                  <a:pt x="0" y="1"/>
                  <a:pt x="0" y="1"/>
                </a:cubicBezTo>
                <a:cubicBezTo>
                  <a:pt x="11" y="10"/>
                  <a:pt x="19" y="23"/>
                  <a:pt x="26" y="39"/>
                </a:cubicBezTo>
                <a:cubicBezTo>
                  <a:pt x="37" y="67"/>
                  <a:pt x="43" y="79"/>
                  <a:pt x="43" y="80"/>
                </a:cubicBezTo>
                <a:cubicBezTo>
                  <a:pt x="43" y="80"/>
                  <a:pt x="48" y="92"/>
                  <a:pt x="63" y="120"/>
                </a:cubicBezTo>
                <a:cubicBezTo>
                  <a:pt x="68" y="129"/>
                  <a:pt x="73" y="136"/>
                  <a:pt x="79" y="142"/>
                </a:cubicBezTo>
                <a:cubicBezTo>
                  <a:pt x="79" y="142"/>
                  <a:pt x="80" y="142"/>
                  <a:pt x="80" y="142"/>
                </a:cubicBezTo>
                <a:cubicBezTo>
                  <a:pt x="80" y="143"/>
                  <a:pt x="80" y="143"/>
                  <a:pt x="80" y="143"/>
                </a:cubicBezTo>
                <a:cubicBezTo>
                  <a:pt x="93" y="156"/>
                  <a:pt x="110" y="164"/>
                  <a:pt x="129" y="167"/>
                </a:cubicBezTo>
                <a:cubicBezTo>
                  <a:pt x="127" y="166"/>
                  <a:pt x="127" y="166"/>
                  <a:pt x="127" y="166"/>
                </a:cubicBezTo>
                <a:cubicBezTo>
                  <a:pt x="99" y="161"/>
                  <a:pt x="79" y="146"/>
                  <a:pt x="64" y="120"/>
                </a:cubicBezTo>
                <a:cubicBezTo>
                  <a:pt x="49" y="92"/>
                  <a:pt x="44" y="79"/>
                  <a:pt x="44" y="79"/>
                </a:cubicBezTo>
                <a:cubicBezTo>
                  <a:pt x="44" y="79"/>
                  <a:pt x="39" y="67"/>
                  <a:pt x="27" y="38"/>
                </a:cubicBezTo>
                <a:cubicBezTo>
                  <a:pt x="23" y="29"/>
                  <a:pt x="19" y="22"/>
                  <a:pt x="14" y="15"/>
                </a:cubicBezTo>
                <a:cubicBezTo>
                  <a:pt x="13" y="14"/>
                  <a:pt x="13" y="14"/>
                  <a:pt x="13" y="14"/>
                </a:cubicBezTo>
                <a:cubicBezTo>
                  <a:pt x="13" y="13"/>
                  <a:pt x="13" y="13"/>
                  <a:pt x="13" y="13"/>
                </a:cubicBezTo>
                <a:cubicBezTo>
                  <a:pt x="13" y="13"/>
                  <a:pt x="13" y="13"/>
                  <a:pt x="13" y="13"/>
                </a:cubicBezTo>
                <a:cubicBezTo>
                  <a:pt x="9" y="8"/>
                  <a:pt x="5" y="4"/>
                  <a:pt x="1" y="0"/>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735" name="MH_Other_109"/>
          <p:cNvSpPr>
            <a:spLocks/>
          </p:cNvSpPr>
          <p:nvPr>
            <p:custDataLst>
              <p:tags r:id="rId111"/>
            </p:custDataLst>
          </p:nvPr>
        </p:nvSpPr>
        <p:spPr bwMode="auto">
          <a:xfrm>
            <a:off x="5037315" y="4357812"/>
            <a:ext cx="1588" cy="1588"/>
          </a:xfrm>
          <a:custGeom>
            <a:avLst/>
            <a:gdLst>
              <a:gd name="T0" fmla="*/ 0 w 2"/>
              <a:gd name="T1" fmla="*/ 112059999 h 4"/>
              <a:gd name="T2" fmla="*/ 448239996 w 2"/>
              <a:gd name="T3" fmla="*/ 224119998 h 4"/>
              <a:gd name="T4" fmla="*/ 0 w 2"/>
              <a:gd name="T5" fmla="*/ 0 h 4"/>
              <a:gd name="T6" fmla="*/ 0 w 2"/>
              <a:gd name="T7" fmla="*/ 0 h 4"/>
              <a:gd name="T8" fmla="*/ 0 w 2"/>
              <a:gd name="T9" fmla="*/ 112059999 h 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 h="4">
                <a:moveTo>
                  <a:pt x="0" y="2"/>
                </a:moveTo>
                <a:lnTo>
                  <a:pt x="2" y="4"/>
                </a:lnTo>
                <a:lnTo>
                  <a:pt x="0" y="0"/>
                </a:lnTo>
                <a:lnTo>
                  <a:pt x="0" y="2"/>
                </a:ln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736" name="MH_Other_110"/>
          <p:cNvSpPr>
            <a:spLocks/>
          </p:cNvSpPr>
          <p:nvPr>
            <p:custDataLst>
              <p:tags r:id="rId112"/>
            </p:custDataLst>
          </p:nvPr>
        </p:nvSpPr>
        <p:spPr bwMode="auto">
          <a:xfrm>
            <a:off x="5134154" y="4486401"/>
            <a:ext cx="1587" cy="1587"/>
          </a:xfrm>
          <a:custGeom>
            <a:avLst/>
            <a:gdLst>
              <a:gd name="T0" fmla="*/ 179120564 w 5"/>
              <a:gd name="T1" fmla="*/ 0 h 2"/>
              <a:gd name="T2" fmla="*/ 0 w 5"/>
              <a:gd name="T3" fmla="*/ 0 h 2"/>
              <a:gd name="T4" fmla="*/ 179120564 w 5"/>
              <a:gd name="T5" fmla="*/ 447676037 h 2"/>
              <a:gd name="T6" fmla="*/ 179120564 w 5"/>
              <a:gd name="T7" fmla="*/ 447676037 h 2"/>
              <a:gd name="T8" fmla="*/ 179120564 w 5"/>
              <a:gd name="T9" fmla="*/ 0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 h="2">
                <a:moveTo>
                  <a:pt x="5" y="0"/>
                </a:moveTo>
                <a:lnTo>
                  <a:pt x="0" y="0"/>
                </a:lnTo>
                <a:lnTo>
                  <a:pt x="5" y="2"/>
                </a:lnTo>
                <a:lnTo>
                  <a:pt x="5" y="0"/>
                </a:ln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737" name="MH_Other_111"/>
          <p:cNvSpPr>
            <a:spLocks/>
          </p:cNvSpPr>
          <p:nvPr>
            <p:custDataLst>
              <p:tags r:id="rId113"/>
            </p:custDataLst>
          </p:nvPr>
        </p:nvSpPr>
        <p:spPr bwMode="auto">
          <a:xfrm>
            <a:off x="5016679" y="4360987"/>
            <a:ext cx="77787" cy="107950"/>
          </a:xfrm>
          <a:custGeom>
            <a:avLst/>
            <a:gdLst>
              <a:gd name="T0" fmla="*/ 2147483646 w 93"/>
              <a:gd name="T1" fmla="*/ 2147483646 h 127"/>
              <a:gd name="T2" fmla="*/ 2147483646 w 93"/>
              <a:gd name="T3" fmla="*/ 2147483646 h 127"/>
              <a:gd name="T4" fmla="*/ 591159453 w 93"/>
              <a:gd name="T5" fmla="*/ 0 h 127"/>
              <a:gd name="T6" fmla="*/ 0 w 93"/>
              <a:gd name="T7" fmla="*/ 609067500 h 127"/>
              <a:gd name="T8" fmla="*/ 2147483646 w 93"/>
              <a:gd name="T9" fmla="*/ 2147483646 h 127"/>
              <a:gd name="T10" fmla="*/ 2147483646 w 93"/>
              <a:gd name="T11" fmla="*/ 2147483646 h 127"/>
              <a:gd name="T12" fmla="*/ 2147483646 w 93"/>
              <a:gd name="T13" fmla="*/ 2147483646 h 127"/>
              <a:gd name="T14" fmla="*/ 2147483646 w 93"/>
              <a:gd name="T15" fmla="*/ 2147483646 h 127"/>
              <a:gd name="T16" fmla="*/ 2147483646 w 93"/>
              <a:gd name="T17" fmla="*/ 2147483646 h 127"/>
              <a:gd name="T18" fmla="*/ 2147483646 w 93"/>
              <a:gd name="T19" fmla="*/ 2147483646 h 127"/>
              <a:gd name="T20" fmla="*/ 2147483646 w 93"/>
              <a:gd name="T21" fmla="*/ 2147483646 h 127"/>
              <a:gd name="T22" fmla="*/ 2147483646 w 93"/>
              <a:gd name="T23" fmla="*/ 2147483646 h 127"/>
              <a:gd name="T24" fmla="*/ 2147483646 w 93"/>
              <a:gd name="T25" fmla="*/ 2147483646 h 12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93" h="127">
                <a:moveTo>
                  <a:pt x="30" y="75"/>
                </a:moveTo>
                <a:cubicBezTo>
                  <a:pt x="17" y="46"/>
                  <a:pt x="13" y="34"/>
                  <a:pt x="13" y="33"/>
                </a:cubicBezTo>
                <a:cubicBezTo>
                  <a:pt x="1" y="0"/>
                  <a:pt x="1" y="0"/>
                  <a:pt x="1" y="0"/>
                </a:cubicBezTo>
                <a:cubicBezTo>
                  <a:pt x="0" y="1"/>
                  <a:pt x="0" y="1"/>
                  <a:pt x="0" y="1"/>
                </a:cubicBezTo>
                <a:cubicBezTo>
                  <a:pt x="11" y="34"/>
                  <a:pt x="11" y="34"/>
                  <a:pt x="11" y="34"/>
                </a:cubicBezTo>
                <a:cubicBezTo>
                  <a:pt x="11" y="34"/>
                  <a:pt x="15" y="47"/>
                  <a:pt x="29" y="76"/>
                </a:cubicBezTo>
                <a:cubicBezTo>
                  <a:pt x="33" y="84"/>
                  <a:pt x="38" y="92"/>
                  <a:pt x="44" y="99"/>
                </a:cubicBezTo>
                <a:cubicBezTo>
                  <a:pt x="44" y="99"/>
                  <a:pt x="44" y="99"/>
                  <a:pt x="44" y="99"/>
                </a:cubicBezTo>
                <a:cubicBezTo>
                  <a:pt x="44" y="100"/>
                  <a:pt x="44" y="100"/>
                  <a:pt x="44" y="100"/>
                </a:cubicBezTo>
                <a:cubicBezTo>
                  <a:pt x="57" y="113"/>
                  <a:pt x="74" y="123"/>
                  <a:pt x="93" y="127"/>
                </a:cubicBezTo>
                <a:cubicBezTo>
                  <a:pt x="92" y="126"/>
                  <a:pt x="92" y="126"/>
                  <a:pt x="92" y="126"/>
                </a:cubicBezTo>
                <a:cubicBezTo>
                  <a:pt x="91" y="125"/>
                  <a:pt x="91" y="125"/>
                  <a:pt x="91" y="125"/>
                </a:cubicBezTo>
                <a:cubicBezTo>
                  <a:pt x="63" y="119"/>
                  <a:pt x="43" y="102"/>
                  <a:pt x="30" y="75"/>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738" name="MH_Other_112"/>
          <p:cNvSpPr>
            <a:spLocks/>
          </p:cNvSpPr>
          <p:nvPr>
            <p:custDataLst>
              <p:tags r:id="rId114"/>
            </p:custDataLst>
          </p:nvPr>
        </p:nvSpPr>
        <p:spPr bwMode="auto">
          <a:xfrm>
            <a:off x="5092879" y="4465762"/>
            <a:ext cx="1587" cy="1588"/>
          </a:xfrm>
          <a:custGeom>
            <a:avLst/>
            <a:gdLst>
              <a:gd name="T0" fmla="*/ 0 w 1"/>
              <a:gd name="T1" fmla="*/ 0 h 1"/>
              <a:gd name="T2" fmla="*/ 1790702559 w 1"/>
              <a:gd name="T3" fmla="*/ 1792959984 h 1"/>
              <a:gd name="T4" fmla="*/ 1790702559 w 1"/>
              <a:gd name="T5" fmla="*/ 0 h 1"/>
              <a:gd name="T6" fmla="*/ 0 w 1"/>
              <a:gd name="T7" fmla="*/ 0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0" y="0"/>
                </a:moveTo>
                <a:cubicBezTo>
                  <a:pt x="1" y="1"/>
                  <a:pt x="1" y="1"/>
                  <a:pt x="1" y="1"/>
                </a:cubicBezTo>
                <a:cubicBezTo>
                  <a:pt x="1" y="0"/>
                  <a:pt x="1" y="0"/>
                  <a:pt x="1" y="0"/>
                </a:cubicBezTo>
                <a:cubicBezTo>
                  <a:pt x="1" y="0"/>
                  <a:pt x="0" y="0"/>
                  <a:pt x="0" y="0"/>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739" name="MH_Other_113"/>
          <p:cNvSpPr>
            <a:spLocks/>
          </p:cNvSpPr>
          <p:nvPr>
            <p:custDataLst>
              <p:tags r:id="rId115"/>
            </p:custDataLst>
          </p:nvPr>
        </p:nvSpPr>
        <p:spPr bwMode="auto">
          <a:xfrm>
            <a:off x="4997628" y="4384801"/>
            <a:ext cx="55562" cy="60325"/>
          </a:xfrm>
          <a:custGeom>
            <a:avLst/>
            <a:gdLst>
              <a:gd name="T0" fmla="*/ 2147483646 w 66"/>
              <a:gd name="T1" fmla="*/ 2147483646 h 72"/>
              <a:gd name="T2" fmla="*/ 599567858 w 66"/>
              <a:gd name="T3" fmla="*/ 0 h 72"/>
              <a:gd name="T4" fmla="*/ 0 w 66"/>
              <a:gd name="T5" fmla="*/ 592477798 h 72"/>
              <a:gd name="T6" fmla="*/ 2147483646 w 66"/>
              <a:gd name="T7" fmla="*/ 2147483646 h 72"/>
              <a:gd name="T8" fmla="*/ 2147483646 w 66"/>
              <a:gd name="T9" fmla="*/ 2147483646 h 72"/>
              <a:gd name="T10" fmla="*/ 2147483646 w 66"/>
              <a:gd name="T11" fmla="*/ 2147483646 h 72"/>
              <a:gd name="T12" fmla="*/ 2147483646 w 66"/>
              <a:gd name="T13" fmla="*/ 2147483646 h 72"/>
              <a:gd name="T14" fmla="*/ 2147483646 w 66"/>
              <a:gd name="T15" fmla="*/ 2147483646 h 72"/>
              <a:gd name="T16" fmla="*/ 2147483646 w 66"/>
              <a:gd name="T17" fmla="*/ 2147483646 h 72"/>
              <a:gd name="T18" fmla="*/ 2147483646 w 66"/>
              <a:gd name="T19" fmla="*/ 2147483646 h 72"/>
              <a:gd name="T20" fmla="*/ 2147483646 w 66"/>
              <a:gd name="T21" fmla="*/ 2147483646 h 7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66" h="72">
                <a:moveTo>
                  <a:pt x="8" y="17"/>
                </a:moveTo>
                <a:cubicBezTo>
                  <a:pt x="5" y="10"/>
                  <a:pt x="3" y="5"/>
                  <a:pt x="1" y="0"/>
                </a:cubicBezTo>
                <a:cubicBezTo>
                  <a:pt x="0" y="1"/>
                  <a:pt x="0" y="1"/>
                  <a:pt x="0" y="1"/>
                </a:cubicBezTo>
                <a:cubicBezTo>
                  <a:pt x="2" y="6"/>
                  <a:pt x="4" y="11"/>
                  <a:pt x="6" y="17"/>
                </a:cubicBezTo>
                <a:cubicBezTo>
                  <a:pt x="10" y="27"/>
                  <a:pt x="15" y="35"/>
                  <a:pt x="20" y="42"/>
                </a:cubicBezTo>
                <a:cubicBezTo>
                  <a:pt x="22" y="43"/>
                  <a:pt x="22" y="43"/>
                  <a:pt x="22" y="43"/>
                </a:cubicBezTo>
                <a:cubicBezTo>
                  <a:pt x="22" y="44"/>
                  <a:pt x="22" y="44"/>
                  <a:pt x="22" y="44"/>
                </a:cubicBezTo>
                <a:cubicBezTo>
                  <a:pt x="33" y="58"/>
                  <a:pt x="48" y="67"/>
                  <a:pt x="66" y="72"/>
                </a:cubicBezTo>
                <a:cubicBezTo>
                  <a:pt x="66" y="72"/>
                  <a:pt x="66" y="72"/>
                  <a:pt x="66" y="72"/>
                </a:cubicBezTo>
                <a:cubicBezTo>
                  <a:pt x="66" y="71"/>
                  <a:pt x="66" y="71"/>
                  <a:pt x="66" y="71"/>
                </a:cubicBezTo>
                <a:cubicBezTo>
                  <a:pt x="38" y="63"/>
                  <a:pt x="19" y="45"/>
                  <a:pt x="8" y="17"/>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740" name="MH_Other_114"/>
          <p:cNvSpPr>
            <a:spLocks/>
          </p:cNvSpPr>
          <p:nvPr>
            <p:custDataLst>
              <p:tags r:id="rId116"/>
            </p:custDataLst>
          </p:nvPr>
        </p:nvSpPr>
        <p:spPr bwMode="auto">
          <a:xfrm>
            <a:off x="5053190" y="4445125"/>
            <a:ext cx="0" cy="0"/>
          </a:xfrm>
          <a:custGeom>
            <a:avLst/>
            <a:gdLst>
              <a:gd name="T0" fmla="*/ 0 h 1"/>
              <a:gd name="T1" fmla="*/ 1067 h 1"/>
              <a:gd name="T2" fmla="*/ 0 h 1"/>
              <a:gd name="T3" fmla="*/ 0 h 1"/>
              <a:gd name="T4" fmla="*/ 0 60000 65536"/>
              <a:gd name="T5" fmla="*/ 0 60000 65536"/>
              <a:gd name="T6" fmla="*/ 0 60000 65536"/>
              <a:gd name="T7" fmla="*/ 0 60000 65536"/>
            </a:gdLst>
            <a:ahLst/>
            <a:cxnLst>
              <a:cxn ang="T4">
                <a:pos x="0" y="T0"/>
              </a:cxn>
              <a:cxn ang="T5">
                <a:pos x="0" y="T1"/>
              </a:cxn>
              <a:cxn ang="T6">
                <a:pos x="0" y="T2"/>
              </a:cxn>
              <a:cxn ang="T7">
                <a:pos x="0" y="T3"/>
              </a:cxn>
            </a:cxnLst>
            <a:rect l="0" t="0" r="r" b="b"/>
            <a:pathLst>
              <a:path h="1">
                <a:moveTo>
                  <a:pt x="0" y="0"/>
                </a:moveTo>
                <a:cubicBezTo>
                  <a:pt x="0" y="1"/>
                  <a:pt x="0" y="1"/>
                  <a:pt x="0" y="1"/>
                </a:cubicBezTo>
                <a:cubicBezTo>
                  <a:pt x="0" y="0"/>
                  <a:pt x="0" y="0"/>
                  <a:pt x="0" y="0"/>
                </a:cubicBezTo>
                <a:cubicBezTo>
                  <a:pt x="0" y="0"/>
                  <a:pt x="0" y="0"/>
                  <a:pt x="0" y="0"/>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741" name="MH_Other_115"/>
          <p:cNvSpPr>
            <a:spLocks/>
          </p:cNvSpPr>
          <p:nvPr>
            <p:custDataLst>
              <p:tags r:id="rId117"/>
            </p:custDataLst>
          </p:nvPr>
        </p:nvSpPr>
        <p:spPr bwMode="auto">
          <a:xfrm>
            <a:off x="4986516" y="4402262"/>
            <a:ext cx="30163" cy="19050"/>
          </a:xfrm>
          <a:custGeom>
            <a:avLst/>
            <a:gdLst>
              <a:gd name="T0" fmla="*/ 0 w 36"/>
              <a:gd name="T1" fmla="*/ 0 h 24"/>
              <a:gd name="T2" fmla="*/ 0 w 36"/>
              <a:gd name="T3" fmla="*/ 0 h 24"/>
              <a:gd name="T4" fmla="*/ 0 w 36"/>
              <a:gd name="T5" fmla="*/ 531752969 h 24"/>
              <a:gd name="T6" fmla="*/ 2147483646 w 36"/>
              <a:gd name="T7" fmla="*/ 2147483646 h 24"/>
              <a:gd name="T8" fmla="*/ 2147483646 w 36"/>
              <a:gd name="T9" fmla="*/ 2147483646 h 24"/>
              <a:gd name="T10" fmla="*/ 0 w 36"/>
              <a:gd name="T11" fmla="*/ 0 h 2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6" h="24">
                <a:moveTo>
                  <a:pt x="0" y="0"/>
                </a:moveTo>
                <a:cubicBezTo>
                  <a:pt x="0" y="0"/>
                  <a:pt x="0" y="0"/>
                  <a:pt x="0" y="0"/>
                </a:cubicBezTo>
                <a:cubicBezTo>
                  <a:pt x="0" y="1"/>
                  <a:pt x="0" y="1"/>
                  <a:pt x="0" y="1"/>
                </a:cubicBezTo>
                <a:cubicBezTo>
                  <a:pt x="9" y="11"/>
                  <a:pt x="21" y="19"/>
                  <a:pt x="36" y="24"/>
                </a:cubicBezTo>
                <a:cubicBezTo>
                  <a:pt x="34" y="22"/>
                  <a:pt x="34" y="22"/>
                  <a:pt x="34" y="22"/>
                </a:cubicBezTo>
                <a:cubicBezTo>
                  <a:pt x="21" y="17"/>
                  <a:pt x="9" y="9"/>
                  <a:pt x="0" y="0"/>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742" name="MH_Other_116"/>
          <p:cNvSpPr>
            <a:spLocks/>
          </p:cNvSpPr>
          <p:nvPr>
            <p:custDataLst>
              <p:tags r:id="rId118"/>
            </p:custDataLst>
          </p:nvPr>
        </p:nvSpPr>
        <p:spPr bwMode="auto">
          <a:xfrm>
            <a:off x="5015090" y="4419726"/>
            <a:ext cx="1588" cy="1587"/>
          </a:xfrm>
          <a:custGeom>
            <a:avLst/>
            <a:gdLst>
              <a:gd name="T0" fmla="*/ 224119998 w 4"/>
              <a:gd name="T1" fmla="*/ 71627975 h 5"/>
              <a:gd name="T2" fmla="*/ 0 w 4"/>
              <a:gd name="T3" fmla="*/ 0 h 5"/>
              <a:gd name="T4" fmla="*/ 224119998 w 4"/>
              <a:gd name="T5" fmla="*/ 179120564 h 5"/>
              <a:gd name="T6" fmla="*/ 224119998 w 4"/>
              <a:gd name="T7" fmla="*/ 71627975 h 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 h="5">
                <a:moveTo>
                  <a:pt x="4" y="2"/>
                </a:moveTo>
                <a:lnTo>
                  <a:pt x="0" y="0"/>
                </a:lnTo>
                <a:lnTo>
                  <a:pt x="4" y="5"/>
                </a:lnTo>
                <a:lnTo>
                  <a:pt x="4" y="2"/>
                </a:ln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743" name="MH_Other_117"/>
          <p:cNvSpPr>
            <a:spLocks/>
          </p:cNvSpPr>
          <p:nvPr>
            <p:custDataLst>
              <p:tags r:id="rId119"/>
            </p:custDataLst>
          </p:nvPr>
        </p:nvSpPr>
        <p:spPr bwMode="auto">
          <a:xfrm>
            <a:off x="5221465" y="4451475"/>
            <a:ext cx="26988" cy="6350"/>
          </a:xfrm>
          <a:custGeom>
            <a:avLst/>
            <a:gdLst>
              <a:gd name="T0" fmla="*/ 2147483646 w 32"/>
              <a:gd name="T1" fmla="*/ 2147483646 h 7"/>
              <a:gd name="T2" fmla="*/ 2147483646 w 32"/>
              <a:gd name="T3" fmla="*/ 2147483646 h 7"/>
              <a:gd name="T4" fmla="*/ 2147483646 w 32"/>
              <a:gd name="T5" fmla="*/ 2147483646 h 7"/>
              <a:gd name="T6" fmla="*/ 2147483646 w 32"/>
              <a:gd name="T7" fmla="*/ 2147483646 h 7"/>
              <a:gd name="T8" fmla="*/ 2147483646 w 32"/>
              <a:gd name="T9" fmla="*/ 2006249843 h 7"/>
              <a:gd name="T10" fmla="*/ 0 w 32"/>
              <a:gd name="T11" fmla="*/ 0 h 7"/>
              <a:gd name="T12" fmla="*/ 600321915 w 32"/>
              <a:gd name="T13" fmla="*/ 0 h 7"/>
              <a:gd name="T14" fmla="*/ 1201353953 w 32"/>
              <a:gd name="T15" fmla="*/ 669024207 h 7"/>
              <a:gd name="T16" fmla="*/ 2147483646 w 32"/>
              <a:gd name="T17" fmla="*/ 2147483646 h 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2" h="7">
                <a:moveTo>
                  <a:pt x="31" y="7"/>
                </a:moveTo>
                <a:cubicBezTo>
                  <a:pt x="31" y="7"/>
                  <a:pt x="31" y="7"/>
                  <a:pt x="31" y="7"/>
                </a:cubicBezTo>
                <a:cubicBezTo>
                  <a:pt x="32" y="6"/>
                  <a:pt x="32" y="6"/>
                  <a:pt x="32" y="6"/>
                </a:cubicBezTo>
                <a:cubicBezTo>
                  <a:pt x="32" y="5"/>
                  <a:pt x="32" y="5"/>
                  <a:pt x="32" y="5"/>
                </a:cubicBezTo>
                <a:cubicBezTo>
                  <a:pt x="30" y="5"/>
                  <a:pt x="28" y="4"/>
                  <a:pt x="26" y="3"/>
                </a:cubicBezTo>
                <a:cubicBezTo>
                  <a:pt x="18" y="1"/>
                  <a:pt x="9" y="0"/>
                  <a:pt x="0" y="0"/>
                </a:cubicBezTo>
                <a:cubicBezTo>
                  <a:pt x="1" y="0"/>
                  <a:pt x="1" y="0"/>
                  <a:pt x="1" y="0"/>
                </a:cubicBezTo>
                <a:cubicBezTo>
                  <a:pt x="2" y="1"/>
                  <a:pt x="2" y="1"/>
                  <a:pt x="2" y="1"/>
                </a:cubicBezTo>
                <a:cubicBezTo>
                  <a:pt x="13" y="1"/>
                  <a:pt x="22" y="3"/>
                  <a:pt x="31" y="7"/>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744" name="MH_Other_118"/>
          <p:cNvSpPr>
            <a:spLocks/>
          </p:cNvSpPr>
          <p:nvPr>
            <p:custDataLst>
              <p:tags r:id="rId120"/>
            </p:custDataLst>
          </p:nvPr>
        </p:nvSpPr>
        <p:spPr bwMode="auto">
          <a:xfrm>
            <a:off x="5183366" y="4438775"/>
            <a:ext cx="60325" cy="36512"/>
          </a:xfrm>
          <a:custGeom>
            <a:avLst/>
            <a:gdLst>
              <a:gd name="T0" fmla="*/ 2147483646 w 72"/>
              <a:gd name="T1" fmla="*/ 2147483646 h 44"/>
              <a:gd name="T2" fmla="*/ 2147483646 w 72"/>
              <a:gd name="T3" fmla="*/ 2147483646 h 44"/>
              <a:gd name="T4" fmla="*/ 2147483646 w 72"/>
              <a:gd name="T5" fmla="*/ 2147483646 h 44"/>
              <a:gd name="T6" fmla="*/ 2147483646 w 72"/>
              <a:gd name="T7" fmla="*/ 2147483646 h 44"/>
              <a:gd name="T8" fmla="*/ 2147483646 w 72"/>
              <a:gd name="T9" fmla="*/ 2147483646 h 44"/>
              <a:gd name="T10" fmla="*/ 2147483646 w 72"/>
              <a:gd name="T11" fmla="*/ 2147483646 h 44"/>
              <a:gd name="T12" fmla="*/ 2147483646 w 72"/>
              <a:gd name="T13" fmla="*/ 2147483646 h 44"/>
              <a:gd name="T14" fmla="*/ 2147483646 w 72"/>
              <a:gd name="T15" fmla="*/ 2147483646 h 44"/>
              <a:gd name="T16" fmla="*/ 0 w 72"/>
              <a:gd name="T17" fmla="*/ 0 h 44"/>
              <a:gd name="T18" fmla="*/ 0 w 72"/>
              <a:gd name="T19" fmla="*/ 0 h 44"/>
              <a:gd name="T20" fmla="*/ 588968056 w 72"/>
              <a:gd name="T21" fmla="*/ 578422274 h 44"/>
              <a:gd name="T22" fmla="*/ 2147483646 w 72"/>
              <a:gd name="T23" fmla="*/ 2147483646 h 4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72" h="44">
                <a:moveTo>
                  <a:pt x="66" y="37"/>
                </a:moveTo>
                <a:cubicBezTo>
                  <a:pt x="72" y="44"/>
                  <a:pt x="72" y="44"/>
                  <a:pt x="72" y="44"/>
                </a:cubicBezTo>
                <a:cubicBezTo>
                  <a:pt x="72" y="43"/>
                  <a:pt x="72" y="43"/>
                  <a:pt x="72" y="43"/>
                </a:cubicBezTo>
                <a:cubicBezTo>
                  <a:pt x="67" y="36"/>
                  <a:pt x="67" y="36"/>
                  <a:pt x="67" y="36"/>
                </a:cubicBezTo>
                <a:cubicBezTo>
                  <a:pt x="61" y="29"/>
                  <a:pt x="55" y="23"/>
                  <a:pt x="48" y="18"/>
                </a:cubicBezTo>
                <a:cubicBezTo>
                  <a:pt x="47" y="18"/>
                  <a:pt x="47" y="18"/>
                  <a:pt x="47" y="18"/>
                </a:cubicBezTo>
                <a:cubicBezTo>
                  <a:pt x="47" y="17"/>
                  <a:pt x="47" y="17"/>
                  <a:pt x="47" y="17"/>
                </a:cubicBezTo>
                <a:cubicBezTo>
                  <a:pt x="40" y="12"/>
                  <a:pt x="33" y="8"/>
                  <a:pt x="25" y="5"/>
                </a:cubicBezTo>
                <a:cubicBezTo>
                  <a:pt x="17" y="2"/>
                  <a:pt x="8" y="1"/>
                  <a:pt x="0" y="0"/>
                </a:cubicBezTo>
                <a:cubicBezTo>
                  <a:pt x="0" y="0"/>
                  <a:pt x="0" y="0"/>
                  <a:pt x="0" y="0"/>
                </a:cubicBezTo>
                <a:cubicBezTo>
                  <a:pt x="1" y="1"/>
                  <a:pt x="1" y="1"/>
                  <a:pt x="1" y="1"/>
                </a:cubicBezTo>
                <a:cubicBezTo>
                  <a:pt x="28" y="4"/>
                  <a:pt x="47" y="15"/>
                  <a:pt x="66" y="37"/>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745" name="MH_Other_119"/>
          <p:cNvSpPr>
            <a:spLocks/>
          </p:cNvSpPr>
          <p:nvPr>
            <p:custDataLst>
              <p:tags r:id="rId121"/>
            </p:custDataLst>
          </p:nvPr>
        </p:nvSpPr>
        <p:spPr bwMode="auto">
          <a:xfrm>
            <a:off x="5221465" y="4451476"/>
            <a:ext cx="1588" cy="1587"/>
          </a:xfrm>
          <a:custGeom>
            <a:avLst/>
            <a:gdLst>
              <a:gd name="T0" fmla="*/ 1792959984 w 1"/>
              <a:gd name="T1" fmla="*/ 1790702559 h 1"/>
              <a:gd name="T2" fmla="*/ 0 w 1"/>
              <a:gd name="T3" fmla="*/ 0 h 1"/>
              <a:gd name="T4" fmla="*/ 0 w 1"/>
              <a:gd name="T5" fmla="*/ 1790702559 h 1"/>
              <a:gd name="T6" fmla="*/ 1792959984 w 1"/>
              <a:gd name="T7" fmla="*/ 1790702559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1" y="1"/>
                </a:moveTo>
                <a:cubicBezTo>
                  <a:pt x="1" y="1"/>
                  <a:pt x="1" y="1"/>
                  <a:pt x="0" y="0"/>
                </a:cubicBezTo>
                <a:cubicBezTo>
                  <a:pt x="0" y="1"/>
                  <a:pt x="0" y="1"/>
                  <a:pt x="0" y="1"/>
                </a:cubicBezTo>
                <a:lnTo>
                  <a:pt x="1" y="1"/>
                </a:ln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746" name="MH_Other_120"/>
          <p:cNvSpPr>
            <a:spLocks/>
          </p:cNvSpPr>
          <p:nvPr>
            <p:custDataLst>
              <p:tags r:id="rId122"/>
            </p:custDataLst>
          </p:nvPr>
        </p:nvSpPr>
        <p:spPr bwMode="auto">
          <a:xfrm>
            <a:off x="5145265" y="4421312"/>
            <a:ext cx="88900" cy="82550"/>
          </a:xfrm>
          <a:custGeom>
            <a:avLst/>
            <a:gdLst>
              <a:gd name="T0" fmla="*/ 2147483646 w 107"/>
              <a:gd name="T1" fmla="*/ 2147483646 h 98"/>
              <a:gd name="T2" fmla="*/ 2147483646 w 107"/>
              <a:gd name="T3" fmla="*/ 2147483646 h 98"/>
              <a:gd name="T4" fmla="*/ 2147483646 w 107"/>
              <a:gd name="T5" fmla="*/ 2147483646 h 98"/>
              <a:gd name="T6" fmla="*/ 2147483646 w 107"/>
              <a:gd name="T7" fmla="*/ 2147483646 h 98"/>
              <a:gd name="T8" fmla="*/ 2147483646 w 107"/>
              <a:gd name="T9" fmla="*/ 2147483646 h 98"/>
              <a:gd name="T10" fmla="*/ 2147483646 w 107"/>
              <a:gd name="T11" fmla="*/ 2147483646 h 98"/>
              <a:gd name="T12" fmla="*/ 2147483646 w 107"/>
              <a:gd name="T13" fmla="*/ 2147483646 h 98"/>
              <a:gd name="T14" fmla="*/ 2147483646 w 107"/>
              <a:gd name="T15" fmla="*/ 2147483646 h 98"/>
              <a:gd name="T16" fmla="*/ 2147483646 w 107"/>
              <a:gd name="T17" fmla="*/ 2147483646 h 98"/>
              <a:gd name="T18" fmla="*/ 2147483646 w 107"/>
              <a:gd name="T19" fmla="*/ 2147483646 h 98"/>
              <a:gd name="T20" fmla="*/ 0 w 107"/>
              <a:gd name="T21" fmla="*/ 0 h 98"/>
              <a:gd name="T22" fmla="*/ 1160389267 w 107"/>
              <a:gd name="T23" fmla="*/ 1194169985 h 98"/>
              <a:gd name="T24" fmla="*/ 2147483646 w 107"/>
              <a:gd name="T25" fmla="*/ 2147483646 h 9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07" h="98">
                <a:moveTo>
                  <a:pt x="62" y="41"/>
                </a:moveTo>
                <a:cubicBezTo>
                  <a:pt x="81" y="66"/>
                  <a:pt x="89" y="76"/>
                  <a:pt x="89" y="76"/>
                </a:cubicBezTo>
                <a:cubicBezTo>
                  <a:pt x="89" y="77"/>
                  <a:pt x="94" y="83"/>
                  <a:pt x="107" y="98"/>
                </a:cubicBezTo>
                <a:cubicBezTo>
                  <a:pt x="107" y="97"/>
                  <a:pt x="107" y="97"/>
                  <a:pt x="107" y="97"/>
                </a:cubicBezTo>
                <a:cubicBezTo>
                  <a:pt x="95" y="82"/>
                  <a:pt x="90" y="76"/>
                  <a:pt x="90" y="76"/>
                </a:cubicBezTo>
                <a:cubicBezTo>
                  <a:pt x="90" y="76"/>
                  <a:pt x="82" y="65"/>
                  <a:pt x="64" y="40"/>
                </a:cubicBezTo>
                <a:cubicBezTo>
                  <a:pt x="58" y="33"/>
                  <a:pt x="52" y="27"/>
                  <a:pt x="46" y="21"/>
                </a:cubicBezTo>
                <a:cubicBezTo>
                  <a:pt x="45" y="21"/>
                  <a:pt x="45" y="21"/>
                  <a:pt x="45" y="21"/>
                </a:cubicBezTo>
                <a:cubicBezTo>
                  <a:pt x="45" y="20"/>
                  <a:pt x="45" y="20"/>
                  <a:pt x="45" y="20"/>
                </a:cubicBezTo>
                <a:cubicBezTo>
                  <a:pt x="39" y="15"/>
                  <a:pt x="31" y="10"/>
                  <a:pt x="24" y="7"/>
                </a:cubicBezTo>
                <a:cubicBezTo>
                  <a:pt x="16" y="3"/>
                  <a:pt x="8" y="1"/>
                  <a:pt x="0" y="0"/>
                </a:cubicBezTo>
                <a:cubicBezTo>
                  <a:pt x="2" y="2"/>
                  <a:pt x="2" y="2"/>
                  <a:pt x="2" y="2"/>
                </a:cubicBezTo>
                <a:cubicBezTo>
                  <a:pt x="27" y="6"/>
                  <a:pt x="46" y="18"/>
                  <a:pt x="62" y="41"/>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747" name="MH_Other_121"/>
          <p:cNvSpPr>
            <a:spLocks/>
          </p:cNvSpPr>
          <p:nvPr>
            <p:custDataLst>
              <p:tags r:id="rId123"/>
            </p:custDataLst>
          </p:nvPr>
        </p:nvSpPr>
        <p:spPr bwMode="auto">
          <a:xfrm>
            <a:off x="5183365" y="4438775"/>
            <a:ext cx="0" cy="0"/>
          </a:xfrm>
          <a:custGeom>
            <a:avLst/>
            <a:gdLst>
              <a:gd name="T0" fmla="*/ 711 w 1"/>
              <a:gd name="T1" fmla="*/ 711 h 1"/>
              <a:gd name="T2" fmla="*/ 0 w 1"/>
              <a:gd name="T3" fmla="*/ 0 h 1"/>
              <a:gd name="T4" fmla="*/ 0 w 1"/>
              <a:gd name="T5" fmla="*/ 711 h 1"/>
              <a:gd name="T6" fmla="*/ 711 w 1"/>
              <a:gd name="T7" fmla="*/ 711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1" y="1"/>
                </a:moveTo>
                <a:cubicBezTo>
                  <a:pt x="1" y="1"/>
                  <a:pt x="1" y="1"/>
                  <a:pt x="0" y="0"/>
                </a:cubicBezTo>
                <a:cubicBezTo>
                  <a:pt x="0" y="1"/>
                  <a:pt x="0" y="1"/>
                  <a:pt x="0" y="1"/>
                </a:cubicBezTo>
                <a:lnTo>
                  <a:pt x="1" y="1"/>
                </a:ln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748" name="MH_Other_122"/>
          <p:cNvSpPr>
            <a:spLocks/>
          </p:cNvSpPr>
          <p:nvPr>
            <p:custDataLst>
              <p:tags r:id="rId124"/>
            </p:custDataLst>
          </p:nvPr>
        </p:nvSpPr>
        <p:spPr bwMode="auto">
          <a:xfrm>
            <a:off x="5107165" y="4402262"/>
            <a:ext cx="122238" cy="120650"/>
          </a:xfrm>
          <a:custGeom>
            <a:avLst/>
            <a:gdLst>
              <a:gd name="T0" fmla="*/ 2147483646 w 145"/>
              <a:gd name="T1" fmla="*/ 2147483646 h 144"/>
              <a:gd name="T2" fmla="*/ 2147483646 w 145"/>
              <a:gd name="T3" fmla="*/ 2147483646 h 144"/>
              <a:gd name="T4" fmla="*/ 2147483646 w 145"/>
              <a:gd name="T5" fmla="*/ 2147483646 h 144"/>
              <a:gd name="T6" fmla="*/ 2147483646 w 145"/>
              <a:gd name="T7" fmla="*/ 2147483646 h 144"/>
              <a:gd name="T8" fmla="*/ 2147483646 w 145"/>
              <a:gd name="T9" fmla="*/ 2147483646 h 144"/>
              <a:gd name="T10" fmla="*/ 2147483646 w 145"/>
              <a:gd name="T11" fmla="*/ 2147483646 h 144"/>
              <a:gd name="T12" fmla="*/ 2147483646 w 145"/>
              <a:gd name="T13" fmla="*/ 2147483646 h 144"/>
              <a:gd name="T14" fmla="*/ 2147483646 w 145"/>
              <a:gd name="T15" fmla="*/ 2147483646 h 144"/>
              <a:gd name="T16" fmla="*/ 2147483646 w 145"/>
              <a:gd name="T17" fmla="*/ 2147483646 h 144"/>
              <a:gd name="T18" fmla="*/ 2147483646 w 145"/>
              <a:gd name="T19" fmla="*/ 2147483646 h 144"/>
              <a:gd name="T20" fmla="*/ 2147483646 w 145"/>
              <a:gd name="T21" fmla="*/ 2147483646 h 144"/>
              <a:gd name="T22" fmla="*/ 2147483646 w 145"/>
              <a:gd name="T23" fmla="*/ 2147483646 h 144"/>
              <a:gd name="T24" fmla="*/ 2147483646 w 145"/>
              <a:gd name="T25" fmla="*/ 2147483646 h 144"/>
              <a:gd name="T26" fmla="*/ 2147483646 w 145"/>
              <a:gd name="T27" fmla="*/ 2147483646 h 144"/>
              <a:gd name="T28" fmla="*/ 2147483646 w 145"/>
              <a:gd name="T29" fmla="*/ 2147483646 h 144"/>
              <a:gd name="T30" fmla="*/ 2147483646 w 145"/>
              <a:gd name="T31" fmla="*/ 2147483646 h 144"/>
              <a:gd name="T32" fmla="*/ 2147483646 w 145"/>
              <a:gd name="T33" fmla="*/ 2147483646 h 144"/>
              <a:gd name="T34" fmla="*/ 0 w 145"/>
              <a:gd name="T35" fmla="*/ 0 h 144"/>
              <a:gd name="T36" fmla="*/ 597684809 w 145"/>
              <a:gd name="T37" fmla="*/ 591073566 h 144"/>
              <a:gd name="T38" fmla="*/ 1195370460 w 145"/>
              <a:gd name="T39" fmla="*/ 1182147970 h 144"/>
              <a:gd name="T40" fmla="*/ 2147483646 w 145"/>
              <a:gd name="T41" fmla="*/ 2147483646 h 14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45" h="144">
                <a:moveTo>
                  <a:pt x="61" y="45"/>
                </a:moveTo>
                <a:cubicBezTo>
                  <a:pt x="78" y="71"/>
                  <a:pt x="86" y="82"/>
                  <a:pt x="86" y="82"/>
                </a:cubicBezTo>
                <a:cubicBezTo>
                  <a:pt x="86" y="82"/>
                  <a:pt x="93" y="93"/>
                  <a:pt x="113" y="118"/>
                </a:cubicBezTo>
                <a:cubicBezTo>
                  <a:pt x="119" y="126"/>
                  <a:pt x="126" y="132"/>
                  <a:pt x="133" y="137"/>
                </a:cubicBezTo>
                <a:cubicBezTo>
                  <a:pt x="133" y="137"/>
                  <a:pt x="133" y="137"/>
                  <a:pt x="134" y="137"/>
                </a:cubicBezTo>
                <a:cubicBezTo>
                  <a:pt x="134" y="137"/>
                  <a:pt x="134" y="137"/>
                  <a:pt x="134" y="137"/>
                </a:cubicBezTo>
                <a:cubicBezTo>
                  <a:pt x="137" y="140"/>
                  <a:pt x="141" y="142"/>
                  <a:pt x="144" y="144"/>
                </a:cubicBezTo>
                <a:cubicBezTo>
                  <a:pt x="144" y="143"/>
                  <a:pt x="144" y="143"/>
                  <a:pt x="144" y="143"/>
                </a:cubicBezTo>
                <a:cubicBezTo>
                  <a:pt x="145" y="142"/>
                  <a:pt x="145" y="142"/>
                  <a:pt x="145" y="142"/>
                </a:cubicBezTo>
                <a:cubicBezTo>
                  <a:pt x="133" y="137"/>
                  <a:pt x="123" y="129"/>
                  <a:pt x="114" y="117"/>
                </a:cubicBezTo>
                <a:cubicBezTo>
                  <a:pt x="94" y="93"/>
                  <a:pt x="87" y="81"/>
                  <a:pt x="87" y="81"/>
                </a:cubicBezTo>
                <a:cubicBezTo>
                  <a:pt x="87" y="81"/>
                  <a:pt x="79" y="70"/>
                  <a:pt x="62" y="44"/>
                </a:cubicBezTo>
                <a:cubicBezTo>
                  <a:pt x="57" y="36"/>
                  <a:pt x="52" y="29"/>
                  <a:pt x="46" y="24"/>
                </a:cubicBezTo>
                <a:cubicBezTo>
                  <a:pt x="45" y="23"/>
                  <a:pt x="44" y="23"/>
                  <a:pt x="44" y="23"/>
                </a:cubicBezTo>
                <a:cubicBezTo>
                  <a:pt x="44" y="22"/>
                  <a:pt x="44" y="22"/>
                  <a:pt x="44" y="22"/>
                </a:cubicBezTo>
                <a:cubicBezTo>
                  <a:pt x="44" y="22"/>
                  <a:pt x="44" y="22"/>
                  <a:pt x="44" y="22"/>
                </a:cubicBezTo>
                <a:cubicBezTo>
                  <a:pt x="38" y="16"/>
                  <a:pt x="31" y="12"/>
                  <a:pt x="24" y="8"/>
                </a:cubicBezTo>
                <a:cubicBezTo>
                  <a:pt x="17" y="5"/>
                  <a:pt x="8" y="2"/>
                  <a:pt x="0" y="0"/>
                </a:cubicBezTo>
                <a:cubicBezTo>
                  <a:pt x="1" y="1"/>
                  <a:pt x="1" y="1"/>
                  <a:pt x="1" y="1"/>
                </a:cubicBezTo>
                <a:cubicBezTo>
                  <a:pt x="1" y="1"/>
                  <a:pt x="1" y="1"/>
                  <a:pt x="2" y="2"/>
                </a:cubicBezTo>
                <a:cubicBezTo>
                  <a:pt x="28" y="7"/>
                  <a:pt x="46" y="21"/>
                  <a:pt x="61" y="45"/>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749" name="MH_Other_123"/>
          <p:cNvSpPr>
            <a:spLocks/>
          </p:cNvSpPr>
          <p:nvPr>
            <p:custDataLst>
              <p:tags r:id="rId125"/>
            </p:custDataLst>
          </p:nvPr>
        </p:nvSpPr>
        <p:spPr bwMode="auto">
          <a:xfrm>
            <a:off x="5145265" y="4421312"/>
            <a:ext cx="1588" cy="1588"/>
          </a:xfrm>
          <a:custGeom>
            <a:avLst/>
            <a:gdLst>
              <a:gd name="T0" fmla="*/ 0 w 2"/>
              <a:gd name="T1" fmla="*/ 560457604 h 2"/>
              <a:gd name="T2" fmla="*/ 1120915208 w 2"/>
              <a:gd name="T3" fmla="*/ 1120915208 h 2"/>
              <a:gd name="T4" fmla="*/ 0 w 2"/>
              <a:gd name="T5" fmla="*/ 0 h 2"/>
              <a:gd name="T6" fmla="*/ 0 w 2"/>
              <a:gd name="T7" fmla="*/ 0 h 2"/>
              <a:gd name="T8" fmla="*/ 0 w 2"/>
              <a:gd name="T9" fmla="*/ 560457604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 h="2">
                <a:moveTo>
                  <a:pt x="0" y="1"/>
                </a:moveTo>
                <a:cubicBezTo>
                  <a:pt x="0" y="1"/>
                  <a:pt x="1" y="1"/>
                  <a:pt x="2" y="2"/>
                </a:cubicBezTo>
                <a:cubicBezTo>
                  <a:pt x="0" y="0"/>
                  <a:pt x="0" y="0"/>
                  <a:pt x="0" y="0"/>
                </a:cubicBezTo>
                <a:cubicBezTo>
                  <a:pt x="0" y="0"/>
                  <a:pt x="0" y="0"/>
                  <a:pt x="0" y="0"/>
                </a:cubicBezTo>
                <a:lnTo>
                  <a:pt x="0" y="1"/>
                </a:ln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750" name="MH_Other_124"/>
          <p:cNvSpPr>
            <a:spLocks/>
          </p:cNvSpPr>
          <p:nvPr>
            <p:custDataLst>
              <p:tags r:id="rId126"/>
            </p:custDataLst>
          </p:nvPr>
        </p:nvSpPr>
        <p:spPr bwMode="auto">
          <a:xfrm>
            <a:off x="5070654" y="4381626"/>
            <a:ext cx="149225" cy="136525"/>
          </a:xfrm>
          <a:custGeom>
            <a:avLst/>
            <a:gdLst>
              <a:gd name="T0" fmla="*/ 0 w 177"/>
              <a:gd name="T1" fmla="*/ 0 h 163"/>
              <a:gd name="T2" fmla="*/ 598479087 w 177"/>
              <a:gd name="T3" fmla="*/ 590692583 h 163"/>
              <a:gd name="T4" fmla="*/ 2147483646 w 177"/>
              <a:gd name="T5" fmla="*/ 2147483646 h 163"/>
              <a:gd name="T6" fmla="*/ 2147483646 w 177"/>
              <a:gd name="T7" fmla="*/ 2147483646 h 163"/>
              <a:gd name="T8" fmla="*/ 2147483646 w 177"/>
              <a:gd name="T9" fmla="*/ 2147483646 h 163"/>
              <a:gd name="T10" fmla="*/ 2147483646 w 177"/>
              <a:gd name="T11" fmla="*/ 2147483646 h 163"/>
              <a:gd name="T12" fmla="*/ 2147483646 w 177"/>
              <a:gd name="T13" fmla="*/ 2147483646 h 163"/>
              <a:gd name="T14" fmla="*/ 2147483646 w 177"/>
              <a:gd name="T15" fmla="*/ 2147483646 h 163"/>
              <a:gd name="T16" fmla="*/ 2147483646 w 177"/>
              <a:gd name="T17" fmla="*/ 2147483646 h 163"/>
              <a:gd name="T18" fmla="*/ 2147483646 w 177"/>
              <a:gd name="T19" fmla="*/ 2147483646 h 163"/>
              <a:gd name="T20" fmla="*/ 2147483646 w 177"/>
              <a:gd name="T21" fmla="*/ 2147483646 h 163"/>
              <a:gd name="T22" fmla="*/ 2147483646 w 177"/>
              <a:gd name="T23" fmla="*/ 2147483646 h 163"/>
              <a:gd name="T24" fmla="*/ 2147483646 w 177"/>
              <a:gd name="T25" fmla="*/ 2147483646 h 163"/>
              <a:gd name="T26" fmla="*/ 2147483646 w 177"/>
              <a:gd name="T27" fmla="*/ 2147483646 h 163"/>
              <a:gd name="T28" fmla="*/ 2147483646 w 177"/>
              <a:gd name="T29" fmla="*/ 2147483646 h 163"/>
              <a:gd name="T30" fmla="*/ 0 w 177"/>
              <a:gd name="T31" fmla="*/ 0 h 16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77" h="163">
                <a:moveTo>
                  <a:pt x="0" y="0"/>
                </a:moveTo>
                <a:cubicBezTo>
                  <a:pt x="1" y="1"/>
                  <a:pt x="1" y="1"/>
                  <a:pt x="1" y="1"/>
                </a:cubicBezTo>
                <a:cubicBezTo>
                  <a:pt x="27" y="8"/>
                  <a:pt x="44" y="23"/>
                  <a:pt x="58" y="48"/>
                </a:cubicBezTo>
                <a:cubicBezTo>
                  <a:pt x="73" y="75"/>
                  <a:pt x="81" y="87"/>
                  <a:pt x="80" y="87"/>
                </a:cubicBezTo>
                <a:cubicBezTo>
                  <a:pt x="81" y="87"/>
                  <a:pt x="87" y="99"/>
                  <a:pt x="105" y="125"/>
                </a:cubicBezTo>
                <a:cubicBezTo>
                  <a:pt x="123" y="149"/>
                  <a:pt x="148" y="162"/>
                  <a:pt x="177" y="163"/>
                </a:cubicBezTo>
                <a:cubicBezTo>
                  <a:pt x="177" y="162"/>
                  <a:pt x="177" y="162"/>
                  <a:pt x="177" y="162"/>
                </a:cubicBezTo>
                <a:cubicBezTo>
                  <a:pt x="176" y="162"/>
                  <a:pt x="176" y="162"/>
                  <a:pt x="176" y="162"/>
                </a:cubicBezTo>
                <a:cubicBezTo>
                  <a:pt x="147" y="161"/>
                  <a:pt x="124" y="148"/>
                  <a:pt x="106" y="124"/>
                </a:cubicBezTo>
                <a:cubicBezTo>
                  <a:pt x="88" y="98"/>
                  <a:pt x="82" y="86"/>
                  <a:pt x="82" y="86"/>
                </a:cubicBezTo>
                <a:cubicBezTo>
                  <a:pt x="82" y="86"/>
                  <a:pt x="75" y="74"/>
                  <a:pt x="59" y="48"/>
                </a:cubicBezTo>
                <a:cubicBezTo>
                  <a:pt x="55" y="40"/>
                  <a:pt x="50" y="33"/>
                  <a:pt x="45" y="27"/>
                </a:cubicBezTo>
                <a:cubicBezTo>
                  <a:pt x="44" y="26"/>
                  <a:pt x="44" y="26"/>
                  <a:pt x="44" y="26"/>
                </a:cubicBezTo>
                <a:cubicBezTo>
                  <a:pt x="44" y="26"/>
                  <a:pt x="44" y="26"/>
                  <a:pt x="44" y="26"/>
                </a:cubicBezTo>
                <a:cubicBezTo>
                  <a:pt x="38" y="19"/>
                  <a:pt x="31" y="14"/>
                  <a:pt x="24" y="9"/>
                </a:cubicBezTo>
                <a:cubicBezTo>
                  <a:pt x="17" y="5"/>
                  <a:pt x="9" y="2"/>
                  <a:pt x="0" y="0"/>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751" name="MH_Other_125"/>
          <p:cNvSpPr>
            <a:spLocks/>
          </p:cNvSpPr>
          <p:nvPr>
            <p:custDataLst>
              <p:tags r:id="rId127"/>
            </p:custDataLst>
          </p:nvPr>
        </p:nvSpPr>
        <p:spPr bwMode="auto">
          <a:xfrm>
            <a:off x="5219878" y="4518150"/>
            <a:ext cx="0" cy="0"/>
          </a:xfrm>
          <a:custGeom>
            <a:avLst/>
            <a:gdLst>
              <a:gd name="T0" fmla="*/ 0 w 1"/>
              <a:gd name="T1" fmla="*/ 711 w 1"/>
              <a:gd name="T2" fmla="*/ 711 w 1"/>
              <a:gd name="T3" fmla="*/ 0 w 1"/>
              <a:gd name="T4" fmla="*/ 0 60000 65536"/>
              <a:gd name="T5" fmla="*/ 0 60000 65536"/>
              <a:gd name="T6" fmla="*/ 0 60000 65536"/>
              <a:gd name="T7" fmla="*/ 0 60000 65536"/>
            </a:gdLst>
            <a:ahLst/>
            <a:cxnLst>
              <a:cxn ang="T4">
                <a:pos x="T0" y="0"/>
              </a:cxn>
              <a:cxn ang="T5">
                <a:pos x="T1" y="0"/>
              </a:cxn>
              <a:cxn ang="T6">
                <a:pos x="T2" y="0"/>
              </a:cxn>
              <a:cxn ang="T7">
                <a:pos x="T3" y="0"/>
              </a:cxn>
            </a:cxnLst>
            <a:rect l="0" t="0" r="r" b="b"/>
            <a:pathLst>
              <a:path w="1">
                <a:moveTo>
                  <a:pt x="0" y="0"/>
                </a:moveTo>
                <a:cubicBezTo>
                  <a:pt x="0" y="0"/>
                  <a:pt x="0" y="0"/>
                  <a:pt x="1" y="0"/>
                </a:cubicBezTo>
                <a:cubicBezTo>
                  <a:pt x="1" y="0"/>
                  <a:pt x="1" y="0"/>
                  <a:pt x="1" y="0"/>
                </a:cubicBezTo>
                <a:cubicBezTo>
                  <a:pt x="0" y="0"/>
                  <a:pt x="0" y="0"/>
                  <a:pt x="0" y="0"/>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752" name="MH_Other_126"/>
          <p:cNvSpPr>
            <a:spLocks/>
          </p:cNvSpPr>
          <p:nvPr>
            <p:custDataLst>
              <p:tags r:id="rId128"/>
            </p:custDataLst>
          </p:nvPr>
        </p:nvSpPr>
        <p:spPr bwMode="auto">
          <a:xfrm>
            <a:off x="5108753" y="4403850"/>
            <a:ext cx="0" cy="0"/>
          </a:xfrm>
          <a:custGeom>
            <a:avLst/>
            <a:gdLst>
              <a:gd name="T0" fmla="*/ 1067 w 1"/>
              <a:gd name="T1" fmla="*/ 711 h 1"/>
              <a:gd name="T2" fmla="*/ 0 w 1"/>
              <a:gd name="T3" fmla="*/ 0 h 1"/>
              <a:gd name="T4" fmla="*/ 0 w 1"/>
              <a:gd name="T5" fmla="*/ 0 h 1"/>
              <a:gd name="T6" fmla="*/ 1067 w 1"/>
              <a:gd name="T7" fmla="*/ 711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1" y="1"/>
                </a:moveTo>
                <a:cubicBezTo>
                  <a:pt x="0" y="0"/>
                  <a:pt x="0" y="0"/>
                  <a:pt x="0" y="0"/>
                </a:cubicBezTo>
                <a:cubicBezTo>
                  <a:pt x="0" y="0"/>
                  <a:pt x="0" y="0"/>
                  <a:pt x="0" y="0"/>
                </a:cubicBezTo>
                <a:lnTo>
                  <a:pt x="1" y="1"/>
                </a:ln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753" name="MH_Other_127"/>
          <p:cNvSpPr>
            <a:spLocks/>
          </p:cNvSpPr>
          <p:nvPr>
            <p:custDataLst>
              <p:tags r:id="rId129"/>
            </p:custDataLst>
          </p:nvPr>
        </p:nvSpPr>
        <p:spPr bwMode="auto">
          <a:xfrm>
            <a:off x="4802366" y="4165726"/>
            <a:ext cx="225425" cy="236537"/>
          </a:xfrm>
          <a:custGeom>
            <a:avLst/>
            <a:gdLst>
              <a:gd name="T0" fmla="*/ 2147483646 w 267"/>
              <a:gd name="T1" fmla="*/ 2147483646 h 282"/>
              <a:gd name="T2" fmla="*/ 2147483646 w 267"/>
              <a:gd name="T3" fmla="*/ 2147483646 h 282"/>
              <a:gd name="T4" fmla="*/ 2147483646 w 267"/>
              <a:gd name="T5" fmla="*/ 2147483646 h 282"/>
              <a:gd name="T6" fmla="*/ 2147483646 w 267"/>
              <a:gd name="T7" fmla="*/ 2147483646 h 282"/>
              <a:gd name="T8" fmla="*/ 2147483646 w 267"/>
              <a:gd name="T9" fmla="*/ 2147483646 h 282"/>
              <a:gd name="T10" fmla="*/ 2147483646 w 267"/>
              <a:gd name="T11" fmla="*/ 2147483646 h 282"/>
              <a:gd name="T12" fmla="*/ 2147483646 w 267"/>
              <a:gd name="T13" fmla="*/ 2147483646 h 282"/>
              <a:gd name="T14" fmla="*/ 2147483646 w 267"/>
              <a:gd name="T15" fmla="*/ 2147483646 h 282"/>
              <a:gd name="T16" fmla="*/ 2147483646 w 267"/>
              <a:gd name="T17" fmla="*/ 2147483646 h 282"/>
              <a:gd name="T18" fmla="*/ 2147483646 w 267"/>
              <a:gd name="T19" fmla="*/ 2147483646 h 282"/>
              <a:gd name="T20" fmla="*/ 2147483646 w 267"/>
              <a:gd name="T21" fmla="*/ 2147483646 h 282"/>
              <a:gd name="T22" fmla="*/ 2147483646 w 267"/>
              <a:gd name="T23" fmla="*/ 2147483646 h 282"/>
              <a:gd name="T24" fmla="*/ 2147483646 w 267"/>
              <a:gd name="T25" fmla="*/ 2147483646 h 282"/>
              <a:gd name="T26" fmla="*/ 2147483646 w 267"/>
              <a:gd name="T27" fmla="*/ 2147483646 h 282"/>
              <a:gd name="T28" fmla="*/ 2147483646 w 267"/>
              <a:gd name="T29" fmla="*/ 2147483646 h 282"/>
              <a:gd name="T30" fmla="*/ 2147483646 w 267"/>
              <a:gd name="T31" fmla="*/ 2147483646 h 282"/>
              <a:gd name="T32" fmla="*/ 2147483646 w 267"/>
              <a:gd name="T33" fmla="*/ 2147483646 h 282"/>
              <a:gd name="T34" fmla="*/ 2147483646 w 267"/>
              <a:gd name="T35" fmla="*/ 2147483646 h 282"/>
              <a:gd name="T36" fmla="*/ 2147483646 w 267"/>
              <a:gd name="T37" fmla="*/ 2147483646 h 282"/>
              <a:gd name="T38" fmla="*/ 2147483646 w 267"/>
              <a:gd name="T39" fmla="*/ 2147483646 h 282"/>
              <a:gd name="T40" fmla="*/ 2147483646 w 267"/>
              <a:gd name="T41" fmla="*/ 2147483646 h 282"/>
              <a:gd name="T42" fmla="*/ 2147483646 w 267"/>
              <a:gd name="T43" fmla="*/ 2147483646 h 282"/>
              <a:gd name="T44" fmla="*/ 2147483646 w 267"/>
              <a:gd name="T45" fmla="*/ 2147483646 h 282"/>
              <a:gd name="T46" fmla="*/ 2147483646 w 267"/>
              <a:gd name="T47" fmla="*/ 2147483646 h 282"/>
              <a:gd name="T48" fmla="*/ 2147483646 w 267"/>
              <a:gd name="T49" fmla="*/ 2147483646 h 282"/>
              <a:gd name="T50" fmla="*/ 2147483646 w 267"/>
              <a:gd name="T51" fmla="*/ 2147483646 h 282"/>
              <a:gd name="T52" fmla="*/ 2147483646 w 267"/>
              <a:gd name="T53" fmla="*/ 2147483646 h 282"/>
              <a:gd name="T54" fmla="*/ 2147483646 w 267"/>
              <a:gd name="T55" fmla="*/ 2147483646 h 282"/>
              <a:gd name="T56" fmla="*/ 2147483646 w 267"/>
              <a:gd name="T57" fmla="*/ 2147483646 h 282"/>
              <a:gd name="T58" fmla="*/ 2147483646 w 267"/>
              <a:gd name="T59" fmla="*/ 2147483646 h 282"/>
              <a:gd name="T60" fmla="*/ 2147483646 w 267"/>
              <a:gd name="T61" fmla="*/ 2147483646 h 282"/>
              <a:gd name="T62" fmla="*/ 2147483646 w 267"/>
              <a:gd name="T63" fmla="*/ 0 h 282"/>
              <a:gd name="T64" fmla="*/ 2147483646 w 267"/>
              <a:gd name="T65" fmla="*/ 591692273 h 282"/>
              <a:gd name="T66" fmla="*/ 2147483646 w 267"/>
              <a:gd name="T67" fmla="*/ 2147483646 h 282"/>
              <a:gd name="T68" fmla="*/ 2147483646 w 267"/>
              <a:gd name="T69" fmla="*/ 2147483646 h 282"/>
              <a:gd name="T70" fmla="*/ 2147483646 w 267"/>
              <a:gd name="T71" fmla="*/ 2147483646 h 282"/>
              <a:gd name="T72" fmla="*/ 2147483646 w 267"/>
              <a:gd name="T73" fmla="*/ 2147483646 h 282"/>
              <a:gd name="T74" fmla="*/ 600197018 w 267"/>
              <a:gd name="T75" fmla="*/ 2147483646 h 282"/>
              <a:gd name="T76" fmla="*/ 600197018 w 267"/>
              <a:gd name="T77" fmla="*/ 2147483646 h 282"/>
              <a:gd name="T78" fmla="*/ 0 w 267"/>
              <a:gd name="T79" fmla="*/ 2147483646 h 282"/>
              <a:gd name="T80" fmla="*/ 2147483646 w 267"/>
              <a:gd name="T81" fmla="*/ 2147483646 h 28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67" h="282">
                <a:moveTo>
                  <a:pt x="26" y="78"/>
                </a:moveTo>
                <a:cubicBezTo>
                  <a:pt x="31" y="95"/>
                  <a:pt x="42" y="109"/>
                  <a:pt x="57" y="120"/>
                </a:cubicBezTo>
                <a:cubicBezTo>
                  <a:pt x="57" y="120"/>
                  <a:pt x="57" y="120"/>
                  <a:pt x="57" y="120"/>
                </a:cubicBezTo>
                <a:cubicBezTo>
                  <a:pt x="64" y="137"/>
                  <a:pt x="76" y="152"/>
                  <a:pt x="93" y="163"/>
                </a:cubicBezTo>
                <a:cubicBezTo>
                  <a:pt x="100" y="179"/>
                  <a:pt x="113" y="193"/>
                  <a:pt x="129" y="202"/>
                </a:cubicBezTo>
                <a:cubicBezTo>
                  <a:pt x="138" y="217"/>
                  <a:pt x="152" y="230"/>
                  <a:pt x="168" y="238"/>
                </a:cubicBezTo>
                <a:cubicBezTo>
                  <a:pt x="178" y="254"/>
                  <a:pt x="192" y="265"/>
                  <a:pt x="210" y="273"/>
                </a:cubicBezTo>
                <a:cubicBezTo>
                  <a:pt x="210" y="272"/>
                  <a:pt x="210" y="272"/>
                  <a:pt x="210" y="272"/>
                </a:cubicBezTo>
                <a:cubicBezTo>
                  <a:pt x="212" y="276"/>
                  <a:pt x="215" y="279"/>
                  <a:pt x="218" y="282"/>
                </a:cubicBezTo>
                <a:cubicBezTo>
                  <a:pt x="218" y="281"/>
                  <a:pt x="218" y="281"/>
                  <a:pt x="218" y="281"/>
                </a:cubicBezTo>
                <a:cubicBezTo>
                  <a:pt x="218" y="281"/>
                  <a:pt x="218" y="281"/>
                  <a:pt x="218" y="281"/>
                </a:cubicBezTo>
                <a:cubicBezTo>
                  <a:pt x="232" y="262"/>
                  <a:pt x="232" y="262"/>
                  <a:pt x="232" y="262"/>
                </a:cubicBezTo>
                <a:cubicBezTo>
                  <a:pt x="233" y="261"/>
                  <a:pt x="233" y="261"/>
                  <a:pt x="233" y="261"/>
                </a:cubicBezTo>
                <a:cubicBezTo>
                  <a:pt x="254" y="234"/>
                  <a:pt x="254" y="234"/>
                  <a:pt x="254" y="234"/>
                </a:cubicBezTo>
                <a:cubicBezTo>
                  <a:pt x="255" y="233"/>
                  <a:pt x="255" y="233"/>
                  <a:pt x="255" y="233"/>
                </a:cubicBezTo>
                <a:cubicBezTo>
                  <a:pt x="266" y="217"/>
                  <a:pt x="266" y="217"/>
                  <a:pt x="266" y="217"/>
                </a:cubicBezTo>
                <a:cubicBezTo>
                  <a:pt x="267" y="217"/>
                  <a:pt x="267" y="217"/>
                  <a:pt x="267" y="217"/>
                </a:cubicBezTo>
                <a:cubicBezTo>
                  <a:pt x="267" y="216"/>
                  <a:pt x="267" y="216"/>
                  <a:pt x="267" y="216"/>
                </a:cubicBezTo>
                <a:cubicBezTo>
                  <a:pt x="267" y="216"/>
                  <a:pt x="267" y="216"/>
                  <a:pt x="267" y="216"/>
                </a:cubicBezTo>
                <a:cubicBezTo>
                  <a:pt x="266" y="215"/>
                  <a:pt x="264" y="213"/>
                  <a:pt x="262" y="212"/>
                </a:cubicBezTo>
                <a:cubicBezTo>
                  <a:pt x="256" y="207"/>
                  <a:pt x="248" y="203"/>
                  <a:pt x="240" y="199"/>
                </a:cubicBezTo>
                <a:cubicBezTo>
                  <a:pt x="235" y="192"/>
                  <a:pt x="230" y="186"/>
                  <a:pt x="224" y="180"/>
                </a:cubicBezTo>
                <a:cubicBezTo>
                  <a:pt x="218" y="175"/>
                  <a:pt x="210" y="170"/>
                  <a:pt x="202" y="167"/>
                </a:cubicBezTo>
                <a:cubicBezTo>
                  <a:pt x="198" y="159"/>
                  <a:pt x="193" y="153"/>
                  <a:pt x="188" y="147"/>
                </a:cubicBezTo>
                <a:cubicBezTo>
                  <a:pt x="182" y="141"/>
                  <a:pt x="175" y="136"/>
                  <a:pt x="168" y="132"/>
                </a:cubicBezTo>
                <a:cubicBezTo>
                  <a:pt x="164" y="125"/>
                  <a:pt x="160" y="118"/>
                  <a:pt x="155" y="112"/>
                </a:cubicBezTo>
                <a:cubicBezTo>
                  <a:pt x="149" y="106"/>
                  <a:pt x="142" y="100"/>
                  <a:pt x="135" y="96"/>
                </a:cubicBezTo>
                <a:cubicBezTo>
                  <a:pt x="132" y="88"/>
                  <a:pt x="128" y="81"/>
                  <a:pt x="123" y="74"/>
                </a:cubicBezTo>
                <a:cubicBezTo>
                  <a:pt x="118" y="68"/>
                  <a:pt x="111" y="62"/>
                  <a:pt x="104" y="57"/>
                </a:cubicBezTo>
                <a:cubicBezTo>
                  <a:pt x="101" y="48"/>
                  <a:pt x="98" y="41"/>
                  <a:pt x="93" y="34"/>
                </a:cubicBezTo>
                <a:cubicBezTo>
                  <a:pt x="89" y="28"/>
                  <a:pt x="83" y="22"/>
                  <a:pt x="76" y="16"/>
                </a:cubicBezTo>
                <a:cubicBezTo>
                  <a:pt x="75" y="10"/>
                  <a:pt x="73" y="5"/>
                  <a:pt x="70" y="0"/>
                </a:cubicBezTo>
                <a:cubicBezTo>
                  <a:pt x="69" y="1"/>
                  <a:pt x="69" y="1"/>
                  <a:pt x="69" y="1"/>
                </a:cubicBezTo>
                <a:cubicBezTo>
                  <a:pt x="52" y="11"/>
                  <a:pt x="52" y="11"/>
                  <a:pt x="52" y="11"/>
                </a:cubicBezTo>
                <a:cubicBezTo>
                  <a:pt x="51" y="12"/>
                  <a:pt x="51" y="12"/>
                  <a:pt x="51" y="12"/>
                </a:cubicBezTo>
                <a:cubicBezTo>
                  <a:pt x="22" y="30"/>
                  <a:pt x="22" y="30"/>
                  <a:pt x="22" y="30"/>
                </a:cubicBezTo>
                <a:cubicBezTo>
                  <a:pt x="21" y="31"/>
                  <a:pt x="21" y="31"/>
                  <a:pt x="21" y="31"/>
                </a:cubicBezTo>
                <a:cubicBezTo>
                  <a:pt x="1" y="43"/>
                  <a:pt x="1" y="43"/>
                  <a:pt x="1" y="43"/>
                </a:cubicBezTo>
                <a:cubicBezTo>
                  <a:pt x="1" y="43"/>
                  <a:pt x="1" y="43"/>
                  <a:pt x="1" y="43"/>
                </a:cubicBezTo>
                <a:cubicBezTo>
                  <a:pt x="0" y="43"/>
                  <a:pt x="0" y="43"/>
                  <a:pt x="0" y="43"/>
                </a:cubicBezTo>
                <a:cubicBezTo>
                  <a:pt x="6" y="57"/>
                  <a:pt x="14" y="68"/>
                  <a:pt x="26" y="78"/>
                </a:cubicBezTo>
                <a:close/>
              </a:path>
            </a:pathLst>
          </a:custGeom>
          <a:solidFill>
            <a:srgbClr val="BCBEC0"/>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754" name="MH_Other_128"/>
          <p:cNvSpPr>
            <a:spLocks/>
          </p:cNvSpPr>
          <p:nvPr>
            <p:custDataLst>
              <p:tags r:id="rId130"/>
            </p:custDataLst>
          </p:nvPr>
        </p:nvSpPr>
        <p:spPr bwMode="auto">
          <a:xfrm>
            <a:off x="4867454" y="4178426"/>
            <a:ext cx="77787" cy="187325"/>
          </a:xfrm>
          <a:custGeom>
            <a:avLst/>
            <a:gdLst>
              <a:gd name="T0" fmla="*/ 2147483646 w 93"/>
              <a:gd name="T1" fmla="*/ 2147483646 h 222"/>
              <a:gd name="T2" fmla="*/ 2147483646 w 93"/>
              <a:gd name="T3" fmla="*/ 2147483646 h 222"/>
              <a:gd name="T4" fmla="*/ 2147483646 w 93"/>
              <a:gd name="T5" fmla="*/ 2147483646 h 222"/>
              <a:gd name="T6" fmla="*/ 2147483646 w 93"/>
              <a:gd name="T7" fmla="*/ 2147483646 h 222"/>
              <a:gd name="T8" fmla="*/ 0 w 93"/>
              <a:gd name="T9" fmla="*/ 0 h 222"/>
              <a:gd name="T10" fmla="*/ 588361630 w 93"/>
              <a:gd name="T11" fmla="*/ 1795687324 h 222"/>
              <a:gd name="T12" fmla="*/ 2147483646 w 93"/>
              <a:gd name="T13" fmla="*/ 2147483646 h 222"/>
              <a:gd name="T14" fmla="*/ 2147483646 w 93"/>
              <a:gd name="T15" fmla="*/ 2147483646 h 222"/>
              <a:gd name="T16" fmla="*/ 2147483646 w 93"/>
              <a:gd name="T17" fmla="*/ 2147483646 h 222"/>
              <a:gd name="T18" fmla="*/ 2147483646 w 93"/>
              <a:gd name="T19" fmla="*/ 2147483646 h 222"/>
              <a:gd name="T20" fmla="*/ 2147483646 w 93"/>
              <a:gd name="T21" fmla="*/ 2147483646 h 222"/>
              <a:gd name="T22" fmla="*/ 2147483646 w 93"/>
              <a:gd name="T23" fmla="*/ 2147483646 h 222"/>
              <a:gd name="T24" fmla="*/ 2147483646 w 93"/>
              <a:gd name="T25" fmla="*/ 2147483646 h 222"/>
              <a:gd name="T26" fmla="*/ 2147483646 w 93"/>
              <a:gd name="T27" fmla="*/ 2147483646 h 222"/>
              <a:gd name="T28" fmla="*/ 2147483646 w 93"/>
              <a:gd name="T29" fmla="*/ 2147483646 h 222"/>
              <a:gd name="T30" fmla="*/ 2147483646 w 93"/>
              <a:gd name="T31" fmla="*/ 2147483646 h 22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93" h="222">
                <a:moveTo>
                  <a:pt x="44" y="157"/>
                </a:moveTo>
                <a:cubicBezTo>
                  <a:pt x="38" y="126"/>
                  <a:pt x="38" y="112"/>
                  <a:pt x="37" y="112"/>
                </a:cubicBezTo>
                <a:cubicBezTo>
                  <a:pt x="38" y="112"/>
                  <a:pt x="36" y="99"/>
                  <a:pt x="33" y="68"/>
                </a:cubicBezTo>
                <a:cubicBezTo>
                  <a:pt x="32" y="48"/>
                  <a:pt x="27" y="32"/>
                  <a:pt x="17" y="18"/>
                </a:cubicBezTo>
                <a:cubicBezTo>
                  <a:pt x="13" y="12"/>
                  <a:pt x="7" y="6"/>
                  <a:pt x="0" y="0"/>
                </a:cubicBezTo>
                <a:cubicBezTo>
                  <a:pt x="1" y="3"/>
                  <a:pt x="1" y="3"/>
                  <a:pt x="1" y="3"/>
                </a:cubicBezTo>
                <a:cubicBezTo>
                  <a:pt x="21" y="20"/>
                  <a:pt x="30" y="40"/>
                  <a:pt x="32" y="68"/>
                </a:cubicBezTo>
                <a:cubicBezTo>
                  <a:pt x="35" y="99"/>
                  <a:pt x="36" y="112"/>
                  <a:pt x="36" y="112"/>
                </a:cubicBezTo>
                <a:cubicBezTo>
                  <a:pt x="36" y="112"/>
                  <a:pt x="37" y="126"/>
                  <a:pt x="43" y="157"/>
                </a:cubicBezTo>
                <a:cubicBezTo>
                  <a:pt x="45" y="167"/>
                  <a:pt x="48" y="176"/>
                  <a:pt x="52" y="184"/>
                </a:cubicBezTo>
                <a:cubicBezTo>
                  <a:pt x="54" y="185"/>
                  <a:pt x="54" y="185"/>
                  <a:pt x="54" y="185"/>
                </a:cubicBezTo>
                <a:cubicBezTo>
                  <a:pt x="53" y="186"/>
                  <a:pt x="53" y="186"/>
                  <a:pt x="53" y="186"/>
                </a:cubicBezTo>
                <a:cubicBezTo>
                  <a:pt x="53" y="186"/>
                  <a:pt x="53" y="186"/>
                  <a:pt x="53" y="186"/>
                </a:cubicBezTo>
                <a:cubicBezTo>
                  <a:pt x="62" y="202"/>
                  <a:pt x="76" y="214"/>
                  <a:pt x="93" y="222"/>
                </a:cubicBezTo>
                <a:cubicBezTo>
                  <a:pt x="92" y="221"/>
                  <a:pt x="92" y="221"/>
                  <a:pt x="92" y="221"/>
                </a:cubicBezTo>
                <a:cubicBezTo>
                  <a:pt x="66" y="208"/>
                  <a:pt x="50" y="187"/>
                  <a:pt x="44" y="157"/>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755" name="MH_Other_129"/>
          <p:cNvSpPr>
            <a:spLocks/>
          </p:cNvSpPr>
          <p:nvPr>
            <p:custDataLst>
              <p:tags r:id="rId131"/>
            </p:custDataLst>
          </p:nvPr>
        </p:nvSpPr>
        <p:spPr bwMode="auto">
          <a:xfrm>
            <a:off x="4861103" y="4165725"/>
            <a:ext cx="50800" cy="169862"/>
          </a:xfrm>
          <a:custGeom>
            <a:avLst/>
            <a:gdLst>
              <a:gd name="T0" fmla="*/ 602866460 w 60"/>
              <a:gd name="T1" fmla="*/ 0 h 202"/>
              <a:gd name="T2" fmla="*/ 0 w 60"/>
              <a:gd name="T3" fmla="*/ 594683498 h 202"/>
              <a:gd name="T4" fmla="*/ 2147483646 w 60"/>
              <a:gd name="T5" fmla="*/ 2147483646 h 202"/>
              <a:gd name="T6" fmla="*/ 2147483646 w 60"/>
              <a:gd name="T7" fmla="*/ 2147483646 h 202"/>
              <a:gd name="T8" fmla="*/ 2147483646 w 60"/>
              <a:gd name="T9" fmla="*/ 2147483646 h 202"/>
              <a:gd name="T10" fmla="*/ 2147483646 w 60"/>
              <a:gd name="T11" fmla="*/ 2147483646 h 202"/>
              <a:gd name="T12" fmla="*/ 2147483646 w 60"/>
              <a:gd name="T13" fmla="*/ 2147483646 h 202"/>
              <a:gd name="T14" fmla="*/ 2147483646 w 60"/>
              <a:gd name="T15" fmla="*/ 2147483646 h 202"/>
              <a:gd name="T16" fmla="*/ 2147483646 w 60"/>
              <a:gd name="T17" fmla="*/ 2147483646 h 202"/>
              <a:gd name="T18" fmla="*/ 2147483646 w 60"/>
              <a:gd name="T19" fmla="*/ 2147483646 h 202"/>
              <a:gd name="T20" fmla="*/ 2147483646 w 60"/>
              <a:gd name="T21" fmla="*/ 2147483646 h 202"/>
              <a:gd name="T22" fmla="*/ 2147483646 w 60"/>
              <a:gd name="T23" fmla="*/ 2147483646 h 202"/>
              <a:gd name="T24" fmla="*/ 2147483646 w 60"/>
              <a:gd name="T25" fmla="*/ 2147483646 h 202"/>
              <a:gd name="T26" fmla="*/ 2147483646 w 60"/>
              <a:gd name="T27" fmla="*/ 2147483646 h 202"/>
              <a:gd name="T28" fmla="*/ 2147483646 w 60"/>
              <a:gd name="T29" fmla="*/ 2147483646 h 202"/>
              <a:gd name="T30" fmla="*/ 2147483646 w 60"/>
              <a:gd name="T31" fmla="*/ 2147483646 h 202"/>
              <a:gd name="T32" fmla="*/ 2147483646 w 60"/>
              <a:gd name="T33" fmla="*/ 2147483646 h 202"/>
              <a:gd name="T34" fmla="*/ 602866460 w 60"/>
              <a:gd name="T35" fmla="*/ 0 h 20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60" h="202">
                <a:moveTo>
                  <a:pt x="1" y="0"/>
                </a:moveTo>
                <a:cubicBezTo>
                  <a:pt x="0" y="1"/>
                  <a:pt x="0" y="1"/>
                  <a:pt x="0" y="1"/>
                </a:cubicBezTo>
                <a:cubicBezTo>
                  <a:pt x="7" y="13"/>
                  <a:pt x="10" y="28"/>
                  <a:pt x="10" y="45"/>
                </a:cubicBezTo>
                <a:cubicBezTo>
                  <a:pt x="11" y="76"/>
                  <a:pt x="12" y="89"/>
                  <a:pt x="11" y="89"/>
                </a:cubicBezTo>
                <a:cubicBezTo>
                  <a:pt x="12" y="89"/>
                  <a:pt x="11" y="103"/>
                  <a:pt x="16" y="134"/>
                </a:cubicBezTo>
                <a:cubicBezTo>
                  <a:pt x="17" y="144"/>
                  <a:pt x="19" y="153"/>
                  <a:pt x="23" y="161"/>
                </a:cubicBezTo>
                <a:cubicBezTo>
                  <a:pt x="23" y="161"/>
                  <a:pt x="23" y="161"/>
                  <a:pt x="24" y="161"/>
                </a:cubicBezTo>
                <a:cubicBezTo>
                  <a:pt x="23" y="162"/>
                  <a:pt x="23" y="162"/>
                  <a:pt x="23" y="162"/>
                </a:cubicBezTo>
                <a:cubicBezTo>
                  <a:pt x="31" y="179"/>
                  <a:pt x="43" y="192"/>
                  <a:pt x="60" y="202"/>
                </a:cubicBezTo>
                <a:cubicBezTo>
                  <a:pt x="59" y="200"/>
                  <a:pt x="59" y="200"/>
                  <a:pt x="59" y="200"/>
                </a:cubicBezTo>
                <a:cubicBezTo>
                  <a:pt x="35" y="185"/>
                  <a:pt x="21" y="164"/>
                  <a:pt x="17" y="134"/>
                </a:cubicBezTo>
                <a:cubicBezTo>
                  <a:pt x="13" y="103"/>
                  <a:pt x="13" y="89"/>
                  <a:pt x="13" y="89"/>
                </a:cubicBezTo>
                <a:cubicBezTo>
                  <a:pt x="13" y="89"/>
                  <a:pt x="12" y="76"/>
                  <a:pt x="11" y="45"/>
                </a:cubicBezTo>
                <a:cubicBezTo>
                  <a:pt x="11" y="35"/>
                  <a:pt x="10" y="27"/>
                  <a:pt x="8" y="19"/>
                </a:cubicBezTo>
                <a:cubicBezTo>
                  <a:pt x="7" y="17"/>
                  <a:pt x="7" y="17"/>
                  <a:pt x="7" y="17"/>
                </a:cubicBezTo>
                <a:cubicBezTo>
                  <a:pt x="7" y="16"/>
                  <a:pt x="7" y="16"/>
                  <a:pt x="7" y="16"/>
                </a:cubicBezTo>
                <a:cubicBezTo>
                  <a:pt x="7" y="16"/>
                  <a:pt x="7" y="16"/>
                  <a:pt x="7" y="16"/>
                </a:cubicBezTo>
                <a:cubicBezTo>
                  <a:pt x="6" y="10"/>
                  <a:pt x="4" y="5"/>
                  <a:pt x="1" y="0"/>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756" name="MH_Other_130"/>
          <p:cNvSpPr>
            <a:spLocks/>
          </p:cNvSpPr>
          <p:nvPr>
            <p:custDataLst>
              <p:tags r:id="rId132"/>
            </p:custDataLst>
          </p:nvPr>
        </p:nvSpPr>
        <p:spPr bwMode="auto">
          <a:xfrm>
            <a:off x="4867453" y="4178426"/>
            <a:ext cx="0" cy="3175"/>
          </a:xfrm>
          <a:custGeom>
            <a:avLst/>
            <a:gdLst>
              <a:gd name="T0" fmla="*/ 0 w 3"/>
              <a:gd name="T1" fmla="*/ 146271796 h 7"/>
              <a:gd name="T2" fmla="*/ 119 w 3"/>
              <a:gd name="T3" fmla="*/ 512054475 h 7"/>
              <a:gd name="T4" fmla="*/ 0 w 3"/>
              <a:gd name="T5" fmla="*/ 0 h 7"/>
              <a:gd name="T6" fmla="*/ 0 w 3"/>
              <a:gd name="T7" fmla="*/ 0 h 7"/>
              <a:gd name="T8" fmla="*/ 0 w 3"/>
              <a:gd name="T9" fmla="*/ 146271796 h 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 h="7">
                <a:moveTo>
                  <a:pt x="0" y="2"/>
                </a:moveTo>
                <a:lnTo>
                  <a:pt x="3" y="7"/>
                </a:lnTo>
                <a:lnTo>
                  <a:pt x="0" y="0"/>
                </a:lnTo>
                <a:lnTo>
                  <a:pt x="0" y="2"/>
                </a:ln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757" name="MH_Other_131"/>
          <p:cNvSpPr>
            <a:spLocks/>
          </p:cNvSpPr>
          <p:nvPr>
            <p:custDataLst>
              <p:tags r:id="rId133"/>
            </p:custDataLst>
          </p:nvPr>
        </p:nvSpPr>
        <p:spPr bwMode="auto">
          <a:xfrm>
            <a:off x="4910315" y="4334001"/>
            <a:ext cx="1588" cy="1587"/>
          </a:xfrm>
          <a:custGeom>
            <a:avLst/>
            <a:gdLst>
              <a:gd name="T0" fmla="*/ 179346497 w 5"/>
              <a:gd name="T1" fmla="*/ 107492588 h 5"/>
              <a:gd name="T2" fmla="*/ 0 w 5"/>
              <a:gd name="T3" fmla="*/ 0 h 5"/>
              <a:gd name="T4" fmla="*/ 107627970 w 5"/>
              <a:gd name="T5" fmla="*/ 179120564 h 5"/>
              <a:gd name="T6" fmla="*/ 107627970 w 5"/>
              <a:gd name="T7" fmla="*/ 179120564 h 5"/>
              <a:gd name="T8" fmla="*/ 179346497 w 5"/>
              <a:gd name="T9" fmla="*/ 107492588 h 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 h="5">
                <a:moveTo>
                  <a:pt x="5" y="3"/>
                </a:moveTo>
                <a:lnTo>
                  <a:pt x="0" y="0"/>
                </a:lnTo>
                <a:lnTo>
                  <a:pt x="3" y="5"/>
                </a:lnTo>
                <a:lnTo>
                  <a:pt x="5" y="3"/>
                </a:ln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758" name="MH_Other_132"/>
          <p:cNvSpPr>
            <a:spLocks/>
          </p:cNvSpPr>
          <p:nvPr>
            <p:custDataLst>
              <p:tags r:id="rId134"/>
            </p:custDataLst>
          </p:nvPr>
        </p:nvSpPr>
        <p:spPr bwMode="auto">
          <a:xfrm>
            <a:off x="4843640" y="4175250"/>
            <a:ext cx="38100" cy="127000"/>
          </a:xfrm>
          <a:custGeom>
            <a:avLst/>
            <a:gdLst>
              <a:gd name="T0" fmla="*/ 2147483646 w 44"/>
              <a:gd name="T1" fmla="*/ 2147483646 h 152"/>
              <a:gd name="T2" fmla="*/ 1260411211 w 44"/>
              <a:gd name="T3" fmla="*/ 2147483646 h 152"/>
              <a:gd name="T4" fmla="*/ 1890242311 w 44"/>
              <a:gd name="T5" fmla="*/ 0 h 152"/>
              <a:gd name="T6" fmla="*/ 1260411211 w 44"/>
              <a:gd name="T7" fmla="*/ 587803625 h 152"/>
              <a:gd name="T8" fmla="*/ 629831100 w 44"/>
              <a:gd name="T9" fmla="*/ 2147483646 h 152"/>
              <a:gd name="T10" fmla="*/ 1260411211 w 44"/>
              <a:gd name="T11" fmla="*/ 2147483646 h 152"/>
              <a:gd name="T12" fmla="*/ 2147483646 w 44"/>
              <a:gd name="T13" fmla="*/ 2147483646 h 152"/>
              <a:gd name="T14" fmla="*/ 2147483646 w 44"/>
              <a:gd name="T15" fmla="*/ 2147483646 h 152"/>
              <a:gd name="T16" fmla="*/ 2147483646 w 44"/>
              <a:gd name="T17" fmla="*/ 2147483646 h 152"/>
              <a:gd name="T18" fmla="*/ 2147483646 w 44"/>
              <a:gd name="T19" fmla="*/ 2147483646 h 152"/>
              <a:gd name="T20" fmla="*/ 2147483646 w 44"/>
              <a:gd name="T21" fmla="*/ 2147483646 h 152"/>
              <a:gd name="T22" fmla="*/ 2147483646 w 44"/>
              <a:gd name="T23" fmla="*/ 2147483646 h 152"/>
              <a:gd name="T24" fmla="*/ 2147483646 w 44"/>
              <a:gd name="T25" fmla="*/ 2147483646 h 15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4" h="152">
                <a:moveTo>
                  <a:pt x="4" y="81"/>
                </a:moveTo>
                <a:cubicBezTo>
                  <a:pt x="1" y="49"/>
                  <a:pt x="2" y="36"/>
                  <a:pt x="2" y="36"/>
                </a:cubicBezTo>
                <a:cubicBezTo>
                  <a:pt x="3" y="0"/>
                  <a:pt x="3" y="0"/>
                  <a:pt x="3" y="0"/>
                </a:cubicBezTo>
                <a:cubicBezTo>
                  <a:pt x="2" y="1"/>
                  <a:pt x="2" y="1"/>
                  <a:pt x="2" y="1"/>
                </a:cubicBezTo>
                <a:cubicBezTo>
                  <a:pt x="1" y="36"/>
                  <a:pt x="1" y="36"/>
                  <a:pt x="1" y="36"/>
                </a:cubicBezTo>
                <a:cubicBezTo>
                  <a:pt x="1" y="36"/>
                  <a:pt x="0" y="49"/>
                  <a:pt x="2" y="81"/>
                </a:cubicBezTo>
                <a:cubicBezTo>
                  <a:pt x="3" y="91"/>
                  <a:pt x="5" y="100"/>
                  <a:pt x="8" y="108"/>
                </a:cubicBezTo>
                <a:cubicBezTo>
                  <a:pt x="8" y="108"/>
                  <a:pt x="8" y="108"/>
                  <a:pt x="9" y="108"/>
                </a:cubicBezTo>
                <a:cubicBezTo>
                  <a:pt x="8" y="109"/>
                  <a:pt x="8" y="109"/>
                  <a:pt x="8" y="109"/>
                </a:cubicBezTo>
                <a:cubicBezTo>
                  <a:pt x="15" y="126"/>
                  <a:pt x="28" y="141"/>
                  <a:pt x="44" y="152"/>
                </a:cubicBezTo>
                <a:cubicBezTo>
                  <a:pt x="43" y="151"/>
                  <a:pt x="43" y="151"/>
                  <a:pt x="43" y="151"/>
                </a:cubicBezTo>
                <a:cubicBezTo>
                  <a:pt x="43" y="150"/>
                  <a:pt x="43" y="150"/>
                  <a:pt x="43" y="150"/>
                </a:cubicBezTo>
                <a:cubicBezTo>
                  <a:pt x="19" y="134"/>
                  <a:pt x="6" y="111"/>
                  <a:pt x="4" y="81"/>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759" name="MH_Other_133"/>
          <p:cNvSpPr>
            <a:spLocks/>
          </p:cNvSpPr>
          <p:nvPr>
            <p:custDataLst>
              <p:tags r:id="rId135"/>
            </p:custDataLst>
          </p:nvPr>
        </p:nvSpPr>
        <p:spPr bwMode="auto">
          <a:xfrm>
            <a:off x="4880154" y="4300662"/>
            <a:ext cx="1587" cy="1588"/>
          </a:xfrm>
          <a:custGeom>
            <a:avLst/>
            <a:gdLst>
              <a:gd name="T0" fmla="*/ 0 w 1"/>
              <a:gd name="T1" fmla="*/ 0 h 1"/>
              <a:gd name="T2" fmla="*/ 0 w 1"/>
              <a:gd name="T3" fmla="*/ 1792959984 h 1"/>
              <a:gd name="T4" fmla="*/ 1790702559 w 1"/>
              <a:gd name="T5" fmla="*/ 0 h 1"/>
              <a:gd name="T6" fmla="*/ 0 w 1"/>
              <a:gd name="T7" fmla="*/ 0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0" y="0"/>
                </a:moveTo>
                <a:cubicBezTo>
                  <a:pt x="0" y="1"/>
                  <a:pt x="0" y="1"/>
                  <a:pt x="0" y="1"/>
                </a:cubicBezTo>
                <a:cubicBezTo>
                  <a:pt x="1" y="0"/>
                  <a:pt x="1" y="0"/>
                  <a:pt x="1" y="0"/>
                </a:cubicBezTo>
                <a:cubicBezTo>
                  <a:pt x="0" y="0"/>
                  <a:pt x="0" y="0"/>
                  <a:pt x="0" y="0"/>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760" name="MH_Other_134"/>
          <p:cNvSpPr>
            <a:spLocks/>
          </p:cNvSpPr>
          <p:nvPr>
            <p:custDataLst>
              <p:tags r:id="rId136"/>
            </p:custDataLst>
          </p:nvPr>
        </p:nvSpPr>
        <p:spPr bwMode="auto">
          <a:xfrm>
            <a:off x="4821416" y="4191125"/>
            <a:ext cx="30163" cy="74612"/>
          </a:xfrm>
          <a:custGeom>
            <a:avLst/>
            <a:gdLst>
              <a:gd name="T0" fmla="*/ 588987036 w 36"/>
              <a:gd name="T1" fmla="*/ 2147483646 h 90"/>
              <a:gd name="T2" fmla="*/ 588987036 w 36"/>
              <a:gd name="T3" fmla="*/ 0 h 90"/>
              <a:gd name="T4" fmla="*/ 0 w 36"/>
              <a:gd name="T5" fmla="*/ 578000926 h 90"/>
              <a:gd name="T6" fmla="*/ 0 w 36"/>
              <a:gd name="T7" fmla="*/ 2147483646 h 90"/>
              <a:gd name="T8" fmla="*/ 2147483646 w 36"/>
              <a:gd name="T9" fmla="*/ 2147483646 h 90"/>
              <a:gd name="T10" fmla="*/ 2147483646 w 36"/>
              <a:gd name="T11" fmla="*/ 2147483646 h 90"/>
              <a:gd name="T12" fmla="*/ 2147483646 w 36"/>
              <a:gd name="T13" fmla="*/ 2147483646 h 90"/>
              <a:gd name="T14" fmla="*/ 2147483646 w 36"/>
              <a:gd name="T15" fmla="*/ 2147483646 h 90"/>
              <a:gd name="T16" fmla="*/ 2147483646 w 36"/>
              <a:gd name="T17" fmla="*/ 2147483646 h 90"/>
              <a:gd name="T18" fmla="*/ 2147483646 w 36"/>
              <a:gd name="T19" fmla="*/ 2147483646 h 90"/>
              <a:gd name="T20" fmla="*/ 588987036 w 36"/>
              <a:gd name="T21" fmla="*/ 2147483646 h 9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6" h="90">
                <a:moveTo>
                  <a:pt x="1" y="18"/>
                </a:moveTo>
                <a:cubicBezTo>
                  <a:pt x="1" y="11"/>
                  <a:pt x="1" y="5"/>
                  <a:pt x="1" y="0"/>
                </a:cubicBezTo>
                <a:cubicBezTo>
                  <a:pt x="0" y="1"/>
                  <a:pt x="0" y="1"/>
                  <a:pt x="0" y="1"/>
                </a:cubicBezTo>
                <a:cubicBezTo>
                  <a:pt x="0" y="6"/>
                  <a:pt x="0" y="11"/>
                  <a:pt x="0" y="18"/>
                </a:cubicBezTo>
                <a:cubicBezTo>
                  <a:pt x="0" y="28"/>
                  <a:pt x="1" y="37"/>
                  <a:pt x="4" y="46"/>
                </a:cubicBezTo>
                <a:cubicBezTo>
                  <a:pt x="6" y="47"/>
                  <a:pt x="6" y="47"/>
                  <a:pt x="6" y="47"/>
                </a:cubicBezTo>
                <a:cubicBezTo>
                  <a:pt x="5" y="48"/>
                  <a:pt x="5" y="48"/>
                  <a:pt x="5" y="48"/>
                </a:cubicBezTo>
                <a:cubicBezTo>
                  <a:pt x="10" y="65"/>
                  <a:pt x="21" y="79"/>
                  <a:pt x="36" y="90"/>
                </a:cubicBezTo>
                <a:cubicBezTo>
                  <a:pt x="36" y="90"/>
                  <a:pt x="36" y="90"/>
                  <a:pt x="36" y="90"/>
                </a:cubicBezTo>
                <a:cubicBezTo>
                  <a:pt x="36" y="89"/>
                  <a:pt x="36" y="89"/>
                  <a:pt x="36" y="89"/>
                </a:cubicBezTo>
                <a:cubicBezTo>
                  <a:pt x="13" y="71"/>
                  <a:pt x="1" y="48"/>
                  <a:pt x="1" y="18"/>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761" name="MH_Other_135"/>
          <p:cNvSpPr>
            <a:spLocks/>
          </p:cNvSpPr>
          <p:nvPr>
            <p:custDataLst>
              <p:tags r:id="rId137"/>
            </p:custDataLst>
          </p:nvPr>
        </p:nvSpPr>
        <p:spPr bwMode="auto">
          <a:xfrm>
            <a:off x="4851578" y="4265737"/>
            <a:ext cx="0" cy="0"/>
          </a:xfrm>
          <a:custGeom>
            <a:avLst/>
            <a:gdLst>
              <a:gd name="T0" fmla="*/ 0 w 1"/>
              <a:gd name="T1" fmla="*/ 0 h 1"/>
              <a:gd name="T2" fmla="*/ 0 w 1"/>
              <a:gd name="T3" fmla="*/ 1067 h 1"/>
              <a:gd name="T4" fmla="*/ 1067 w 1"/>
              <a:gd name="T5" fmla="*/ 0 h 1"/>
              <a:gd name="T6" fmla="*/ 0 w 1"/>
              <a:gd name="T7" fmla="*/ 0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0" y="0"/>
                </a:moveTo>
                <a:cubicBezTo>
                  <a:pt x="0" y="1"/>
                  <a:pt x="0" y="1"/>
                  <a:pt x="0" y="1"/>
                </a:cubicBezTo>
                <a:cubicBezTo>
                  <a:pt x="1" y="0"/>
                  <a:pt x="1" y="0"/>
                  <a:pt x="1" y="0"/>
                </a:cubicBezTo>
                <a:cubicBezTo>
                  <a:pt x="0" y="0"/>
                  <a:pt x="0" y="0"/>
                  <a:pt x="0" y="0"/>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762" name="MH_Other_136"/>
          <p:cNvSpPr>
            <a:spLocks/>
          </p:cNvSpPr>
          <p:nvPr>
            <p:custDataLst>
              <p:tags r:id="rId138"/>
            </p:custDataLst>
          </p:nvPr>
        </p:nvSpPr>
        <p:spPr bwMode="auto">
          <a:xfrm>
            <a:off x="4802366" y="4202238"/>
            <a:ext cx="22225" cy="28575"/>
          </a:xfrm>
          <a:custGeom>
            <a:avLst/>
            <a:gdLst>
              <a:gd name="T0" fmla="*/ 619630436 w 26"/>
              <a:gd name="T1" fmla="*/ 0 h 35"/>
              <a:gd name="T2" fmla="*/ 619630436 w 26"/>
              <a:gd name="T3" fmla="*/ 0 h 35"/>
              <a:gd name="T4" fmla="*/ 0 w 26"/>
              <a:gd name="T5" fmla="*/ 0 h 35"/>
              <a:gd name="T6" fmla="*/ 2147483646 w 26"/>
              <a:gd name="T7" fmla="*/ 2147483646 h 35"/>
              <a:gd name="T8" fmla="*/ 2147483646 w 26"/>
              <a:gd name="T9" fmla="*/ 2147483646 h 35"/>
              <a:gd name="T10" fmla="*/ 619630436 w 26"/>
              <a:gd name="T11" fmla="*/ 0 h 3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35">
                <a:moveTo>
                  <a:pt x="1" y="0"/>
                </a:moveTo>
                <a:cubicBezTo>
                  <a:pt x="1" y="0"/>
                  <a:pt x="1" y="0"/>
                  <a:pt x="1" y="0"/>
                </a:cubicBezTo>
                <a:cubicBezTo>
                  <a:pt x="0" y="0"/>
                  <a:pt x="0" y="0"/>
                  <a:pt x="0" y="0"/>
                </a:cubicBezTo>
                <a:cubicBezTo>
                  <a:pt x="6" y="14"/>
                  <a:pt x="14" y="25"/>
                  <a:pt x="26" y="35"/>
                </a:cubicBezTo>
                <a:cubicBezTo>
                  <a:pt x="25" y="33"/>
                  <a:pt x="25" y="33"/>
                  <a:pt x="25" y="33"/>
                </a:cubicBezTo>
                <a:cubicBezTo>
                  <a:pt x="14" y="23"/>
                  <a:pt x="6" y="12"/>
                  <a:pt x="1" y="0"/>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763" name="MH_Other_137"/>
          <p:cNvSpPr>
            <a:spLocks/>
          </p:cNvSpPr>
          <p:nvPr>
            <p:custDataLst>
              <p:tags r:id="rId139"/>
            </p:custDataLst>
          </p:nvPr>
        </p:nvSpPr>
        <p:spPr bwMode="auto">
          <a:xfrm>
            <a:off x="4824590" y="4229226"/>
            <a:ext cx="1588" cy="1587"/>
          </a:xfrm>
          <a:custGeom>
            <a:avLst/>
            <a:gdLst>
              <a:gd name="T0" fmla="*/ 224119998 w 4"/>
              <a:gd name="T1" fmla="*/ 111918811 h 4"/>
              <a:gd name="T2" fmla="*/ 0 w 4"/>
              <a:gd name="T3" fmla="*/ 0 h 4"/>
              <a:gd name="T4" fmla="*/ 112059999 w 4"/>
              <a:gd name="T5" fmla="*/ 223838018 h 4"/>
              <a:gd name="T6" fmla="*/ 224119998 w 4"/>
              <a:gd name="T7" fmla="*/ 111918811 h 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 h="4">
                <a:moveTo>
                  <a:pt x="4" y="2"/>
                </a:moveTo>
                <a:lnTo>
                  <a:pt x="0" y="0"/>
                </a:lnTo>
                <a:lnTo>
                  <a:pt x="2" y="4"/>
                </a:lnTo>
                <a:lnTo>
                  <a:pt x="4" y="2"/>
                </a:ln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764" name="MH_Other_138"/>
          <p:cNvSpPr>
            <a:spLocks/>
          </p:cNvSpPr>
          <p:nvPr>
            <p:custDataLst>
              <p:tags r:id="rId140"/>
            </p:custDataLst>
          </p:nvPr>
        </p:nvSpPr>
        <p:spPr bwMode="auto">
          <a:xfrm>
            <a:off x="5005566" y="4332413"/>
            <a:ext cx="22225" cy="15875"/>
          </a:xfrm>
          <a:custGeom>
            <a:avLst/>
            <a:gdLst>
              <a:gd name="T0" fmla="*/ 2147483646 w 27"/>
              <a:gd name="T1" fmla="*/ 2147483646 h 18"/>
              <a:gd name="T2" fmla="*/ 2147483646 w 27"/>
              <a:gd name="T3" fmla="*/ 2147483646 h 18"/>
              <a:gd name="T4" fmla="*/ 2147483646 w 27"/>
              <a:gd name="T5" fmla="*/ 2147483646 h 18"/>
              <a:gd name="T6" fmla="*/ 2147483646 w 27"/>
              <a:gd name="T7" fmla="*/ 2147483646 h 18"/>
              <a:gd name="T8" fmla="*/ 2147483646 w 27"/>
              <a:gd name="T9" fmla="*/ 2147483646 h 18"/>
              <a:gd name="T10" fmla="*/ 0 w 27"/>
              <a:gd name="T11" fmla="*/ 0 h 18"/>
              <a:gd name="T12" fmla="*/ 571194024 w 27"/>
              <a:gd name="T13" fmla="*/ 645595681 h 18"/>
              <a:gd name="T14" fmla="*/ 571194024 w 27"/>
              <a:gd name="T15" fmla="*/ 1290413486 h 18"/>
              <a:gd name="T16" fmla="*/ 2147483646 w 27"/>
              <a:gd name="T17" fmla="*/ 2147483646 h 1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7" h="18">
                <a:moveTo>
                  <a:pt x="26" y="18"/>
                </a:moveTo>
                <a:cubicBezTo>
                  <a:pt x="27" y="18"/>
                  <a:pt x="27" y="18"/>
                  <a:pt x="27" y="18"/>
                </a:cubicBezTo>
                <a:cubicBezTo>
                  <a:pt x="27" y="17"/>
                  <a:pt x="27" y="17"/>
                  <a:pt x="27" y="17"/>
                </a:cubicBezTo>
                <a:cubicBezTo>
                  <a:pt x="27" y="17"/>
                  <a:pt x="27" y="17"/>
                  <a:pt x="27" y="17"/>
                </a:cubicBezTo>
                <a:cubicBezTo>
                  <a:pt x="26" y="16"/>
                  <a:pt x="24" y="14"/>
                  <a:pt x="22" y="13"/>
                </a:cubicBezTo>
                <a:cubicBezTo>
                  <a:pt x="16" y="8"/>
                  <a:pt x="8" y="4"/>
                  <a:pt x="0" y="0"/>
                </a:cubicBezTo>
                <a:cubicBezTo>
                  <a:pt x="1" y="1"/>
                  <a:pt x="1" y="1"/>
                  <a:pt x="1" y="1"/>
                </a:cubicBezTo>
                <a:cubicBezTo>
                  <a:pt x="1" y="2"/>
                  <a:pt x="1" y="2"/>
                  <a:pt x="1" y="2"/>
                </a:cubicBezTo>
                <a:cubicBezTo>
                  <a:pt x="11" y="6"/>
                  <a:pt x="19" y="12"/>
                  <a:pt x="26" y="18"/>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765" name="MH_Other_139"/>
          <p:cNvSpPr>
            <a:spLocks/>
          </p:cNvSpPr>
          <p:nvPr>
            <p:custDataLst>
              <p:tags r:id="rId141"/>
            </p:custDataLst>
          </p:nvPr>
        </p:nvSpPr>
        <p:spPr bwMode="auto">
          <a:xfrm>
            <a:off x="4972229" y="4305425"/>
            <a:ext cx="46037" cy="57150"/>
          </a:xfrm>
          <a:custGeom>
            <a:avLst/>
            <a:gdLst>
              <a:gd name="T0" fmla="*/ 2147483646 w 53"/>
              <a:gd name="T1" fmla="*/ 2147483646 h 67"/>
              <a:gd name="T2" fmla="*/ 2147483646 w 53"/>
              <a:gd name="T3" fmla="*/ 2147483646 h 67"/>
              <a:gd name="T4" fmla="*/ 2147483646 w 53"/>
              <a:gd name="T5" fmla="*/ 2147483646 h 67"/>
              <a:gd name="T6" fmla="*/ 2147483646 w 53"/>
              <a:gd name="T7" fmla="*/ 2147483646 h 67"/>
              <a:gd name="T8" fmla="*/ 2147483646 w 53"/>
              <a:gd name="T9" fmla="*/ 2147483646 h 67"/>
              <a:gd name="T10" fmla="*/ 2147483646 w 53"/>
              <a:gd name="T11" fmla="*/ 2147483646 h 67"/>
              <a:gd name="T12" fmla="*/ 2147483646 w 53"/>
              <a:gd name="T13" fmla="*/ 2147483646 h 67"/>
              <a:gd name="T14" fmla="*/ 2147483646 w 53"/>
              <a:gd name="T15" fmla="*/ 2147483646 h 67"/>
              <a:gd name="T16" fmla="*/ 0 w 53"/>
              <a:gd name="T17" fmla="*/ 0 h 67"/>
              <a:gd name="T18" fmla="*/ 637556858 w 53"/>
              <a:gd name="T19" fmla="*/ 614080162 h 67"/>
              <a:gd name="T20" fmla="*/ 1275113716 w 53"/>
              <a:gd name="T21" fmla="*/ 614080162 h 67"/>
              <a:gd name="T22" fmla="*/ 2147483646 w 53"/>
              <a:gd name="T23" fmla="*/ 2147483646 h 6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53" h="67">
                <a:moveTo>
                  <a:pt x="49" y="58"/>
                </a:moveTo>
                <a:cubicBezTo>
                  <a:pt x="52" y="67"/>
                  <a:pt x="52" y="67"/>
                  <a:pt x="52" y="67"/>
                </a:cubicBezTo>
                <a:cubicBezTo>
                  <a:pt x="53" y="66"/>
                  <a:pt x="53" y="66"/>
                  <a:pt x="53" y="66"/>
                </a:cubicBezTo>
                <a:cubicBezTo>
                  <a:pt x="50" y="58"/>
                  <a:pt x="50" y="58"/>
                  <a:pt x="50" y="58"/>
                </a:cubicBezTo>
                <a:cubicBezTo>
                  <a:pt x="47" y="49"/>
                  <a:pt x="43" y="41"/>
                  <a:pt x="39" y="34"/>
                </a:cubicBezTo>
                <a:cubicBezTo>
                  <a:pt x="38" y="34"/>
                  <a:pt x="38" y="34"/>
                  <a:pt x="38" y="34"/>
                </a:cubicBezTo>
                <a:cubicBezTo>
                  <a:pt x="39" y="33"/>
                  <a:pt x="39" y="33"/>
                  <a:pt x="39" y="33"/>
                </a:cubicBezTo>
                <a:cubicBezTo>
                  <a:pt x="34" y="26"/>
                  <a:pt x="28" y="19"/>
                  <a:pt x="22" y="13"/>
                </a:cubicBezTo>
                <a:cubicBezTo>
                  <a:pt x="16" y="8"/>
                  <a:pt x="8" y="3"/>
                  <a:pt x="0" y="0"/>
                </a:cubicBezTo>
                <a:cubicBezTo>
                  <a:pt x="1" y="1"/>
                  <a:pt x="1" y="1"/>
                  <a:pt x="1" y="1"/>
                </a:cubicBezTo>
                <a:cubicBezTo>
                  <a:pt x="1" y="1"/>
                  <a:pt x="1" y="1"/>
                  <a:pt x="2" y="1"/>
                </a:cubicBezTo>
                <a:cubicBezTo>
                  <a:pt x="25" y="13"/>
                  <a:pt x="39" y="31"/>
                  <a:pt x="49" y="58"/>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766" name="MH_Other_140"/>
          <p:cNvSpPr>
            <a:spLocks/>
          </p:cNvSpPr>
          <p:nvPr>
            <p:custDataLst>
              <p:tags r:id="rId142"/>
            </p:custDataLst>
          </p:nvPr>
        </p:nvSpPr>
        <p:spPr bwMode="auto">
          <a:xfrm>
            <a:off x="5005565" y="4334000"/>
            <a:ext cx="0" cy="0"/>
          </a:xfrm>
          <a:custGeom>
            <a:avLst/>
            <a:gdLst>
              <a:gd name="T0" fmla="*/ 1067 w 1"/>
              <a:gd name="T1" fmla="*/ 1067 h 1"/>
              <a:gd name="T2" fmla="*/ 1067 w 1"/>
              <a:gd name="T3" fmla="*/ 0 h 1"/>
              <a:gd name="T4" fmla="*/ 0 w 1"/>
              <a:gd name="T5" fmla="*/ 1067 h 1"/>
              <a:gd name="T6" fmla="*/ 1067 w 1"/>
              <a:gd name="T7" fmla="*/ 1067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1" y="1"/>
                </a:moveTo>
                <a:cubicBezTo>
                  <a:pt x="1" y="1"/>
                  <a:pt x="1" y="1"/>
                  <a:pt x="1" y="0"/>
                </a:cubicBezTo>
                <a:cubicBezTo>
                  <a:pt x="0" y="1"/>
                  <a:pt x="0" y="1"/>
                  <a:pt x="0" y="1"/>
                </a:cubicBezTo>
                <a:lnTo>
                  <a:pt x="1" y="1"/>
                </a:ln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767" name="MH_Other_141"/>
          <p:cNvSpPr>
            <a:spLocks/>
          </p:cNvSpPr>
          <p:nvPr>
            <p:custDataLst>
              <p:tags r:id="rId143"/>
            </p:custDataLst>
          </p:nvPr>
        </p:nvSpPr>
        <p:spPr bwMode="auto">
          <a:xfrm>
            <a:off x="4943653" y="4276851"/>
            <a:ext cx="55562" cy="109537"/>
          </a:xfrm>
          <a:custGeom>
            <a:avLst/>
            <a:gdLst>
              <a:gd name="T0" fmla="*/ 2147483646 w 65"/>
              <a:gd name="T1" fmla="*/ 2147483646 h 130"/>
              <a:gd name="T2" fmla="*/ 2147483646 w 65"/>
              <a:gd name="T3" fmla="*/ 2147483646 h 130"/>
              <a:gd name="T4" fmla="*/ 2147483646 w 65"/>
              <a:gd name="T5" fmla="*/ 2147483646 h 130"/>
              <a:gd name="T6" fmla="*/ 2147483646 w 65"/>
              <a:gd name="T7" fmla="*/ 2147483646 h 130"/>
              <a:gd name="T8" fmla="*/ 2147483646 w 65"/>
              <a:gd name="T9" fmla="*/ 2147483646 h 130"/>
              <a:gd name="T10" fmla="*/ 2147483646 w 65"/>
              <a:gd name="T11" fmla="*/ 2147483646 h 130"/>
              <a:gd name="T12" fmla="*/ 2147483646 w 65"/>
              <a:gd name="T13" fmla="*/ 2147483646 h 130"/>
              <a:gd name="T14" fmla="*/ 2147483646 w 65"/>
              <a:gd name="T15" fmla="*/ 2147483646 h 130"/>
              <a:gd name="T16" fmla="*/ 2147483646 w 65"/>
              <a:gd name="T17" fmla="*/ 2147483646 h 130"/>
              <a:gd name="T18" fmla="*/ 2147483646 w 65"/>
              <a:gd name="T19" fmla="*/ 2147483646 h 130"/>
              <a:gd name="T20" fmla="*/ 0 w 65"/>
              <a:gd name="T21" fmla="*/ 0 h 130"/>
              <a:gd name="T22" fmla="*/ 615235462 w 65"/>
              <a:gd name="T23" fmla="*/ 1196285596 h 130"/>
              <a:gd name="T24" fmla="*/ 2147483646 w 65"/>
              <a:gd name="T25" fmla="*/ 2147483646 h 13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65" h="130">
                <a:moveTo>
                  <a:pt x="43" y="61"/>
                </a:moveTo>
                <a:cubicBezTo>
                  <a:pt x="52" y="90"/>
                  <a:pt x="56" y="103"/>
                  <a:pt x="56" y="104"/>
                </a:cubicBezTo>
                <a:cubicBezTo>
                  <a:pt x="56" y="104"/>
                  <a:pt x="58" y="112"/>
                  <a:pt x="64" y="130"/>
                </a:cubicBezTo>
                <a:cubicBezTo>
                  <a:pt x="65" y="129"/>
                  <a:pt x="65" y="129"/>
                  <a:pt x="65" y="129"/>
                </a:cubicBezTo>
                <a:cubicBezTo>
                  <a:pt x="59" y="111"/>
                  <a:pt x="57" y="103"/>
                  <a:pt x="57" y="103"/>
                </a:cubicBezTo>
                <a:cubicBezTo>
                  <a:pt x="57" y="103"/>
                  <a:pt x="53" y="90"/>
                  <a:pt x="45" y="61"/>
                </a:cubicBezTo>
                <a:cubicBezTo>
                  <a:pt x="42" y="52"/>
                  <a:pt x="39" y="44"/>
                  <a:pt x="36" y="36"/>
                </a:cubicBezTo>
                <a:cubicBezTo>
                  <a:pt x="35" y="36"/>
                  <a:pt x="35" y="36"/>
                  <a:pt x="35" y="36"/>
                </a:cubicBezTo>
                <a:cubicBezTo>
                  <a:pt x="35" y="36"/>
                  <a:pt x="35" y="36"/>
                  <a:pt x="35" y="36"/>
                </a:cubicBezTo>
                <a:cubicBezTo>
                  <a:pt x="31" y="28"/>
                  <a:pt x="26" y="21"/>
                  <a:pt x="20" y="15"/>
                </a:cubicBezTo>
                <a:cubicBezTo>
                  <a:pt x="14" y="9"/>
                  <a:pt x="7" y="4"/>
                  <a:pt x="0" y="0"/>
                </a:cubicBezTo>
                <a:cubicBezTo>
                  <a:pt x="1" y="2"/>
                  <a:pt x="1" y="2"/>
                  <a:pt x="1" y="2"/>
                </a:cubicBezTo>
                <a:cubicBezTo>
                  <a:pt x="23" y="15"/>
                  <a:pt x="36" y="33"/>
                  <a:pt x="43" y="61"/>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768" name="MH_Other_142"/>
          <p:cNvSpPr>
            <a:spLocks/>
          </p:cNvSpPr>
          <p:nvPr>
            <p:custDataLst>
              <p:tags r:id="rId144"/>
            </p:custDataLst>
          </p:nvPr>
        </p:nvSpPr>
        <p:spPr bwMode="auto">
          <a:xfrm>
            <a:off x="4973815" y="4307012"/>
            <a:ext cx="0" cy="0"/>
          </a:xfrm>
          <a:custGeom>
            <a:avLst/>
            <a:gdLst>
              <a:gd name="T0" fmla="*/ 711 w 1"/>
              <a:gd name="T1" fmla="*/ 0 w 1"/>
              <a:gd name="T2" fmla="*/ 0 w 1"/>
              <a:gd name="T3" fmla="*/ 711 w 1"/>
              <a:gd name="T4" fmla="*/ 0 60000 65536"/>
              <a:gd name="T5" fmla="*/ 0 60000 65536"/>
              <a:gd name="T6" fmla="*/ 0 60000 65536"/>
              <a:gd name="T7" fmla="*/ 0 60000 65536"/>
            </a:gdLst>
            <a:ahLst/>
            <a:cxnLst>
              <a:cxn ang="T4">
                <a:pos x="T0" y="0"/>
              </a:cxn>
              <a:cxn ang="T5">
                <a:pos x="T1" y="0"/>
              </a:cxn>
              <a:cxn ang="T6">
                <a:pos x="T2" y="0"/>
              </a:cxn>
              <a:cxn ang="T7">
                <a:pos x="T3" y="0"/>
              </a:cxn>
            </a:cxnLst>
            <a:rect l="0" t="0" r="r" b="b"/>
            <a:pathLst>
              <a:path w="1">
                <a:moveTo>
                  <a:pt x="1" y="0"/>
                </a:moveTo>
                <a:cubicBezTo>
                  <a:pt x="0" y="0"/>
                  <a:pt x="0" y="0"/>
                  <a:pt x="0" y="0"/>
                </a:cubicBezTo>
                <a:cubicBezTo>
                  <a:pt x="0" y="0"/>
                  <a:pt x="0" y="0"/>
                  <a:pt x="0" y="0"/>
                </a:cubicBezTo>
                <a:lnTo>
                  <a:pt x="1" y="0"/>
                </a:ln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769" name="MH_Other_143"/>
          <p:cNvSpPr>
            <a:spLocks/>
          </p:cNvSpPr>
          <p:nvPr>
            <p:custDataLst>
              <p:tags r:id="rId145"/>
            </p:custDataLst>
          </p:nvPr>
        </p:nvSpPr>
        <p:spPr bwMode="auto">
          <a:xfrm>
            <a:off x="4916665" y="4245100"/>
            <a:ext cx="69850" cy="157162"/>
          </a:xfrm>
          <a:custGeom>
            <a:avLst/>
            <a:gdLst>
              <a:gd name="T0" fmla="*/ 2147483646 w 83"/>
              <a:gd name="T1" fmla="*/ 2147483646 h 187"/>
              <a:gd name="T2" fmla="*/ 2147483646 w 83"/>
              <a:gd name="T3" fmla="*/ 2147483646 h 187"/>
              <a:gd name="T4" fmla="*/ 2147483646 w 83"/>
              <a:gd name="T5" fmla="*/ 2147483646 h 187"/>
              <a:gd name="T6" fmla="*/ 2147483646 w 83"/>
              <a:gd name="T7" fmla="*/ 2147483646 h 187"/>
              <a:gd name="T8" fmla="*/ 2147483646 w 83"/>
              <a:gd name="T9" fmla="*/ 2147483646 h 187"/>
              <a:gd name="T10" fmla="*/ 2147483646 w 83"/>
              <a:gd name="T11" fmla="*/ 2147483646 h 187"/>
              <a:gd name="T12" fmla="*/ 2147483646 w 83"/>
              <a:gd name="T13" fmla="*/ 2147483646 h 187"/>
              <a:gd name="T14" fmla="*/ 2147483646 w 83"/>
              <a:gd name="T15" fmla="*/ 2147483646 h 187"/>
              <a:gd name="T16" fmla="*/ 2147483646 w 83"/>
              <a:gd name="T17" fmla="*/ 2147483646 h 187"/>
              <a:gd name="T18" fmla="*/ 2147483646 w 83"/>
              <a:gd name="T19" fmla="*/ 2147483646 h 187"/>
              <a:gd name="T20" fmla="*/ 2147483646 w 83"/>
              <a:gd name="T21" fmla="*/ 2147483646 h 187"/>
              <a:gd name="T22" fmla="*/ 2147483646 w 83"/>
              <a:gd name="T23" fmla="*/ 2147483646 h 187"/>
              <a:gd name="T24" fmla="*/ 2147483646 w 83"/>
              <a:gd name="T25" fmla="*/ 2147483646 h 187"/>
              <a:gd name="T26" fmla="*/ 2147483646 w 83"/>
              <a:gd name="T27" fmla="*/ 2147483646 h 187"/>
              <a:gd name="T28" fmla="*/ 2147483646 w 83"/>
              <a:gd name="T29" fmla="*/ 2147483646 h 187"/>
              <a:gd name="T30" fmla="*/ 2147483646 w 83"/>
              <a:gd name="T31" fmla="*/ 2147483646 h 187"/>
              <a:gd name="T32" fmla="*/ 2147483646 w 83"/>
              <a:gd name="T33" fmla="*/ 2147483646 h 187"/>
              <a:gd name="T34" fmla="*/ 0 w 83"/>
              <a:gd name="T35" fmla="*/ 0 h 187"/>
              <a:gd name="T36" fmla="*/ 0 w 83"/>
              <a:gd name="T37" fmla="*/ 1187352186 h 187"/>
              <a:gd name="T38" fmla="*/ 594916658 w 83"/>
              <a:gd name="T39" fmla="*/ 1780674875 h 187"/>
              <a:gd name="T40" fmla="*/ 2147483646 w 83"/>
              <a:gd name="T41" fmla="*/ 2147483646 h 18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83" h="187">
                <a:moveTo>
                  <a:pt x="41" y="65"/>
                </a:moveTo>
                <a:cubicBezTo>
                  <a:pt x="47" y="95"/>
                  <a:pt x="50" y="108"/>
                  <a:pt x="50" y="108"/>
                </a:cubicBezTo>
                <a:cubicBezTo>
                  <a:pt x="50" y="108"/>
                  <a:pt x="53" y="121"/>
                  <a:pt x="62" y="152"/>
                </a:cubicBezTo>
                <a:cubicBezTo>
                  <a:pt x="65" y="161"/>
                  <a:pt x="69" y="169"/>
                  <a:pt x="74" y="176"/>
                </a:cubicBezTo>
                <a:cubicBezTo>
                  <a:pt x="75" y="176"/>
                  <a:pt x="75" y="176"/>
                  <a:pt x="75" y="177"/>
                </a:cubicBezTo>
                <a:cubicBezTo>
                  <a:pt x="75" y="177"/>
                  <a:pt x="75" y="177"/>
                  <a:pt x="75" y="177"/>
                </a:cubicBezTo>
                <a:cubicBezTo>
                  <a:pt x="77" y="181"/>
                  <a:pt x="80" y="184"/>
                  <a:pt x="83" y="187"/>
                </a:cubicBezTo>
                <a:cubicBezTo>
                  <a:pt x="83" y="186"/>
                  <a:pt x="83" y="186"/>
                  <a:pt x="83" y="186"/>
                </a:cubicBezTo>
                <a:cubicBezTo>
                  <a:pt x="83" y="186"/>
                  <a:pt x="83" y="186"/>
                  <a:pt x="83" y="186"/>
                </a:cubicBezTo>
                <a:cubicBezTo>
                  <a:pt x="75" y="176"/>
                  <a:pt x="68" y="165"/>
                  <a:pt x="64" y="151"/>
                </a:cubicBezTo>
                <a:cubicBezTo>
                  <a:pt x="54" y="121"/>
                  <a:pt x="52" y="108"/>
                  <a:pt x="52" y="108"/>
                </a:cubicBezTo>
                <a:cubicBezTo>
                  <a:pt x="52" y="108"/>
                  <a:pt x="48" y="94"/>
                  <a:pt x="42" y="64"/>
                </a:cubicBezTo>
                <a:cubicBezTo>
                  <a:pt x="40" y="55"/>
                  <a:pt x="37" y="47"/>
                  <a:pt x="34" y="39"/>
                </a:cubicBezTo>
                <a:cubicBezTo>
                  <a:pt x="32" y="38"/>
                  <a:pt x="32" y="38"/>
                  <a:pt x="32" y="38"/>
                </a:cubicBezTo>
                <a:cubicBezTo>
                  <a:pt x="33" y="37"/>
                  <a:pt x="33" y="37"/>
                  <a:pt x="33" y="37"/>
                </a:cubicBezTo>
                <a:cubicBezTo>
                  <a:pt x="33" y="37"/>
                  <a:pt x="33" y="37"/>
                  <a:pt x="33" y="37"/>
                </a:cubicBezTo>
                <a:cubicBezTo>
                  <a:pt x="29" y="30"/>
                  <a:pt x="25" y="23"/>
                  <a:pt x="20" y="17"/>
                </a:cubicBezTo>
                <a:cubicBezTo>
                  <a:pt x="14" y="11"/>
                  <a:pt x="7" y="5"/>
                  <a:pt x="0" y="0"/>
                </a:cubicBezTo>
                <a:cubicBezTo>
                  <a:pt x="0" y="2"/>
                  <a:pt x="0" y="2"/>
                  <a:pt x="0" y="2"/>
                </a:cubicBezTo>
                <a:cubicBezTo>
                  <a:pt x="1" y="2"/>
                  <a:pt x="1" y="2"/>
                  <a:pt x="1" y="3"/>
                </a:cubicBezTo>
                <a:cubicBezTo>
                  <a:pt x="23" y="17"/>
                  <a:pt x="35" y="36"/>
                  <a:pt x="41" y="65"/>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770" name="MH_Other_144"/>
          <p:cNvSpPr>
            <a:spLocks/>
          </p:cNvSpPr>
          <p:nvPr>
            <p:custDataLst>
              <p:tags r:id="rId146"/>
            </p:custDataLst>
          </p:nvPr>
        </p:nvSpPr>
        <p:spPr bwMode="auto">
          <a:xfrm>
            <a:off x="4943654" y="4276851"/>
            <a:ext cx="1587" cy="1587"/>
          </a:xfrm>
          <a:custGeom>
            <a:avLst/>
            <a:gdLst>
              <a:gd name="T0" fmla="*/ 0 w 4"/>
              <a:gd name="T1" fmla="*/ 107492588 h 5"/>
              <a:gd name="T2" fmla="*/ 223838018 w 4"/>
              <a:gd name="T3" fmla="*/ 179120564 h 5"/>
              <a:gd name="T4" fmla="*/ 111918811 w 4"/>
              <a:gd name="T5" fmla="*/ 0 h 5"/>
              <a:gd name="T6" fmla="*/ 111918811 w 4"/>
              <a:gd name="T7" fmla="*/ 0 h 5"/>
              <a:gd name="T8" fmla="*/ 0 w 4"/>
              <a:gd name="T9" fmla="*/ 107492588 h 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 h="5">
                <a:moveTo>
                  <a:pt x="0" y="3"/>
                </a:moveTo>
                <a:lnTo>
                  <a:pt x="4" y="5"/>
                </a:lnTo>
                <a:lnTo>
                  <a:pt x="2" y="0"/>
                </a:lnTo>
                <a:lnTo>
                  <a:pt x="0" y="3"/>
                </a:ln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771" name="MH_Other_145"/>
          <p:cNvSpPr>
            <a:spLocks/>
          </p:cNvSpPr>
          <p:nvPr>
            <p:custDataLst>
              <p:tags r:id="rId147"/>
            </p:custDataLst>
          </p:nvPr>
        </p:nvSpPr>
        <p:spPr bwMode="auto">
          <a:xfrm>
            <a:off x="4891265" y="4213351"/>
            <a:ext cx="88900" cy="180975"/>
          </a:xfrm>
          <a:custGeom>
            <a:avLst/>
            <a:gdLst>
              <a:gd name="T0" fmla="*/ 0 w 106"/>
              <a:gd name="T1" fmla="*/ 0 h 216"/>
              <a:gd name="T2" fmla="*/ 0 w 106"/>
              <a:gd name="T3" fmla="*/ 590372288 h 216"/>
              <a:gd name="T4" fmla="*/ 2147483646 w 106"/>
              <a:gd name="T5" fmla="*/ 2147483646 h 216"/>
              <a:gd name="T6" fmla="*/ 2147483646 w 106"/>
              <a:gd name="T7" fmla="*/ 2147483646 h 216"/>
              <a:gd name="T8" fmla="*/ 2147483646 w 106"/>
              <a:gd name="T9" fmla="*/ 2147483646 h 216"/>
              <a:gd name="T10" fmla="*/ 2147483646 w 106"/>
              <a:gd name="T11" fmla="*/ 2147483646 h 216"/>
              <a:gd name="T12" fmla="*/ 2147483646 w 106"/>
              <a:gd name="T13" fmla="*/ 2147483646 h 216"/>
              <a:gd name="T14" fmla="*/ 2147483646 w 106"/>
              <a:gd name="T15" fmla="*/ 2147483646 h 216"/>
              <a:gd name="T16" fmla="*/ 2147483646 w 106"/>
              <a:gd name="T17" fmla="*/ 2147483646 h 216"/>
              <a:gd name="T18" fmla="*/ 2147483646 w 106"/>
              <a:gd name="T19" fmla="*/ 2147483646 h 216"/>
              <a:gd name="T20" fmla="*/ 2147483646 w 106"/>
              <a:gd name="T21" fmla="*/ 2147483646 h 216"/>
              <a:gd name="T22" fmla="*/ 2147483646 w 106"/>
              <a:gd name="T23" fmla="*/ 2147483646 h 216"/>
              <a:gd name="T24" fmla="*/ 2147483646 w 106"/>
              <a:gd name="T25" fmla="*/ 2147483646 h 216"/>
              <a:gd name="T26" fmla="*/ 2147483646 w 106"/>
              <a:gd name="T27" fmla="*/ 2147483646 h 216"/>
              <a:gd name="T28" fmla="*/ 2147483646 w 106"/>
              <a:gd name="T29" fmla="*/ 2147483646 h 216"/>
              <a:gd name="T30" fmla="*/ 0 w 106"/>
              <a:gd name="T31" fmla="*/ 0 h 21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06" h="216">
                <a:moveTo>
                  <a:pt x="0" y="0"/>
                </a:moveTo>
                <a:cubicBezTo>
                  <a:pt x="0" y="1"/>
                  <a:pt x="0" y="1"/>
                  <a:pt x="0" y="1"/>
                </a:cubicBezTo>
                <a:cubicBezTo>
                  <a:pt x="22" y="17"/>
                  <a:pt x="33" y="37"/>
                  <a:pt x="37" y="66"/>
                </a:cubicBezTo>
                <a:cubicBezTo>
                  <a:pt x="41" y="96"/>
                  <a:pt x="44" y="110"/>
                  <a:pt x="44" y="110"/>
                </a:cubicBezTo>
                <a:cubicBezTo>
                  <a:pt x="44" y="110"/>
                  <a:pt x="45" y="123"/>
                  <a:pt x="53" y="154"/>
                </a:cubicBezTo>
                <a:cubicBezTo>
                  <a:pt x="61" y="184"/>
                  <a:pt x="79" y="205"/>
                  <a:pt x="106" y="216"/>
                </a:cubicBezTo>
                <a:cubicBezTo>
                  <a:pt x="106" y="215"/>
                  <a:pt x="106" y="215"/>
                  <a:pt x="106" y="215"/>
                </a:cubicBezTo>
                <a:cubicBezTo>
                  <a:pt x="106" y="215"/>
                  <a:pt x="106" y="214"/>
                  <a:pt x="105" y="214"/>
                </a:cubicBezTo>
                <a:cubicBezTo>
                  <a:pt x="79" y="203"/>
                  <a:pt x="62" y="183"/>
                  <a:pt x="54" y="154"/>
                </a:cubicBezTo>
                <a:cubicBezTo>
                  <a:pt x="46" y="123"/>
                  <a:pt x="45" y="110"/>
                  <a:pt x="45" y="110"/>
                </a:cubicBezTo>
                <a:cubicBezTo>
                  <a:pt x="45" y="109"/>
                  <a:pt x="42" y="96"/>
                  <a:pt x="38" y="66"/>
                </a:cubicBezTo>
                <a:cubicBezTo>
                  <a:pt x="37" y="57"/>
                  <a:pt x="35" y="48"/>
                  <a:pt x="32" y="41"/>
                </a:cubicBezTo>
                <a:cubicBezTo>
                  <a:pt x="31" y="40"/>
                  <a:pt x="31" y="40"/>
                  <a:pt x="31" y="40"/>
                </a:cubicBezTo>
                <a:cubicBezTo>
                  <a:pt x="31" y="40"/>
                  <a:pt x="31" y="40"/>
                  <a:pt x="31" y="40"/>
                </a:cubicBezTo>
                <a:cubicBezTo>
                  <a:pt x="28" y="31"/>
                  <a:pt x="24" y="24"/>
                  <a:pt x="19" y="17"/>
                </a:cubicBezTo>
                <a:cubicBezTo>
                  <a:pt x="14" y="11"/>
                  <a:pt x="7" y="5"/>
                  <a:pt x="0" y="0"/>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772" name="MH_Other_146"/>
          <p:cNvSpPr>
            <a:spLocks/>
          </p:cNvSpPr>
          <p:nvPr>
            <p:custDataLst>
              <p:tags r:id="rId148"/>
            </p:custDataLst>
          </p:nvPr>
        </p:nvSpPr>
        <p:spPr bwMode="auto">
          <a:xfrm>
            <a:off x="4978579" y="4392737"/>
            <a:ext cx="1587" cy="1588"/>
          </a:xfrm>
          <a:custGeom>
            <a:avLst/>
            <a:gdLst>
              <a:gd name="T0" fmla="*/ 0 w 1"/>
              <a:gd name="T1" fmla="*/ 0 h 1"/>
              <a:gd name="T2" fmla="*/ 1790702559 w 1"/>
              <a:gd name="T3" fmla="*/ 2147483646 h 1"/>
              <a:gd name="T4" fmla="*/ 1790702559 w 1"/>
              <a:gd name="T5" fmla="*/ 2147483646 h 1"/>
              <a:gd name="T6" fmla="*/ 0 w 1"/>
              <a:gd name="T7" fmla="*/ 0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0" y="0"/>
                </a:moveTo>
                <a:cubicBezTo>
                  <a:pt x="1" y="0"/>
                  <a:pt x="1" y="1"/>
                  <a:pt x="1" y="1"/>
                </a:cubicBezTo>
                <a:cubicBezTo>
                  <a:pt x="1" y="1"/>
                  <a:pt x="1" y="1"/>
                  <a:pt x="1" y="1"/>
                </a:cubicBezTo>
                <a:cubicBezTo>
                  <a:pt x="1" y="0"/>
                  <a:pt x="1" y="0"/>
                  <a:pt x="0" y="0"/>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773" name="MH_Other_147"/>
          <p:cNvSpPr>
            <a:spLocks/>
          </p:cNvSpPr>
          <p:nvPr>
            <p:custDataLst>
              <p:tags r:id="rId149"/>
            </p:custDataLst>
          </p:nvPr>
        </p:nvSpPr>
        <p:spPr bwMode="auto">
          <a:xfrm>
            <a:off x="4916665" y="4246687"/>
            <a:ext cx="0" cy="1588"/>
          </a:xfrm>
          <a:custGeom>
            <a:avLst/>
            <a:gdLst>
              <a:gd name="T0" fmla="*/ 711 w 1"/>
              <a:gd name="T1" fmla="*/ 2147483646 h 1"/>
              <a:gd name="T2" fmla="*/ 0 w 1"/>
              <a:gd name="T3" fmla="*/ 0 h 1"/>
              <a:gd name="T4" fmla="*/ 0 w 1"/>
              <a:gd name="T5" fmla="*/ 0 h 1"/>
              <a:gd name="T6" fmla="*/ 711 w 1"/>
              <a:gd name="T7" fmla="*/ 2147483646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1" y="1"/>
                </a:moveTo>
                <a:cubicBezTo>
                  <a:pt x="1" y="0"/>
                  <a:pt x="1" y="0"/>
                  <a:pt x="0" y="0"/>
                </a:cubicBezTo>
                <a:cubicBezTo>
                  <a:pt x="0" y="0"/>
                  <a:pt x="0" y="0"/>
                  <a:pt x="0" y="0"/>
                </a:cubicBezTo>
                <a:lnTo>
                  <a:pt x="1" y="1"/>
                </a:ln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774" name="MH_Other_148"/>
          <p:cNvSpPr>
            <a:spLocks/>
          </p:cNvSpPr>
          <p:nvPr>
            <p:custDataLst>
              <p:tags r:id="rId150"/>
            </p:custDataLst>
          </p:nvPr>
        </p:nvSpPr>
        <p:spPr bwMode="auto">
          <a:xfrm>
            <a:off x="4705528" y="3935537"/>
            <a:ext cx="157162" cy="266700"/>
          </a:xfrm>
          <a:custGeom>
            <a:avLst/>
            <a:gdLst>
              <a:gd name="T0" fmla="*/ 2147483646 w 186"/>
              <a:gd name="T1" fmla="*/ 2147483646 h 316"/>
              <a:gd name="T2" fmla="*/ 2147483646 w 186"/>
              <a:gd name="T3" fmla="*/ 2147483646 h 316"/>
              <a:gd name="T4" fmla="*/ 2147483646 w 186"/>
              <a:gd name="T5" fmla="*/ 2147483646 h 316"/>
              <a:gd name="T6" fmla="*/ 2147483646 w 186"/>
              <a:gd name="T7" fmla="*/ 2147483646 h 316"/>
              <a:gd name="T8" fmla="*/ 2147483646 w 186"/>
              <a:gd name="T9" fmla="*/ 2147483646 h 316"/>
              <a:gd name="T10" fmla="*/ 2147483646 w 186"/>
              <a:gd name="T11" fmla="*/ 2147483646 h 316"/>
              <a:gd name="T12" fmla="*/ 2147483646 w 186"/>
              <a:gd name="T13" fmla="*/ 2147483646 h 316"/>
              <a:gd name="T14" fmla="*/ 2147483646 w 186"/>
              <a:gd name="T15" fmla="*/ 2147483646 h 316"/>
              <a:gd name="T16" fmla="*/ 2147483646 w 186"/>
              <a:gd name="T17" fmla="*/ 2147483646 h 316"/>
              <a:gd name="T18" fmla="*/ 2147483646 w 186"/>
              <a:gd name="T19" fmla="*/ 2147483646 h 316"/>
              <a:gd name="T20" fmla="*/ 2147483646 w 186"/>
              <a:gd name="T21" fmla="*/ 2147483646 h 316"/>
              <a:gd name="T22" fmla="*/ 2147483646 w 186"/>
              <a:gd name="T23" fmla="*/ 2147483646 h 316"/>
              <a:gd name="T24" fmla="*/ 2147483646 w 186"/>
              <a:gd name="T25" fmla="*/ 2147483646 h 316"/>
              <a:gd name="T26" fmla="*/ 2147483646 w 186"/>
              <a:gd name="T27" fmla="*/ 2147483646 h 316"/>
              <a:gd name="T28" fmla="*/ 2147483646 w 186"/>
              <a:gd name="T29" fmla="*/ 2147483646 h 316"/>
              <a:gd name="T30" fmla="*/ 2147483646 w 186"/>
              <a:gd name="T31" fmla="*/ 2147483646 h 316"/>
              <a:gd name="T32" fmla="*/ 2147483646 w 186"/>
              <a:gd name="T33" fmla="*/ 2147483646 h 316"/>
              <a:gd name="T34" fmla="*/ 2147483646 w 186"/>
              <a:gd name="T35" fmla="*/ 2147483646 h 316"/>
              <a:gd name="T36" fmla="*/ 2147483646 w 186"/>
              <a:gd name="T37" fmla="*/ 2147483646 h 316"/>
              <a:gd name="T38" fmla="*/ 2147483646 w 186"/>
              <a:gd name="T39" fmla="*/ 2147483646 h 316"/>
              <a:gd name="T40" fmla="*/ 2147483646 w 186"/>
              <a:gd name="T41" fmla="*/ 2147483646 h 316"/>
              <a:gd name="T42" fmla="*/ 2147483646 w 186"/>
              <a:gd name="T43" fmla="*/ 2147483646 h 316"/>
              <a:gd name="T44" fmla="*/ 2147483646 w 186"/>
              <a:gd name="T45" fmla="*/ 2147483646 h 316"/>
              <a:gd name="T46" fmla="*/ 2147483646 w 186"/>
              <a:gd name="T47" fmla="*/ 2147483646 h 316"/>
              <a:gd name="T48" fmla="*/ 2147483646 w 186"/>
              <a:gd name="T49" fmla="*/ 2147483646 h 316"/>
              <a:gd name="T50" fmla="*/ 2147483646 w 186"/>
              <a:gd name="T51" fmla="*/ 2147483646 h 316"/>
              <a:gd name="T52" fmla="*/ 2147483646 w 186"/>
              <a:gd name="T53" fmla="*/ 2147483646 h 316"/>
              <a:gd name="T54" fmla="*/ 2147483646 w 186"/>
              <a:gd name="T55" fmla="*/ 2147483646 h 316"/>
              <a:gd name="T56" fmla="*/ 2147483646 w 186"/>
              <a:gd name="T57" fmla="*/ 2147483646 h 316"/>
              <a:gd name="T58" fmla="*/ 2147483646 w 186"/>
              <a:gd name="T59" fmla="*/ 2147483646 h 316"/>
              <a:gd name="T60" fmla="*/ 2147483646 w 186"/>
              <a:gd name="T61" fmla="*/ 2147483646 h 316"/>
              <a:gd name="T62" fmla="*/ 2147483646 w 186"/>
              <a:gd name="T63" fmla="*/ 0 h 316"/>
              <a:gd name="T64" fmla="*/ 2147483646 w 186"/>
              <a:gd name="T65" fmla="*/ 599768633 h 316"/>
              <a:gd name="T66" fmla="*/ 2147483646 w 186"/>
              <a:gd name="T67" fmla="*/ 2147483646 h 316"/>
              <a:gd name="T68" fmla="*/ 2147483646 w 186"/>
              <a:gd name="T69" fmla="*/ 2147483646 h 316"/>
              <a:gd name="T70" fmla="*/ 2147483646 w 186"/>
              <a:gd name="T71" fmla="*/ 2147483646 h 316"/>
              <a:gd name="T72" fmla="*/ 2147483646 w 186"/>
              <a:gd name="T73" fmla="*/ 2147483646 h 316"/>
              <a:gd name="T74" fmla="*/ 600434041 w 186"/>
              <a:gd name="T75" fmla="*/ 2147483646 h 316"/>
              <a:gd name="T76" fmla="*/ 0 w 186"/>
              <a:gd name="T77" fmla="*/ 2147483646 h 316"/>
              <a:gd name="T78" fmla="*/ 0 w 186"/>
              <a:gd name="T79" fmla="*/ 2147483646 h 316"/>
              <a:gd name="T80" fmla="*/ 2147483646 w 186"/>
              <a:gd name="T81" fmla="*/ 2147483646 h 31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186" h="316">
                <a:moveTo>
                  <a:pt x="11" y="57"/>
                </a:moveTo>
                <a:cubicBezTo>
                  <a:pt x="10" y="75"/>
                  <a:pt x="14" y="92"/>
                  <a:pt x="24" y="108"/>
                </a:cubicBezTo>
                <a:cubicBezTo>
                  <a:pt x="25" y="107"/>
                  <a:pt x="25" y="107"/>
                  <a:pt x="25" y="107"/>
                </a:cubicBezTo>
                <a:cubicBezTo>
                  <a:pt x="25" y="126"/>
                  <a:pt x="31" y="144"/>
                  <a:pt x="43" y="160"/>
                </a:cubicBezTo>
                <a:cubicBezTo>
                  <a:pt x="44" y="178"/>
                  <a:pt x="50" y="195"/>
                  <a:pt x="63" y="210"/>
                </a:cubicBezTo>
                <a:cubicBezTo>
                  <a:pt x="65" y="228"/>
                  <a:pt x="73" y="244"/>
                  <a:pt x="86" y="258"/>
                </a:cubicBezTo>
                <a:cubicBezTo>
                  <a:pt x="89" y="276"/>
                  <a:pt x="98" y="292"/>
                  <a:pt x="112" y="305"/>
                </a:cubicBezTo>
                <a:cubicBezTo>
                  <a:pt x="113" y="305"/>
                  <a:pt x="113" y="305"/>
                  <a:pt x="113" y="305"/>
                </a:cubicBezTo>
                <a:cubicBezTo>
                  <a:pt x="114" y="309"/>
                  <a:pt x="115" y="313"/>
                  <a:pt x="116" y="316"/>
                </a:cubicBezTo>
                <a:cubicBezTo>
                  <a:pt x="117" y="316"/>
                  <a:pt x="117" y="316"/>
                  <a:pt x="117" y="316"/>
                </a:cubicBezTo>
                <a:cubicBezTo>
                  <a:pt x="117" y="316"/>
                  <a:pt x="117" y="316"/>
                  <a:pt x="117" y="316"/>
                </a:cubicBezTo>
                <a:cubicBezTo>
                  <a:pt x="137" y="304"/>
                  <a:pt x="137" y="304"/>
                  <a:pt x="137" y="304"/>
                </a:cubicBezTo>
                <a:cubicBezTo>
                  <a:pt x="138" y="303"/>
                  <a:pt x="138" y="303"/>
                  <a:pt x="138" y="303"/>
                </a:cubicBezTo>
                <a:cubicBezTo>
                  <a:pt x="167" y="285"/>
                  <a:pt x="167" y="285"/>
                  <a:pt x="167" y="285"/>
                </a:cubicBezTo>
                <a:cubicBezTo>
                  <a:pt x="168" y="284"/>
                  <a:pt x="168" y="284"/>
                  <a:pt x="168" y="284"/>
                </a:cubicBezTo>
                <a:cubicBezTo>
                  <a:pt x="185" y="274"/>
                  <a:pt x="185" y="274"/>
                  <a:pt x="185" y="274"/>
                </a:cubicBezTo>
                <a:cubicBezTo>
                  <a:pt x="185" y="274"/>
                  <a:pt x="185" y="274"/>
                  <a:pt x="185" y="274"/>
                </a:cubicBezTo>
                <a:cubicBezTo>
                  <a:pt x="186" y="273"/>
                  <a:pt x="186" y="273"/>
                  <a:pt x="186" y="273"/>
                </a:cubicBezTo>
                <a:cubicBezTo>
                  <a:pt x="186" y="273"/>
                  <a:pt x="186" y="273"/>
                  <a:pt x="186" y="273"/>
                </a:cubicBezTo>
                <a:cubicBezTo>
                  <a:pt x="185" y="271"/>
                  <a:pt x="184" y="269"/>
                  <a:pt x="183" y="267"/>
                </a:cubicBezTo>
                <a:cubicBezTo>
                  <a:pt x="179" y="261"/>
                  <a:pt x="173" y="254"/>
                  <a:pt x="167" y="248"/>
                </a:cubicBezTo>
                <a:cubicBezTo>
                  <a:pt x="165" y="239"/>
                  <a:pt x="162" y="232"/>
                  <a:pt x="159" y="224"/>
                </a:cubicBezTo>
                <a:cubicBezTo>
                  <a:pt x="155" y="217"/>
                  <a:pt x="149" y="210"/>
                  <a:pt x="144" y="204"/>
                </a:cubicBezTo>
                <a:cubicBezTo>
                  <a:pt x="142" y="195"/>
                  <a:pt x="140" y="187"/>
                  <a:pt x="137" y="180"/>
                </a:cubicBezTo>
                <a:cubicBezTo>
                  <a:pt x="134" y="172"/>
                  <a:pt x="129" y="165"/>
                  <a:pt x="124" y="159"/>
                </a:cubicBezTo>
                <a:cubicBezTo>
                  <a:pt x="123" y="151"/>
                  <a:pt x="121" y="143"/>
                  <a:pt x="119" y="136"/>
                </a:cubicBezTo>
                <a:cubicBezTo>
                  <a:pt x="116" y="128"/>
                  <a:pt x="111" y="120"/>
                  <a:pt x="106" y="113"/>
                </a:cubicBezTo>
                <a:cubicBezTo>
                  <a:pt x="106" y="105"/>
                  <a:pt x="105" y="97"/>
                  <a:pt x="103" y="89"/>
                </a:cubicBezTo>
                <a:cubicBezTo>
                  <a:pt x="100" y="81"/>
                  <a:pt x="96" y="73"/>
                  <a:pt x="92" y="65"/>
                </a:cubicBezTo>
                <a:cubicBezTo>
                  <a:pt x="92" y="57"/>
                  <a:pt x="91" y="49"/>
                  <a:pt x="89" y="41"/>
                </a:cubicBezTo>
                <a:cubicBezTo>
                  <a:pt x="88" y="33"/>
                  <a:pt x="85" y="26"/>
                  <a:pt x="81" y="18"/>
                </a:cubicBezTo>
                <a:cubicBezTo>
                  <a:pt x="81" y="12"/>
                  <a:pt x="81" y="6"/>
                  <a:pt x="80" y="0"/>
                </a:cubicBezTo>
                <a:cubicBezTo>
                  <a:pt x="79" y="1"/>
                  <a:pt x="79" y="1"/>
                  <a:pt x="79" y="1"/>
                </a:cubicBezTo>
                <a:cubicBezTo>
                  <a:pt x="60" y="4"/>
                  <a:pt x="60" y="4"/>
                  <a:pt x="60" y="4"/>
                </a:cubicBezTo>
                <a:cubicBezTo>
                  <a:pt x="58" y="5"/>
                  <a:pt x="58" y="5"/>
                  <a:pt x="58" y="5"/>
                </a:cubicBezTo>
                <a:cubicBezTo>
                  <a:pt x="25" y="11"/>
                  <a:pt x="25" y="11"/>
                  <a:pt x="25" y="11"/>
                </a:cubicBezTo>
                <a:cubicBezTo>
                  <a:pt x="24" y="11"/>
                  <a:pt x="24" y="11"/>
                  <a:pt x="24" y="11"/>
                </a:cubicBezTo>
                <a:cubicBezTo>
                  <a:pt x="1" y="15"/>
                  <a:pt x="1" y="15"/>
                  <a:pt x="1" y="15"/>
                </a:cubicBezTo>
                <a:cubicBezTo>
                  <a:pt x="0" y="15"/>
                  <a:pt x="0" y="15"/>
                  <a:pt x="0" y="15"/>
                </a:cubicBezTo>
                <a:cubicBezTo>
                  <a:pt x="0" y="15"/>
                  <a:pt x="0" y="15"/>
                  <a:pt x="0" y="15"/>
                </a:cubicBezTo>
                <a:cubicBezTo>
                  <a:pt x="0" y="30"/>
                  <a:pt x="3" y="44"/>
                  <a:pt x="11" y="57"/>
                </a:cubicBezTo>
                <a:close/>
              </a:path>
            </a:pathLst>
          </a:custGeom>
          <a:solidFill>
            <a:srgbClr val="BCBEC0"/>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775" name="MH_Other_149"/>
          <p:cNvSpPr>
            <a:spLocks/>
          </p:cNvSpPr>
          <p:nvPr>
            <p:custDataLst>
              <p:tags r:id="rId151"/>
            </p:custDataLst>
          </p:nvPr>
        </p:nvSpPr>
        <p:spPr bwMode="auto">
          <a:xfrm>
            <a:off x="4754741" y="3949825"/>
            <a:ext cx="30163" cy="203200"/>
          </a:xfrm>
          <a:custGeom>
            <a:avLst/>
            <a:gdLst>
              <a:gd name="T0" fmla="*/ 2147483646 w 35"/>
              <a:gd name="T1" fmla="*/ 2147483646 h 240"/>
              <a:gd name="T2" fmla="*/ 2147483646 w 35"/>
              <a:gd name="T3" fmla="*/ 2147483646 h 240"/>
              <a:gd name="T4" fmla="*/ 2147483646 w 35"/>
              <a:gd name="T5" fmla="*/ 2147483646 h 240"/>
              <a:gd name="T6" fmla="*/ 2147483646 w 35"/>
              <a:gd name="T7" fmla="*/ 2147483646 h 240"/>
              <a:gd name="T8" fmla="*/ 2147483646 w 35"/>
              <a:gd name="T9" fmla="*/ 0 h 240"/>
              <a:gd name="T10" fmla="*/ 2147483646 w 35"/>
              <a:gd name="T11" fmla="*/ 1206449200 h 240"/>
              <a:gd name="T12" fmla="*/ 2147483646 w 35"/>
              <a:gd name="T13" fmla="*/ 2147483646 h 240"/>
              <a:gd name="T14" fmla="*/ 2147483646 w 35"/>
              <a:gd name="T15" fmla="*/ 2147483646 h 240"/>
              <a:gd name="T16" fmla="*/ 2147483646 w 35"/>
              <a:gd name="T17" fmla="*/ 2147483646 h 240"/>
              <a:gd name="T18" fmla="*/ 1856005228 w 35"/>
              <a:gd name="T19" fmla="*/ 2147483646 h 240"/>
              <a:gd name="T20" fmla="*/ 2147483646 w 35"/>
              <a:gd name="T21" fmla="*/ 2147483646 h 240"/>
              <a:gd name="T22" fmla="*/ 2147483646 w 35"/>
              <a:gd name="T23" fmla="*/ 2147483646 h 240"/>
              <a:gd name="T24" fmla="*/ 2147483646 w 35"/>
              <a:gd name="T25" fmla="*/ 2147483646 h 240"/>
              <a:gd name="T26" fmla="*/ 2147483646 w 35"/>
              <a:gd name="T27" fmla="*/ 2147483646 h 240"/>
              <a:gd name="T28" fmla="*/ 2147483646 w 35"/>
              <a:gd name="T29" fmla="*/ 2147483646 h 240"/>
              <a:gd name="T30" fmla="*/ 2147483646 w 35"/>
              <a:gd name="T31" fmla="*/ 2147483646 h 24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35" h="240">
                <a:moveTo>
                  <a:pt x="6" y="162"/>
                </a:moveTo>
                <a:cubicBezTo>
                  <a:pt x="11" y="130"/>
                  <a:pt x="16" y="118"/>
                  <a:pt x="15" y="118"/>
                </a:cubicBezTo>
                <a:cubicBezTo>
                  <a:pt x="16" y="118"/>
                  <a:pt x="19" y="104"/>
                  <a:pt x="28" y="75"/>
                </a:cubicBezTo>
                <a:cubicBezTo>
                  <a:pt x="33" y="56"/>
                  <a:pt x="34" y="39"/>
                  <a:pt x="30" y="23"/>
                </a:cubicBezTo>
                <a:cubicBezTo>
                  <a:pt x="29" y="15"/>
                  <a:pt x="26" y="8"/>
                  <a:pt x="22" y="0"/>
                </a:cubicBezTo>
                <a:cubicBezTo>
                  <a:pt x="21" y="2"/>
                  <a:pt x="21" y="2"/>
                  <a:pt x="21" y="2"/>
                </a:cubicBezTo>
                <a:cubicBezTo>
                  <a:pt x="33" y="25"/>
                  <a:pt x="35" y="47"/>
                  <a:pt x="26" y="75"/>
                </a:cubicBezTo>
                <a:cubicBezTo>
                  <a:pt x="18" y="104"/>
                  <a:pt x="14" y="117"/>
                  <a:pt x="14" y="117"/>
                </a:cubicBezTo>
                <a:cubicBezTo>
                  <a:pt x="14" y="117"/>
                  <a:pt x="10" y="130"/>
                  <a:pt x="4" y="161"/>
                </a:cubicBezTo>
                <a:cubicBezTo>
                  <a:pt x="3" y="171"/>
                  <a:pt x="2" y="181"/>
                  <a:pt x="3" y="190"/>
                </a:cubicBezTo>
                <a:cubicBezTo>
                  <a:pt x="5" y="191"/>
                  <a:pt x="5" y="191"/>
                  <a:pt x="5" y="191"/>
                </a:cubicBezTo>
                <a:cubicBezTo>
                  <a:pt x="4" y="192"/>
                  <a:pt x="4" y="192"/>
                  <a:pt x="4" y="192"/>
                </a:cubicBezTo>
                <a:cubicBezTo>
                  <a:pt x="4" y="192"/>
                  <a:pt x="4" y="192"/>
                  <a:pt x="4" y="192"/>
                </a:cubicBezTo>
                <a:cubicBezTo>
                  <a:pt x="6" y="210"/>
                  <a:pt x="15" y="226"/>
                  <a:pt x="27" y="240"/>
                </a:cubicBezTo>
                <a:cubicBezTo>
                  <a:pt x="27" y="239"/>
                  <a:pt x="27" y="239"/>
                  <a:pt x="27" y="239"/>
                </a:cubicBezTo>
                <a:cubicBezTo>
                  <a:pt x="8" y="217"/>
                  <a:pt x="0" y="192"/>
                  <a:pt x="6" y="162"/>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776" name="MH_Other_150"/>
          <p:cNvSpPr>
            <a:spLocks/>
          </p:cNvSpPr>
          <p:nvPr>
            <p:custDataLst>
              <p:tags r:id="rId152"/>
            </p:custDataLst>
          </p:nvPr>
        </p:nvSpPr>
        <p:spPr bwMode="auto">
          <a:xfrm>
            <a:off x="4738866" y="3935538"/>
            <a:ext cx="34925" cy="176213"/>
          </a:xfrm>
          <a:custGeom>
            <a:avLst/>
            <a:gdLst>
              <a:gd name="T0" fmla="*/ 2147483646 w 41"/>
              <a:gd name="T1" fmla="*/ 0 h 210"/>
              <a:gd name="T2" fmla="*/ 2147483646 w 41"/>
              <a:gd name="T3" fmla="*/ 592152039 h 210"/>
              <a:gd name="T4" fmla="*/ 2147483646 w 41"/>
              <a:gd name="T5" fmla="*/ 2147483646 h 210"/>
              <a:gd name="T6" fmla="*/ 2147483646 w 41"/>
              <a:gd name="T7" fmla="*/ 2147483646 h 210"/>
              <a:gd name="T8" fmla="*/ 2147483646 w 41"/>
              <a:gd name="T9" fmla="*/ 2147483646 h 210"/>
              <a:gd name="T10" fmla="*/ 1220481384 w 41"/>
              <a:gd name="T11" fmla="*/ 2147483646 h 210"/>
              <a:gd name="T12" fmla="*/ 1830721649 w 41"/>
              <a:gd name="T13" fmla="*/ 2147483646 h 210"/>
              <a:gd name="T14" fmla="*/ 1220481384 w 41"/>
              <a:gd name="T15" fmla="*/ 2147483646 h 210"/>
              <a:gd name="T16" fmla="*/ 2147483646 w 41"/>
              <a:gd name="T17" fmla="*/ 2147483646 h 210"/>
              <a:gd name="T18" fmla="*/ 2147483646 w 41"/>
              <a:gd name="T19" fmla="*/ 2147483646 h 210"/>
              <a:gd name="T20" fmla="*/ 2147483646 w 41"/>
              <a:gd name="T21" fmla="*/ 2147483646 h 210"/>
              <a:gd name="T22" fmla="*/ 2147483646 w 41"/>
              <a:gd name="T23" fmla="*/ 2147483646 h 210"/>
              <a:gd name="T24" fmla="*/ 2147483646 w 41"/>
              <a:gd name="T25" fmla="*/ 2147483646 h 210"/>
              <a:gd name="T26" fmla="*/ 2147483646 w 41"/>
              <a:gd name="T27" fmla="*/ 2147483646 h 210"/>
              <a:gd name="T28" fmla="*/ 2147483646 w 41"/>
              <a:gd name="T29" fmla="*/ 2147483646 h 210"/>
              <a:gd name="T30" fmla="*/ 2147483646 w 41"/>
              <a:gd name="T31" fmla="*/ 2147483646 h 210"/>
              <a:gd name="T32" fmla="*/ 2147483646 w 41"/>
              <a:gd name="T33" fmla="*/ 2147483646 h 210"/>
              <a:gd name="T34" fmla="*/ 2147483646 w 41"/>
              <a:gd name="T35" fmla="*/ 0 h 21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1" h="210">
                <a:moveTo>
                  <a:pt x="40" y="0"/>
                </a:moveTo>
                <a:cubicBezTo>
                  <a:pt x="39" y="1"/>
                  <a:pt x="39" y="1"/>
                  <a:pt x="39" y="1"/>
                </a:cubicBezTo>
                <a:cubicBezTo>
                  <a:pt x="41" y="15"/>
                  <a:pt x="39" y="29"/>
                  <a:pt x="33" y="46"/>
                </a:cubicBezTo>
                <a:cubicBezTo>
                  <a:pt x="22" y="74"/>
                  <a:pt x="18" y="87"/>
                  <a:pt x="18" y="87"/>
                </a:cubicBezTo>
                <a:cubicBezTo>
                  <a:pt x="18" y="88"/>
                  <a:pt x="13" y="100"/>
                  <a:pt x="5" y="131"/>
                </a:cubicBezTo>
                <a:cubicBezTo>
                  <a:pt x="3" y="140"/>
                  <a:pt x="2" y="149"/>
                  <a:pt x="2" y="158"/>
                </a:cubicBezTo>
                <a:cubicBezTo>
                  <a:pt x="3" y="158"/>
                  <a:pt x="3" y="159"/>
                  <a:pt x="3" y="159"/>
                </a:cubicBezTo>
                <a:cubicBezTo>
                  <a:pt x="2" y="159"/>
                  <a:pt x="2" y="159"/>
                  <a:pt x="2" y="159"/>
                </a:cubicBezTo>
                <a:cubicBezTo>
                  <a:pt x="3" y="178"/>
                  <a:pt x="10" y="195"/>
                  <a:pt x="23" y="210"/>
                </a:cubicBezTo>
                <a:cubicBezTo>
                  <a:pt x="22" y="208"/>
                  <a:pt x="22" y="208"/>
                  <a:pt x="22" y="208"/>
                </a:cubicBezTo>
                <a:cubicBezTo>
                  <a:pt x="5" y="185"/>
                  <a:pt x="0" y="160"/>
                  <a:pt x="6" y="131"/>
                </a:cubicBezTo>
                <a:cubicBezTo>
                  <a:pt x="14" y="100"/>
                  <a:pt x="19" y="88"/>
                  <a:pt x="19" y="88"/>
                </a:cubicBezTo>
                <a:cubicBezTo>
                  <a:pt x="19" y="88"/>
                  <a:pt x="23" y="75"/>
                  <a:pt x="34" y="46"/>
                </a:cubicBezTo>
                <a:cubicBezTo>
                  <a:pt x="37" y="37"/>
                  <a:pt x="39" y="29"/>
                  <a:pt x="40" y="20"/>
                </a:cubicBezTo>
                <a:cubicBezTo>
                  <a:pt x="39" y="18"/>
                  <a:pt x="39" y="18"/>
                  <a:pt x="39" y="18"/>
                </a:cubicBezTo>
                <a:cubicBezTo>
                  <a:pt x="41" y="18"/>
                  <a:pt x="41" y="18"/>
                  <a:pt x="41" y="18"/>
                </a:cubicBezTo>
                <a:cubicBezTo>
                  <a:pt x="41" y="18"/>
                  <a:pt x="41" y="18"/>
                  <a:pt x="41" y="18"/>
                </a:cubicBezTo>
                <a:cubicBezTo>
                  <a:pt x="41" y="12"/>
                  <a:pt x="41" y="6"/>
                  <a:pt x="40" y="0"/>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777" name="MH_Other_151"/>
          <p:cNvSpPr>
            <a:spLocks/>
          </p:cNvSpPr>
          <p:nvPr>
            <p:custDataLst>
              <p:tags r:id="rId153"/>
            </p:custDataLst>
          </p:nvPr>
        </p:nvSpPr>
        <p:spPr bwMode="auto">
          <a:xfrm>
            <a:off x="4772204" y="3949826"/>
            <a:ext cx="1587" cy="3175"/>
          </a:xfrm>
          <a:custGeom>
            <a:avLst/>
            <a:gdLst>
              <a:gd name="T0" fmla="*/ 0 w 5"/>
              <a:gd name="T1" fmla="*/ 0 h 5"/>
              <a:gd name="T2" fmla="*/ 71627975 w 5"/>
              <a:gd name="T3" fmla="*/ 716934050 h 5"/>
              <a:gd name="T4" fmla="*/ 179120564 w 5"/>
              <a:gd name="T5" fmla="*/ 0 h 5"/>
              <a:gd name="T6" fmla="*/ 179120564 w 5"/>
              <a:gd name="T7" fmla="*/ 0 h 5"/>
              <a:gd name="T8" fmla="*/ 0 w 5"/>
              <a:gd name="T9" fmla="*/ 0 h 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 h="5">
                <a:moveTo>
                  <a:pt x="0" y="0"/>
                </a:moveTo>
                <a:lnTo>
                  <a:pt x="2" y="5"/>
                </a:lnTo>
                <a:lnTo>
                  <a:pt x="5" y="0"/>
                </a:lnTo>
                <a:lnTo>
                  <a:pt x="0" y="0"/>
                </a:ln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778" name="MH_Other_152"/>
          <p:cNvSpPr>
            <a:spLocks/>
          </p:cNvSpPr>
          <p:nvPr>
            <p:custDataLst>
              <p:tags r:id="rId154"/>
            </p:custDataLst>
          </p:nvPr>
        </p:nvSpPr>
        <p:spPr bwMode="auto">
          <a:xfrm>
            <a:off x="4757915" y="4110162"/>
            <a:ext cx="1588" cy="1588"/>
          </a:xfrm>
          <a:custGeom>
            <a:avLst/>
            <a:gdLst>
              <a:gd name="T0" fmla="*/ 224119998 w 4"/>
              <a:gd name="T1" fmla="*/ 71718526 h 5"/>
              <a:gd name="T2" fmla="*/ 0 w 4"/>
              <a:gd name="T3" fmla="*/ 0 h 5"/>
              <a:gd name="T4" fmla="*/ 112059999 w 4"/>
              <a:gd name="T5" fmla="*/ 179346497 h 5"/>
              <a:gd name="T6" fmla="*/ 112059999 w 4"/>
              <a:gd name="T7" fmla="*/ 179346497 h 5"/>
              <a:gd name="T8" fmla="*/ 224119998 w 4"/>
              <a:gd name="T9" fmla="*/ 71718526 h 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 h="5">
                <a:moveTo>
                  <a:pt x="4" y="2"/>
                </a:moveTo>
                <a:lnTo>
                  <a:pt x="0" y="0"/>
                </a:lnTo>
                <a:lnTo>
                  <a:pt x="2" y="5"/>
                </a:lnTo>
                <a:lnTo>
                  <a:pt x="4" y="2"/>
                </a:ln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779" name="MH_Other_153"/>
          <p:cNvSpPr>
            <a:spLocks/>
          </p:cNvSpPr>
          <p:nvPr>
            <p:custDataLst>
              <p:tags r:id="rId155"/>
            </p:custDataLst>
          </p:nvPr>
        </p:nvSpPr>
        <p:spPr bwMode="auto">
          <a:xfrm>
            <a:off x="4724578" y="3938713"/>
            <a:ext cx="31750" cy="131763"/>
          </a:xfrm>
          <a:custGeom>
            <a:avLst/>
            <a:gdLst>
              <a:gd name="T0" fmla="*/ 2147483646 w 38"/>
              <a:gd name="T1" fmla="*/ 2147483646 h 157"/>
              <a:gd name="T2" fmla="*/ 2147483646 w 38"/>
              <a:gd name="T3" fmla="*/ 2147483646 h 157"/>
              <a:gd name="T4" fmla="*/ 2147483646 w 38"/>
              <a:gd name="T5" fmla="*/ 0 h 157"/>
              <a:gd name="T6" fmla="*/ 2147483646 w 38"/>
              <a:gd name="T7" fmla="*/ 593061906 h 157"/>
              <a:gd name="T8" fmla="*/ 2147483646 w 38"/>
              <a:gd name="T9" fmla="*/ 2147483646 h 157"/>
              <a:gd name="T10" fmla="*/ 2147483646 w 38"/>
              <a:gd name="T11" fmla="*/ 2147483646 h 157"/>
              <a:gd name="T12" fmla="*/ 1763410875 w 38"/>
              <a:gd name="T13" fmla="*/ 2147483646 h 157"/>
              <a:gd name="T14" fmla="*/ 2147483646 w 38"/>
              <a:gd name="T15" fmla="*/ 2147483646 h 157"/>
              <a:gd name="T16" fmla="*/ 1763410875 w 38"/>
              <a:gd name="T17" fmla="*/ 2147483646 h 157"/>
              <a:gd name="T18" fmla="*/ 2147483646 w 38"/>
              <a:gd name="T19" fmla="*/ 2147483646 h 157"/>
              <a:gd name="T20" fmla="*/ 2147483646 w 38"/>
              <a:gd name="T21" fmla="*/ 2147483646 h 157"/>
              <a:gd name="T22" fmla="*/ 2147483646 w 38"/>
              <a:gd name="T23" fmla="*/ 2147483646 h 157"/>
              <a:gd name="T24" fmla="*/ 2147483646 w 38"/>
              <a:gd name="T25" fmla="*/ 2147483646 h 15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8" h="157">
                <a:moveTo>
                  <a:pt x="9" y="76"/>
                </a:moveTo>
                <a:cubicBezTo>
                  <a:pt x="18" y="45"/>
                  <a:pt x="24" y="33"/>
                  <a:pt x="24" y="33"/>
                </a:cubicBezTo>
                <a:cubicBezTo>
                  <a:pt x="38" y="0"/>
                  <a:pt x="38" y="0"/>
                  <a:pt x="38" y="0"/>
                </a:cubicBezTo>
                <a:cubicBezTo>
                  <a:pt x="36" y="1"/>
                  <a:pt x="36" y="1"/>
                  <a:pt x="36" y="1"/>
                </a:cubicBezTo>
                <a:cubicBezTo>
                  <a:pt x="23" y="33"/>
                  <a:pt x="23" y="33"/>
                  <a:pt x="23" y="33"/>
                </a:cubicBezTo>
                <a:cubicBezTo>
                  <a:pt x="23" y="33"/>
                  <a:pt x="17" y="45"/>
                  <a:pt x="8" y="75"/>
                </a:cubicBezTo>
                <a:cubicBezTo>
                  <a:pt x="5" y="85"/>
                  <a:pt x="3" y="94"/>
                  <a:pt x="3" y="102"/>
                </a:cubicBezTo>
                <a:cubicBezTo>
                  <a:pt x="3" y="103"/>
                  <a:pt x="3" y="103"/>
                  <a:pt x="4" y="103"/>
                </a:cubicBezTo>
                <a:cubicBezTo>
                  <a:pt x="3" y="103"/>
                  <a:pt x="3" y="103"/>
                  <a:pt x="3" y="103"/>
                </a:cubicBezTo>
                <a:cubicBezTo>
                  <a:pt x="3" y="122"/>
                  <a:pt x="9" y="141"/>
                  <a:pt x="21" y="157"/>
                </a:cubicBezTo>
                <a:cubicBezTo>
                  <a:pt x="20" y="155"/>
                  <a:pt x="20" y="155"/>
                  <a:pt x="20" y="155"/>
                </a:cubicBezTo>
                <a:cubicBezTo>
                  <a:pt x="20" y="154"/>
                  <a:pt x="20" y="154"/>
                  <a:pt x="20" y="154"/>
                </a:cubicBezTo>
                <a:cubicBezTo>
                  <a:pt x="4" y="131"/>
                  <a:pt x="0" y="105"/>
                  <a:pt x="9" y="76"/>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780" name="MH_Other_154"/>
          <p:cNvSpPr>
            <a:spLocks/>
          </p:cNvSpPr>
          <p:nvPr>
            <p:custDataLst>
              <p:tags r:id="rId156"/>
            </p:custDataLst>
          </p:nvPr>
        </p:nvSpPr>
        <p:spPr bwMode="auto">
          <a:xfrm>
            <a:off x="4740454" y="4068887"/>
            <a:ext cx="1587" cy="0"/>
          </a:xfrm>
          <a:custGeom>
            <a:avLst/>
            <a:gdLst>
              <a:gd name="T0" fmla="*/ 0 w 1"/>
              <a:gd name="T1" fmla="*/ 0 h 1"/>
              <a:gd name="T2" fmla="*/ 0 w 1"/>
              <a:gd name="T3" fmla="*/ 711 h 1"/>
              <a:gd name="T4" fmla="*/ 2147483646 w 1"/>
              <a:gd name="T5" fmla="*/ 711 h 1"/>
              <a:gd name="T6" fmla="*/ 0 w 1"/>
              <a:gd name="T7" fmla="*/ 0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0" y="0"/>
                </a:moveTo>
                <a:cubicBezTo>
                  <a:pt x="0" y="1"/>
                  <a:pt x="0" y="1"/>
                  <a:pt x="0" y="1"/>
                </a:cubicBezTo>
                <a:cubicBezTo>
                  <a:pt x="1" y="1"/>
                  <a:pt x="1" y="1"/>
                  <a:pt x="1" y="1"/>
                </a:cubicBezTo>
                <a:cubicBezTo>
                  <a:pt x="1" y="1"/>
                  <a:pt x="1" y="0"/>
                  <a:pt x="0" y="0"/>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781" name="MH_Other_155"/>
          <p:cNvSpPr>
            <a:spLocks/>
          </p:cNvSpPr>
          <p:nvPr>
            <p:custDataLst>
              <p:tags r:id="rId157"/>
            </p:custDataLst>
          </p:nvPr>
        </p:nvSpPr>
        <p:spPr bwMode="auto">
          <a:xfrm>
            <a:off x="4711879" y="3945063"/>
            <a:ext cx="14287" cy="80963"/>
          </a:xfrm>
          <a:custGeom>
            <a:avLst/>
            <a:gdLst>
              <a:gd name="T0" fmla="*/ 2147483646 w 17"/>
              <a:gd name="T1" fmla="*/ 2147483646 h 97"/>
              <a:gd name="T2" fmla="*/ 2147483646 w 17"/>
              <a:gd name="T3" fmla="*/ 0 h 97"/>
              <a:gd name="T4" fmla="*/ 2147483646 w 17"/>
              <a:gd name="T5" fmla="*/ 0 h 97"/>
              <a:gd name="T6" fmla="*/ 2147483646 w 17"/>
              <a:gd name="T7" fmla="*/ 2147483646 h 97"/>
              <a:gd name="T8" fmla="*/ 1772793150 w 17"/>
              <a:gd name="T9" fmla="*/ 2147483646 h 97"/>
              <a:gd name="T10" fmla="*/ 2147483646 w 17"/>
              <a:gd name="T11" fmla="*/ 2147483646 h 97"/>
              <a:gd name="T12" fmla="*/ 1772793150 w 17"/>
              <a:gd name="T13" fmla="*/ 2147483646 h 97"/>
              <a:gd name="T14" fmla="*/ 2147483646 w 17"/>
              <a:gd name="T15" fmla="*/ 2147483646 h 97"/>
              <a:gd name="T16" fmla="*/ 2147483646 w 17"/>
              <a:gd name="T17" fmla="*/ 2147483646 h 97"/>
              <a:gd name="T18" fmla="*/ 2147483646 w 17"/>
              <a:gd name="T19" fmla="*/ 2147483646 h 97"/>
              <a:gd name="T20" fmla="*/ 2147483646 w 17"/>
              <a:gd name="T21" fmla="*/ 2147483646 h 9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7" h="97">
                <a:moveTo>
                  <a:pt x="10" y="17"/>
                </a:moveTo>
                <a:cubicBezTo>
                  <a:pt x="13" y="10"/>
                  <a:pt x="15" y="5"/>
                  <a:pt x="17" y="0"/>
                </a:cubicBezTo>
                <a:cubicBezTo>
                  <a:pt x="16" y="0"/>
                  <a:pt x="16" y="0"/>
                  <a:pt x="16" y="0"/>
                </a:cubicBezTo>
                <a:cubicBezTo>
                  <a:pt x="14" y="5"/>
                  <a:pt x="12" y="10"/>
                  <a:pt x="9" y="16"/>
                </a:cubicBezTo>
                <a:cubicBezTo>
                  <a:pt x="6" y="25"/>
                  <a:pt x="4" y="35"/>
                  <a:pt x="3" y="44"/>
                </a:cubicBezTo>
                <a:cubicBezTo>
                  <a:pt x="4" y="45"/>
                  <a:pt x="4" y="45"/>
                  <a:pt x="4" y="45"/>
                </a:cubicBezTo>
                <a:cubicBezTo>
                  <a:pt x="3" y="46"/>
                  <a:pt x="3" y="46"/>
                  <a:pt x="3" y="46"/>
                </a:cubicBezTo>
                <a:cubicBezTo>
                  <a:pt x="2" y="64"/>
                  <a:pt x="6" y="81"/>
                  <a:pt x="16" y="97"/>
                </a:cubicBezTo>
                <a:cubicBezTo>
                  <a:pt x="17" y="96"/>
                  <a:pt x="17" y="96"/>
                  <a:pt x="17" y="96"/>
                </a:cubicBezTo>
                <a:cubicBezTo>
                  <a:pt x="17" y="95"/>
                  <a:pt x="17" y="95"/>
                  <a:pt x="17" y="95"/>
                </a:cubicBezTo>
                <a:cubicBezTo>
                  <a:pt x="2" y="71"/>
                  <a:pt x="0" y="45"/>
                  <a:pt x="10" y="17"/>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782" name="MH_Other_156"/>
          <p:cNvSpPr>
            <a:spLocks/>
          </p:cNvSpPr>
          <p:nvPr>
            <p:custDataLst>
              <p:tags r:id="rId158"/>
            </p:custDataLst>
          </p:nvPr>
        </p:nvSpPr>
        <p:spPr bwMode="auto">
          <a:xfrm>
            <a:off x="4726165" y="4024437"/>
            <a:ext cx="1588" cy="1588"/>
          </a:xfrm>
          <a:custGeom>
            <a:avLst/>
            <a:gdLst>
              <a:gd name="T0" fmla="*/ 0 w 1"/>
              <a:gd name="T1" fmla="*/ 0 h 1"/>
              <a:gd name="T2" fmla="*/ 0 w 1"/>
              <a:gd name="T3" fmla="*/ 1792959984 h 1"/>
              <a:gd name="T4" fmla="*/ 1792959984 w 1"/>
              <a:gd name="T5" fmla="*/ 1792959984 h 1"/>
              <a:gd name="T6" fmla="*/ 0 w 1"/>
              <a:gd name="T7" fmla="*/ 0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0" y="0"/>
                </a:moveTo>
                <a:cubicBezTo>
                  <a:pt x="0" y="1"/>
                  <a:pt x="0" y="1"/>
                  <a:pt x="0" y="1"/>
                </a:cubicBezTo>
                <a:cubicBezTo>
                  <a:pt x="1" y="1"/>
                  <a:pt x="1" y="1"/>
                  <a:pt x="1" y="1"/>
                </a:cubicBezTo>
                <a:cubicBezTo>
                  <a:pt x="0" y="1"/>
                  <a:pt x="0" y="1"/>
                  <a:pt x="0" y="0"/>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783" name="MH_Other_157"/>
          <p:cNvSpPr>
            <a:spLocks/>
          </p:cNvSpPr>
          <p:nvPr>
            <p:custDataLst>
              <p:tags r:id="rId159"/>
            </p:custDataLst>
          </p:nvPr>
        </p:nvSpPr>
        <p:spPr bwMode="auto">
          <a:xfrm>
            <a:off x="4705529" y="3948238"/>
            <a:ext cx="9525" cy="34925"/>
          </a:xfrm>
          <a:custGeom>
            <a:avLst/>
            <a:gdLst>
              <a:gd name="T0" fmla="*/ 629831100 w 11"/>
              <a:gd name="T1" fmla="*/ 0 h 42"/>
              <a:gd name="T2" fmla="*/ 0 w 11"/>
              <a:gd name="T3" fmla="*/ 0 h 42"/>
              <a:gd name="T4" fmla="*/ 0 w 11"/>
              <a:gd name="T5" fmla="*/ 0 h 42"/>
              <a:gd name="T6" fmla="*/ 2147483646 w 11"/>
              <a:gd name="T7" fmla="*/ 2147483646 h 42"/>
              <a:gd name="T8" fmla="*/ 2147483646 w 11"/>
              <a:gd name="T9" fmla="*/ 2147483646 h 42"/>
              <a:gd name="T10" fmla="*/ 629831100 w 11"/>
              <a:gd name="T11" fmla="*/ 0 h 4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1" h="42">
                <a:moveTo>
                  <a:pt x="1" y="0"/>
                </a:moveTo>
                <a:cubicBezTo>
                  <a:pt x="0" y="0"/>
                  <a:pt x="0" y="0"/>
                  <a:pt x="0" y="0"/>
                </a:cubicBezTo>
                <a:cubicBezTo>
                  <a:pt x="0" y="0"/>
                  <a:pt x="0" y="0"/>
                  <a:pt x="0" y="0"/>
                </a:cubicBezTo>
                <a:cubicBezTo>
                  <a:pt x="0" y="15"/>
                  <a:pt x="3" y="29"/>
                  <a:pt x="11" y="42"/>
                </a:cubicBezTo>
                <a:cubicBezTo>
                  <a:pt x="11" y="40"/>
                  <a:pt x="11" y="40"/>
                  <a:pt x="11" y="40"/>
                </a:cubicBezTo>
                <a:cubicBezTo>
                  <a:pt x="4" y="27"/>
                  <a:pt x="1" y="14"/>
                  <a:pt x="1" y="0"/>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784" name="MH_Other_158"/>
          <p:cNvSpPr>
            <a:spLocks/>
          </p:cNvSpPr>
          <p:nvPr>
            <p:custDataLst>
              <p:tags r:id="rId160"/>
            </p:custDataLst>
          </p:nvPr>
        </p:nvSpPr>
        <p:spPr bwMode="auto">
          <a:xfrm>
            <a:off x="4715053" y="3981576"/>
            <a:ext cx="0" cy="1587"/>
          </a:xfrm>
          <a:custGeom>
            <a:avLst/>
            <a:gdLst>
              <a:gd name="T0" fmla="*/ 178 w 2"/>
              <a:gd name="T1" fmla="*/ 71627975 h 5"/>
              <a:gd name="T2" fmla="*/ 0 w 2"/>
              <a:gd name="T3" fmla="*/ 0 h 5"/>
              <a:gd name="T4" fmla="*/ 0 w 2"/>
              <a:gd name="T5" fmla="*/ 179120564 h 5"/>
              <a:gd name="T6" fmla="*/ 178 w 2"/>
              <a:gd name="T7" fmla="*/ 71627975 h 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 h="5">
                <a:moveTo>
                  <a:pt x="2" y="2"/>
                </a:moveTo>
                <a:lnTo>
                  <a:pt x="0" y="0"/>
                </a:lnTo>
                <a:lnTo>
                  <a:pt x="0" y="5"/>
                </a:lnTo>
                <a:lnTo>
                  <a:pt x="2" y="2"/>
                </a:ln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785" name="MH_Other_159"/>
          <p:cNvSpPr>
            <a:spLocks/>
          </p:cNvSpPr>
          <p:nvPr>
            <p:custDataLst>
              <p:tags r:id="rId161"/>
            </p:custDataLst>
          </p:nvPr>
        </p:nvSpPr>
        <p:spPr bwMode="auto">
          <a:xfrm>
            <a:off x="4845228" y="4143501"/>
            <a:ext cx="17462" cy="22225"/>
          </a:xfrm>
          <a:custGeom>
            <a:avLst/>
            <a:gdLst>
              <a:gd name="T0" fmla="*/ 2147483646 w 19"/>
              <a:gd name="T1" fmla="*/ 2147483646 h 27"/>
              <a:gd name="T2" fmla="*/ 2147483646 w 19"/>
              <a:gd name="T3" fmla="*/ 2147483646 h 27"/>
              <a:gd name="T4" fmla="*/ 2147483646 w 19"/>
              <a:gd name="T5" fmla="*/ 2147483646 h 27"/>
              <a:gd name="T6" fmla="*/ 2147483646 w 19"/>
              <a:gd name="T7" fmla="*/ 2147483646 h 27"/>
              <a:gd name="T8" fmla="*/ 2147483646 w 19"/>
              <a:gd name="T9" fmla="*/ 2147483646 h 27"/>
              <a:gd name="T10" fmla="*/ 0 w 19"/>
              <a:gd name="T11" fmla="*/ 0 h 27"/>
              <a:gd name="T12" fmla="*/ 0 w 19"/>
              <a:gd name="T13" fmla="*/ 1141710597 h 27"/>
              <a:gd name="T14" fmla="*/ 0 w 19"/>
              <a:gd name="T15" fmla="*/ 1712904621 h 27"/>
              <a:gd name="T16" fmla="*/ 2147483646 w 19"/>
              <a:gd name="T17" fmla="*/ 2147483646 h 2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 h="27">
                <a:moveTo>
                  <a:pt x="18" y="27"/>
                </a:moveTo>
                <a:cubicBezTo>
                  <a:pt x="18" y="27"/>
                  <a:pt x="18" y="27"/>
                  <a:pt x="18" y="27"/>
                </a:cubicBezTo>
                <a:cubicBezTo>
                  <a:pt x="19" y="26"/>
                  <a:pt x="19" y="26"/>
                  <a:pt x="19" y="26"/>
                </a:cubicBezTo>
                <a:cubicBezTo>
                  <a:pt x="19" y="26"/>
                  <a:pt x="19" y="26"/>
                  <a:pt x="19" y="26"/>
                </a:cubicBezTo>
                <a:cubicBezTo>
                  <a:pt x="18" y="24"/>
                  <a:pt x="17" y="22"/>
                  <a:pt x="16" y="20"/>
                </a:cubicBezTo>
                <a:cubicBezTo>
                  <a:pt x="12" y="14"/>
                  <a:pt x="6" y="6"/>
                  <a:pt x="0" y="0"/>
                </a:cubicBezTo>
                <a:cubicBezTo>
                  <a:pt x="0" y="2"/>
                  <a:pt x="0" y="2"/>
                  <a:pt x="0" y="2"/>
                </a:cubicBezTo>
                <a:cubicBezTo>
                  <a:pt x="0" y="2"/>
                  <a:pt x="0" y="2"/>
                  <a:pt x="0" y="3"/>
                </a:cubicBezTo>
                <a:cubicBezTo>
                  <a:pt x="8" y="10"/>
                  <a:pt x="14" y="18"/>
                  <a:pt x="18" y="27"/>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786" name="MH_Other_160"/>
          <p:cNvSpPr>
            <a:spLocks/>
          </p:cNvSpPr>
          <p:nvPr>
            <p:custDataLst>
              <p:tags r:id="rId162"/>
            </p:custDataLst>
          </p:nvPr>
        </p:nvSpPr>
        <p:spPr bwMode="auto">
          <a:xfrm>
            <a:off x="4826179" y="4106988"/>
            <a:ext cx="22225" cy="68263"/>
          </a:xfrm>
          <a:custGeom>
            <a:avLst/>
            <a:gdLst>
              <a:gd name="T0" fmla="*/ 2147483646 w 25"/>
              <a:gd name="T1" fmla="*/ 2147483646 h 82"/>
              <a:gd name="T2" fmla="*/ 2147483646 w 25"/>
              <a:gd name="T3" fmla="*/ 2147483646 h 82"/>
              <a:gd name="T4" fmla="*/ 2147483646 w 25"/>
              <a:gd name="T5" fmla="*/ 2147483646 h 82"/>
              <a:gd name="T6" fmla="*/ 2147483646 w 25"/>
              <a:gd name="T7" fmla="*/ 2147483646 h 82"/>
              <a:gd name="T8" fmla="*/ 2147483646 w 25"/>
              <a:gd name="T9" fmla="*/ 2147483646 h 82"/>
              <a:gd name="T10" fmla="*/ 2147483646 w 25"/>
              <a:gd name="T11" fmla="*/ 2147483646 h 82"/>
              <a:gd name="T12" fmla="*/ 2147483646 w 25"/>
              <a:gd name="T13" fmla="*/ 2147483646 h 82"/>
              <a:gd name="T14" fmla="*/ 2147483646 w 25"/>
              <a:gd name="T15" fmla="*/ 2147483646 h 82"/>
              <a:gd name="T16" fmla="*/ 0 w 25"/>
              <a:gd name="T17" fmla="*/ 0 h 82"/>
              <a:gd name="T18" fmla="*/ 0 w 25"/>
              <a:gd name="T19" fmla="*/ 1165652328 h 82"/>
              <a:gd name="T20" fmla="*/ 0 w 25"/>
              <a:gd name="T21" fmla="*/ 1748478492 h 82"/>
              <a:gd name="T22" fmla="*/ 2147483646 w 25"/>
              <a:gd name="T23" fmla="*/ 2147483646 h 8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5" h="82">
                <a:moveTo>
                  <a:pt x="23" y="72"/>
                </a:moveTo>
                <a:cubicBezTo>
                  <a:pt x="23" y="82"/>
                  <a:pt x="23" y="82"/>
                  <a:pt x="23" y="82"/>
                </a:cubicBezTo>
                <a:cubicBezTo>
                  <a:pt x="24" y="81"/>
                  <a:pt x="24" y="81"/>
                  <a:pt x="24" y="81"/>
                </a:cubicBezTo>
                <a:cubicBezTo>
                  <a:pt x="25" y="72"/>
                  <a:pt x="25" y="72"/>
                  <a:pt x="25" y="72"/>
                </a:cubicBezTo>
                <a:cubicBezTo>
                  <a:pt x="25" y="63"/>
                  <a:pt x="25" y="55"/>
                  <a:pt x="23" y="47"/>
                </a:cubicBezTo>
                <a:cubicBezTo>
                  <a:pt x="23" y="46"/>
                  <a:pt x="23" y="46"/>
                  <a:pt x="23" y="46"/>
                </a:cubicBezTo>
                <a:cubicBezTo>
                  <a:pt x="23" y="46"/>
                  <a:pt x="23" y="46"/>
                  <a:pt x="23" y="46"/>
                </a:cubicBezTo>
                <a:cubicBezTo>
                  <a:pt x="21" y="37"/>
                  <a:pt x="19" y="29"/>
                  <a:pt x="15" y="21"/>
                </a:cubicBezTo>
                <a:cubicBezTo>
                  <a:pt x="11" y="14"/>
                  <a:pt x="5" y="7"/>
                  <a:pt x="0" y="0"/>
                </a:cubicBezTo>
                <a:cubicBezTo>
                  <a:pt x="0" y="2"/>
                  <a:pt x="0" y="2"/>
                  <a:pt x="0" y="2"/>
                </a:cubicBezTo>
                <a:cubicBezTo>
                  <a:pt x="0" y="2"/>
                  <a:pt x="0" y="2"/>
                  <a:pt x="0" y="3"/>
                </a:cubicBezTo>
                <a:cubicBezTo>
                  <a:pt x="18" y="22"/>
                  <a:pt x="25" y="44"/>
                  <a:pt x="23" y="72"/>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787" name="MH_Other_161"/>
          <p:cNvSpPr>
            <a:spLocks/>
          </p:cNvSpPr>
          <p:nvPr>
            <p:custDataLst>
              <p:tags r:id="rId163"/>
            </p:custDataLst>
          </p:nvPr>
        </p:nvSpPr>
        <p:spPr bwMode="auto">
          <a:xfrm>
            <a:off x="4845228" y="4145087"/>
            <a:ext cx="0" cy="0"/>
          </a:xfrm>
          <a:custGeom>
            <a:avLst/>
            <a:gdLst>
              <a:gd name="T0" fmla="*/ 711 h 1"/>
              <a:gd name="T1" fmla="*/ 0 h 1"/>
              <a:gd name="T2" fmla="*/ 0 h 1"/>
              <a:gd name="T3" fmla="*/ 711 h 1"/>
              <a:gd name="T4" fmla="*/ 0 60000 65536"/>
              <a:gd name="T5" fmla="*/ 0 60000 65536"/>
              <a:gd name="T6" fmla="*/ 0 60000 65536"/>
              <a:gd name="T7" fmla="*/ 0 60000 65536"/>
            </a:gdLst>
            <a:ahLst/>
            <a:cxnLst>
              <a:cxn ang="T4">
                <a:pos x="0" y="T0"/>
              </a:cxn>
              <a:cxn ang="T5">
                <a:pos x="0" y="T1"/>
              </a:cxn>
              <a:cxn ang="T6">
                <a:pos x="0" y="T2"/>
              </a:cxn>
              <a:cxn ang="T7">
                <a:pos x="0" y="T3"/>
              </a:cxn>
            </a:cxnLst>
            <a:rect l="0" t="0" r="r" b="b"/>
            <a:pathLst>
              <a:path h="1">
                <a:moveTo>
                  <a:pt x="0" y="1"/>
                </a:moveTo>
                <a:cubicBezTo>
                  <a:pt x="0" y="0"/>
                  <a:pt x="0" y="0"/>
                  <a:pt x="0" y="0"/>
                </a:cubicBezTo>
                <a:cubicBezTo>
                  <a:pt x="0" y="0"/>
                  <a:pt x="0" y="0"/>
                  <a:pt x="0" y="0"/>
                </a:cubicBezTo>
                <a:lnTo>
                  <a:pt x="0" y="1"/>
                </a:ln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788" name="MH_Other_162"/>
          <p:cNvSpPr>
            <a:spLocks/>
          </p:cNvSpPr>
          <p:nvPr>
            <p:custDataLst>
              <p:tags r:id="rId164"/>
            </p:custDataLst>
          </p:nvPr>
        </p:nvSpPr>
        <p:spPr bwMode="auto">
          <a:xfrm>
            <a:off x="4810303" y="4068887"/>
            <a:ext cx="17462" cy="122238"/>
          </a:xfrm>
          <a:custGeom>
            <a:avLst/>
            <a:gdLst>
              <a:gd name="T0" fmla="*/ 2147483646 w 22"/>
              <a:gd name="T1" fmla="*/ 2147483646 h 145"/>
              <a:gd name="T2" fmla="*/ 2147483646 w 22"/>
              <a:gd name="T3" fmla="*/ 2147483646 h 145"/>
              <a:gd name="T4" fmla="*/ 2147483646 w 22"/>
              <a:gd name="T5" fmla="*/ 2147483646 h 145"/>
              <a:gd name="T6" fmla="*/ 2147483646 w 22"/>
              <a:gd name="T7" fmla="*/ 2147483646 h 145"/>
              <a:gd name="T8" fmla="*/ 2147483646 w 22"/>
              <a:gd name="T9" fmla="*/ 2147483646 h 145"/>
              <a:gd name="T10" fmla="*/ 2147483646 w 22"/>
              <a:gd name="T11" fmla="*/ 2147483646 h 145"/>
              <a:gd name="T12" fmla="*/ 2147483646 w 22"/>
              <a:gd name="T13" fmla="*/ 2147483646 h 145"/>
              <a:gd name="T14" fmla="*/ 2147483646 w 22"/>
              <a:gd name="T15" fmla="*/ 2147483646 h 145"/>
              <a:gd name="T16" fmla="*/ 2147483646 w 22"/>
              <a:gd name="T17" fmla="*/ 2147483646 h 145"/>
              <a:gd name="T18" fmla="*/ 2147483646 w 22"/>
              <a:gd name="T19" fmla="*/ 2147483646 h 145"/>
              <a:gd name="T20" fmla="*/ 0 w 22"/>
              <a:gd name="T21" fmla="*/ 0 h 145"/>
              <a:gd name="T22" fmla="*/ 0 w 22"/>
              <a:gd name="T23" fmla="*/ 1195370460 h 145"/>
              <a:gd name="T24" fmla="*/ 2147483646 w 22"/>
              <a:gd name="T25" fmla="*/ 2147483646 h 14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2" h="145">
                <a:moveTo>
                  <a:pt x="18" y="72"/>
                </a:moveTo>
                <a:cubicBezTo>
                  <a:pt x="15" y="103"/>
                  <a:pt x="14" y="116"/>
                  <a:pt x="14" y="116"/>
                </a:cubicBezTo>
                <a:cubicBezTo>
                  <a:pt x="14" y="117"/>
                  <a:pt x="13" y="125"/>
                  <a:pt x="13" y="145"/>
                </a:cubicBezTo>
                <a:cubicBezTo>
                  <a:pt x="14" y="144"/>
                  <a:pt x="14" y="144"/>
                  <a:pt x="14" y="144"/>
                </a:cubicBezTo>
                <a:cubicBezTo>
                  <a:pt x="15" y="125"/>
                  <a:pt x="16" y="117"/>
                  <a:pt x="16" y="117"/>
                </a:cubicBezTo>
                <a:cubicBezTo>
                  <a:pt x="16" y="117"/>
                  <a:pt x="17" y="103"/>
                  <a:pt x="20" y="72"/>
                </a:cubicBezTo>
                <a:cubicBezTo>
                  <a:pt x="21" y="63"/>
                  <a:pt x="21" y="55"/>
                  <a:pt x="20" y="47"/>
                </a:cubicBezTo>
                <a:cubicBezTo>
                  <a:pt x="19" y="46"/>
                  <a:pt x="19" y="46"/>
                  <a:pt x="19" y="46"/>
                </a:cubicBezTo>
                <a:cubicBezTo>
                  <a:pt x="20" y="46"/>
                  <a:pt x="20" y="46"/>
                  <a:pt x="20" y="46"/>
                </a:cubicBezTo>
                <a:cubicBezTo>
                  <a:pt x="19" y="37"/>
                  <a:pt x="16" y="29"/>
                  <a:pt x="13" y="21"/>
                </a:cubicBezTo>
                <a:cubicBezTo>
                  <a:pt x="10" y="13"/>
                  <a:pt x="5" y="6"/>
                  <a:pt x="0" y="0"/>
                </a:cubicBezTo>
                <a:cubicBezTo>
                  <a:pt x="0" y="2"/>
                  <a:pt x="0" y="2"/>
                  <a:pt x="0" y="2"/>
                </a:cubicBezTo>
                <a:cubicBezTo>
                  <a:pt x="16" y="22"/>
                  <a:pt x="22" y="44"/>
                  <a:pt x="18" y="72"/>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789" name="MH_Other_163"/>
          <p:cNvSpPr>
            <a:spLocks/>
          </p:cNvSpPr>
          <p:nvPr>
            <p:custDataLst>
              <p:tags r:id="rId165"/>
            </p:custDataLst>
          </p:nvPr>
        </p:nvSpPr>
        <p:spPr bwMode="auto">
          <a:xfrm>
            <a:off x="4826178" y="4108575"/>
            <a:ext cx="0" cy="0"/>
          </a:xfrm>
          <a:custGeom>
            <a:avLst/>
            <a:gdLst>
              <a:gd name="T0" fmla="*/ 1067 w 1"/>
              <a:gd name="T1" fmla="*/ 711 h 1"/>
              <a:gd name="T2" fmla="*/ 1067 w 1"/>
              <a:gd name="T3" fmla="*/ 0 h 1"/>
              <a:gd name="T4" fmla="*/ 0 w 1"/>
              <a:gd name="T5" fmla="*/ 0 h 1"/>
              <a:gd name="T6" fmla="*/ 1067 w 1"/>
              <a:gd name="T7" fmla="*/ 711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1" y="1"/>
                </a:moveTo>
                <a:cubicBezTo>
                  <a:pt x="1" y="0"/>
                  <a:pt x="1" y="0"/>
                  <a:pt x="1" y="0"/>
                </a:cubicBezTo>
                <a:cubicBezTo>
                  <a:pt x="0" y="0"/>
                  <a:pt x="0" y="0"/>
                  <a:pt x="0" y="0"/>
                </a:cubicBezTo>
                <a:lnTo>
                  <a:pt x="1" y="1"/>
                </a:ln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790" name="MH_Other_164"/>
          <p:cNvSpPr>
            <a:spLocks/>
          </p:cNvSpPr>
          <p:nvPr>
            <p:custDataLst>
              <p:tags r:id="rId166"/>
            </p:custDataLst>
          </p:nvPr>
        </p:nvSpPr>
        <p:spPr bwMode="auto">
          <a:xfrm>
            <a:off x="4794428" y="4030787"/>
            <a:ext cx="17462" cy="171450"/>
          </a:xfrm>
          <a:custGeom>
            <a:avLst/>
            <a:gdLst>
              <a:gd name="T0" fmla="*/ 2147483646 w 20"/>
              <a:gd name="T1" fmla="*/ 2147483646 h 203"/>
              <a:gd name="T2" fmla="*/ 2147483646 w 20"/>
              <a:gd name="T3" fmla="*/ 2147483646 h 203"/>
              <a:gd name="T4" fmla="*/ 2147483646 w 20"/>
              <a:gd name="T5" fmla="*/ 2147483646 h 203"/>
              <a:gd name="T6" fmla="*/ 2147483646 w 20"/>
              <a:gd name="T7" fmla="*/ 2147483646 h 203"/>
              <a:gd name="T8" fmla="*/ 2147483646 w 20"/>
              <a:gd name="T9" fmla="*/ 2147483646 h 203"/>
              <a:gd name="T10" fmla="*/ 2147483646 w 20"/>
              <a:gd name="T11" fmla="*/ 2147483646 h 203"/>
              <a:gd name="T12" fmla="*/ 2147483646 w 20"/>
              <a:gd name="T13" fmla="*/ 2147483646 h 203"/>
              <a:gd name="T14" fmla="*/ 2147483646 w 20"/>
              <a:gd name="T15" fmla="*/ 2147483646 h 203"/>
              <a:gd name="T16" fmla="*/ 2147483646 w 20"/>
              <a:gd name="T17" fmla="*/ 2147483646 h 203"/>
              <a:gd name="T18" fmla="*/ 2147483646 w 20"/>
              <a:gd name="T19" fmla="*/ 2147483646 h 203"/>
              <a:gd name="T20" fmla="*/ 2147483646 w 20"/>
              <a:gd name="T21" fmla="*/ 2147483646 h 203"/>
              <a:gd name="T22" fmla="*/ 2147483646 w 20"/>
              <a:gd name="T23" fmla="*/ 2147483646 h 203"/>
              <a:gd name="T24" fmla="*/ 2147483646 w 20"/>
              <a:gd name="T25" fmla="*/ 2147483646 h 203"/>
              <a:gd name="T26" fmla="*/ 2147483646 w 20"/>
              <a:gd name="T27" fmla="*/ 2147483646 h 203"/>
              <a:gd name="T28" fmla="*/ 2147483646 w 20"/>
              <a:gd name="T29" fmla="*/ 2147483646 h 203"/>
              <a:gd name="T30" fmla="*/ 2147483646 w 20"/>
              <a:gd name="T31" fmla="*/ 2147483646 h 203"/>
              <a:gd name="T32" fmla="*/ 2147483646 w 20"/>
              <a:gd name="T33" fmla="*/ 2147483646 h 203"/>
              <a:gd name="T34" fmla="*/ 0 w 20"/>
              <a:gd name="T35" fmla="*/ 0 h 203"/>
              <a:gd name="T36" fmla="*/ 0 w 20"/>
              <a:gd name="T37" fmla="*/ 600612998 h 203"/>
              <a:gd name="T38" fmla="*/ 0 w 20"/>
              <a:gd name="T39" fmla="*/ 1201939668 h 203"/>
              <a:gd name="T40" fmla="*/ 2147483646 w 20"/>
              <a:gd name="T41" fmla="*/ 2147483646 h 20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0" h="203">
                <a:moveTo>
                  <a:pt x="15" y="74"/>
                </a:moveTo>
                <a:cubicBezTo>
                  <a:pt x="10" y="105"/>
                  <a:pt x="9" y="118"/>
                  <a:pt x="8" y="118"/>
                </a:cubicBezTo>
                <a:cubicBezTo>
                  <a:pt x="8" y="118"/>
                  <a:pt x="6" y="131"/>
                  <a:pt x="4" y="163"/>
                </a:cubicBezTo>
                <a:cubicBezTo>
                  <a:pt x="4" y="173"/>
                  <a:pt x="4" y="182"/>
                  <a:pt x="6" y="191"/>
                </a:cubicBezTo>
                <a:cubicBezTo>
                  <a:pt x="7" y="191"/>
                  <a:pt x="7" y="191"/>
                  <a:pt x="7" y="191"/>
                </a:cubicBezTo>
                <a:cubicBezTo>
                  <a:pt x="7" y="192"/>
                  <a:pt x="7" y="192"/>
                  <a:pt x="7" y="192"/>
                </a:cubicBezTo>
                <a:cubicBezTo>
                  <a:pt x="8" y="196"/>
                  <a:pt x="9" y="200"/>
                  <a:pt x="10" y="203"/>
                </a:cubicBezTo>
                <a:cubicBezTo>
                  <a:pt x="11" y="203"/>
                  <a:pt x="11" y="203"/>
                  <a:pt x="11" y="203"/>
                </a:cubicBezTo>
                <a:cubicBezTo>
                  <a:pt x="11" y="203"/>
                  <a:pt x="11" y="203"/>
                  <a:pt x="11" y="203"/>
                </a:cubicBezTo>
                <a:cubicBezTo>
                  <a:pt x="7" y="191"/>
                  <a:pt x="5" y="178"/>
                  <a:pt x="5" y="163"/>
                </a:cubicBezTo>
                <a:cubicBezTo>
                  <a:pt x="7" y="132"/>
                  <a:pt x="10" y="119"/>
                  <a:pt x="10" y="118"/>
                </a:cubicBezTo>
                <a:cubicBezTo>
                  <a:pt x="10" y="118"/>
                  <a:pt x="11" y="105"/>
                  <a:pt x="16" y="75"/>
                </a:cubicBezTo>
                <a:cubicBezTo>
                  <a:pt x="18" y="65"/>
                  <a:pt x="19" y="56"/>
                  <a:pt x="18" y="48"/>
                </a:cubicBezTo>
                <a:cubicBezTo>
                  <a:pt x="18" y="48"/>
                  <a:pt x="17" y="47"/>
                  <a:pt x="17" y="47"/>
                </a:cubicBezTo>
                <a:cubicBezTo>
                  <a:pt x="18" y="46"/>
                  <a:pt x="18" y="46"/>
                  <a:pt x="18" y="46"/>
                </a:cubicBezTo>
                <a:cubicBezTo>
                  <a:pt x="18" y="46"/>
                  <a:pt x="18" y="46"/>
                  <a:pt x="18" y="46"/>
                </a:cubicBezTo>
                <a:cubicBezTo>
                  <a:pt x="17" y="38"/>
                  <a:pt x="15" y="30"/>
                  <a:pt x="13" y="23"/>
                </a:cubicBezTo>
                <a:cubicBezTo>
                  <a:pt x="10" y="15"/>
                  <a:pt x="5" y="7"/>
                  <a:pt x="0" y="0"/>
                </a:cubicBezTo>
                <a:cubicBezTo>
                  <a:pt x="0" y="1"/>
                  <a:pt x="0" y="1"/>
                  <a:pt x="0" y="1"/>
                </a:cubicBezTo>
                <a:cubicBezTo>
                  <a:pt x="0" y="2"/>
                  <a:pt x="0" y="2"/>
                  <a:pt x="0" y="2"/>
                </a:cubicBezTo>
                <a:cubicBezTo>
                  <a:pt x="16" y="24"/>
                  <a:pt x="20" y="46"/>
                  <a:pt x="15" y="74"/>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791" name="MH_Other_165"/>
          <p:cNvSpPr>
            <a:spLocks/>
          </p:cNvSpPr>
          <p:nvPr>
            <p:custDataLst>
              <p:tags r:id="rId167"/>
            </p:custDataLst>
          </p:nvPr>
        </p:nvSpPr>
        <p:spPr bwMode="auto">
          <a:xfrm>
            <a:off x="4808715" y="4068887"/>
            <a:ext cx="1588" cy="1588"/>
          </a:xfrm>
          <a:custGeom>
            <a:avLst/>
            <a:gdLst>
              <a:gd name="T0" fmla="*/ 0 w 1"/>
              <a:gd name="T1" fmla="*/ 560457604 h 2"/>
              <a:gd name="T2" fmla="*/ 1792959984 w 1"/>
              <a:gd name="T3" fmla="*/ 1120915208 h 2"/>
              <a:gd name="T4" fmla="*/ 1792959984 w 1"/>
              <a:gd name="T5" fmla="*/ 0 h 2"/>
              <a:gd name="T6" fmla="*/ 1792959984 w 1"/>
              <a:gd name="T7" fmla="*/ 0 h 2"/>
              <a:gd name="T8" fmla="*/ 0 w 1"/>
              <a:gd name="T9" fmla="*/ 560457604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 h="2">
                <a:moveTo>
                  <a:pt x="0" y="1"/>
                </a:moveTo>
                <a:cubicBezTo>
                  <a:pt x="0" y="1"/>
                  <a:pt x="1" y="2"/>
                  <a:pt x="1" y="2"/>
                </a:cubicBezTo>
                <a:cubicBezTo>
                  <a:pt x="1" y="0"/>
                  <a:pt x="1" y="0"/>
                  <a:pt x="1" y="0"/>
                </a:cubicBezTo>
                <a:cubicBezTo>
                  <a:pt x="1" y="0"/>
                  <a:pt x="1" y="0"/>
                  <a:pt x="1" y="0"/>
                </a:cubicBezTo>
                <a:lnTo>
                  <a:pt x="0" y="1"/>
                </a:ln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792" name="MH_Other_166"/>
          <p:cNvSpPr>
            <a:spLocks/>
          </p:cNvSpPr>
          <p:nvPr>
            <p:custDataLst>
              <p:tags r:id="rId168"/>
            </p:custDataLst>
          </p:nvPr>
        </p:nvSpPr>
        <p:spPr bwMode="auto">
          <a:xfrm>
            <a:off x="4773790" y="3991100"/>
            <a:ext cx="26988" cy="201612"/>
          </a:xfrm>
          <a:custGeom>
            <a:avLst/>
            <a:gdLst>
              <a:gd name="T0" fmla="*/ 2147483646 w 31"/>
              <a:gd name="T1" fmla="*/ 0 h 240"/>
              <a:gd name="T2" fmla="*/ 2147483646 w 31"/>
              <a:gd name="T3" fmla="*/ 1187666050 h 240"/>
              <a:gd name="T4" fmla="*/ 2147483646 w 31"/>
              <a:gd name="T5" fmla="*/ 2147483646 h 240"/>
              <a:gd name="T6" fmla="*/ 2147483646 w 31"/>
              <a:gd name="T7" fmla="*/ 2147483646 h 240"/>
              <a:gd name="T8" fmla="*/ 1903871942 w 31"/>
              <a:gd name="T9" fmla="*/ 2147483646 h 240"/>
              <a:gd name="T10" fmla="*/ 2147483646 w 31"/>
              <a:gd name="T11" fmla="*/ 2147483646 h 240"/>
              <a:gd name="T12" fmla="*/ 2147483646 w 31"/>
              <a:gd name="T13" fmla="*/ 2147483646 h 240"/>
              <a:gd name="T14" fmla="*/ 2147483646 w 31"/>
              <a:gd name="T15" fmla="*/ 2147483646 h 240"/>
              <a:gd name="T16" fmla="*/ 2147483646 w 31"/>
              <a:gd name="T17" fmla="*/ 2147483646 h 240"/>
              <a:gd name="T18" fmla="*/ 2147483646 w 31"/>
              <a:gd name="T19" fmla="*/ 2147483646 h 240"/>
              <a:gd name="T20" fmla="*/ 2147483646 w 31"/>
              <a:gd name="T21" fmla="*/ 2147483646 h 240"/>
              <a:gd name="T22" fmla="*/ 2147483646 w 31"/>
              <a:gd name="T23" fmla="*/ 2147483646 h 240"/>
              <a:gd name="T24" fmla="*/ 2147483646 w 31"/>
              <a:gd name="T25" fmla="*/ 2147483646 h 240"/>
              <a:gd name="T26" fmla="*/ 2147483646 w 31"/>
              <a:gd name="T27" fmla="*/ 2147483646 h 240"/>
              <a:gd name="T28" fmla="*/ 2147483646 w 31"/>
              <a:gd name="T29" fmla="*/ 2147483646 h 240"/>
              <a:gd name="T30" fmla="*/ 2147483646 w 31"/>
              <a:gd name="T31" fmla="*/ 0 h 24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31" h="240">
                <a:moveTo>
                  <a:pt x="10" y="0"/>
                </a:moveTo>
                <a:cubicBezTo>
                  <a:pt x="9" y="2"/>
                  <a:pt x="9" y="2"/>
                  <a:pt x="9" y="2"/>
                </a:cubicBezTo>
                <a:cubicBezTo>
                  <a:pt x="23" y="25"/>
                  <a:pt x="26" y="47"/>
                  <a:pt x="20" y="76"/>
                </a:cubicBezTo>
                <a:cubicBezTo>
                  <a:pt x="13" y="105"/>
                  <a:pt x="10" y="119"/>
                  <a:pt x="10" y="119"/>
                </a:cubicBezTo>
                <a:cubicBezTo>
                  <a:pt x="10" y="119"/>
                  <a:pt x="7" y="132"/>
                  <a:pt x="3" y="164"/>
                </a:cubicBezTo>
                <a:cubicBezTo>
                  <a:pt x="0" y="194"/>
                  <a:pt x="9" y="220"/>
                  <a:pt x="30" y="240"/>
                </a:cubicBezTo>
                <a:cubicBezTo>
                  <a:pt x="31" y="240"/>
                  <a:pt x="31" y="240"/>
                  <a:pt x="31" y="240"/>
                </a:cubicBezTo>
                <a:cubicBezTo>
                  <a:pt x="31" y="239"/>
                  <a:pt x="30" y="239"/>
                  <a:pt x="30" y="239"/>
                </a:cubicBezTo>
                <a:cubicBezTo>
                  <a:pt x="10" y="219"/>
                  <a:pt x="1" y="194"/>
                  <a:pt x="4" y="164"/>
                </a:cubicBezTo>
                <a:cubicBezTo>
                  <a:pt x="8" y="132"/>
                  <a:pt x="12" y="119"/>
                  <a:pt x="12" y="119"/>
                </a:cubicBezTo>
                <a:cubicBezTo>
                  <a:pt x="12" y="119"/>
                  <a:pt x="14" y="106"/>
                  <a:pt x="21" y="76"/>
                </a:cubicBezTo>
                <a:cubicBezTo>
                  <a:pt x="23" y="67"/>
                  <a:pt x="24" y="58"/>
                  <a:pt x="24" y="50"/>
                </a:cubicBezTo>
                <a:cubicBezTo>
                  <a:pt x="24" y="50"/>
                  <a:pt x="24" y="50"/>
                  <a:pt x="24" y="50"/>
                </a:cubicBezTo>
                <a:cubicBezTo>
                  <a:pt x="24" y="49"/>
                  <a:pt x="24" y="49"/>
                  <a:pt x="24" y="49"/>
                </a:cubicBezTo>
                <a:cubicBezTo>
                  <a:pt x="24" y="40"/>
                  <a:pt x="23" y="32"/>
                  <a:pt x="21" y="24"/>
                </a:cubicBezTo>
                <a:cubicBezTo>
                  <a:pt x="18" y="16"/>
                  <a:pt x="14" y="8"/>
                  <a:pt x="10" y="0"/>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793" name="MH_Other_167"/>
          <p:cNvSpPr>
            <a:spLocks/>
          </p:cNvSpPr>
          <p:nvPr>
            <p:custDataLst>
              <p:tags r:id="rId169"/>
            </p:custDataLst>
          </p:nvPr>
        </p:nvSpPr>
        <p:spPr bwMode="auto">
          <a:xfrm>
            <a:off x="4799190" y="4191126"/>
            <a:ext cx="1588" cy="1587"/>
          </a:xfrm>
          <a:custGeom>
            <a:avLst/>
            <a:gdLst>
              <a:gd name="T0" fmla="*/ 0 w 1"/>
              <a:gd name="T1" fmla="*/ 0 h 1"/>
              <a:gd name="T2" fmla="*/ 1792959984 w 1"/>
              <a:gd name="T3" fmla="*/ 2147483646 h 1"/>
              <a:gd name="T4" fmla="*/ 1792959984 w 1"/>
              <a:gd name="T5" fmla="*/ 0 h 1"/>
              <a:gd name="T6" fmla="*/ 0 w 1"/>
              <a:gd name="T7" fmla="*/ 0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0" y="0"/>
                </a:moveTo>
                <a:cubicBezTo>
                  <a:pt x="0" y="0"/>
                  <a:pt x="1" y="0"/>
                  <a:pt x="1" y="1"/>
                </a:cubicBezTo>
                <a:cubicBezTo>
                  <a:pt x="1" y="0"/>
                  <a:pt x="1" y="0"/>
                  <a:pt x="1" y="0"/>
                </a:cubicBezTo>
                <a:cubicBezTo>
                  <a:pt x="1" y="0"/>
                  <a:pt x="1" y="0"/>
                  <a:pt x="0" y="0"/>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794" name="MH_Other_168"/>
          <p:cNvSpPr>
            <a:spLocks/>
          </p:cNvSpPr>
          <p:nvPr>
            <p:custDataLst>
              <p:tags r:id="rId170"/>
            </p:custDataLst>
          </p:nvPr>
        </p:nvSpPr>
        <p:spPr bwMode="auto">
          <a:xfrm>
            <a:off x="4794428" y="4032375"/>
            <a:ext cx="0" cy="0"/>
          </a:xfrm>
          <a:custGeom>
            <a:avLst/>
            <a:gdLst>
              <a:gd name="T0" fmla="*/ 711 h 1"/>
              <a:gd name="T1" fmla="*/ 0 h 1"/>
              <a:gd name="T2" fmla="*/ 711 h 1"/>
              <a:gd name="T3" fmla="*/ 0 60000 65536"/>
              <a:gd name="T4" fmla="*/ 0 60000 65536"/>
              <a:gd name="T5" fmla="*/ 0 60000 65536"/>
            </a:gdLst>
            <a:ahLst/>
            <a:cxnLst>
              <a:cxn ang="T3">
                <a:pos x="0" y="T0"/>
              </a:cxn>
              <a:cxn ang="T4">
                <a:pos x="0" y="T1"/>
              </a:cxn>
              <a:cxn ang="T5">
                <a:pos x="0" y="T2"/>
              </a:cxn>
            </a:cxnLst>
            <a:rect l="0" t="0" r="r" b="b"/>
            <a:pathLst>
              <a:path h="1">
                <a:moveTo>
                  <a:pt x="0" y="1"/>
                </a:moveTo>
                <a:cubicBezTo>
                  <a:pt x="0" y="1"/>
                  <a:pt x="0" y="1"/>
                  <a:pt x="0" y="0"/>
                </a:cubicBezTo>
                <a:cubicBezTo>
                  <a:pt x="0" y="1"/>
                  <a:pt x="0" y="1"/>
                  <a:pt x="0" y="1"/>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795" name="MH_Other_169"/>
          <p:cNvSpPr>
            <a:spLocks/>
          </p:cNvSpPr>
          <p:nvPr>
            <p:custDataLst>
              <p:tags r:id="rId171"/>
            </p:custDataLst>
          </p:nvPr>
        </p:nvSpPr>
        <p:spPr bwMode="auto">
          <a:xfrm>
            <a:off x="4689654" y="3676775"/>
            <a:ext cx="84137" cy="271462"/>
          </a:xfrm>
          <a:custGeom>
            <a:avLst/>
            <a:gdLst>
              <a:gd name="T0" fmla="*/ 2147483646 w 99"/>
              <a:gd name="T1" fmla="*/ 2147483646 h 322"/>
              <a:gd name="T2" fmla="*/ 2147483646 w 99"/>
              <a:gd name="T3" fmla="*/ 2147483646 h 322"/>
              <a:gd name="T4" fmla="*/ 2147483646 w 99"/>
              <a:gd name="T5" fmla="*/ 2147483646 h 322"/>
              <a:gd name="T6" fmla="*/ 2147483646 w 99"/>
              <a:gd name="T7" fmla="*/ 2147483646 h 322"/>
              <a:gd name="T8" fmla="*/ 2147483646 w 99"/>
              <a:gd name="T9" fmla="*/ 2147483646 h 322"/>
              <a:gd name="T10" fmla="*/ 2147483646 w 99"/>
              <a:gd name="T11" fmla="*/ 2147483646 h 322"/>
              <a:gd name="T12" fmla="*/ 2147483646 w 99"/>
              <a:gd name="T13" fmla="*/ 2147483646 h 322"/>
              <a:gd name="T14" fmla="*/ 2147483646 w 99"/>
              <a:gd name="T15" fmla="*/ 2147483646 h 322"/>
              <a:gd name="T16" fmla="*/ 2147483646 w 99"/>
              <a:gd name="T17" fmla="*/ 2147483646 h 322"/>
              <a:gd name="T18" fmla="*/ 2147483646 w 99"/>
              <a:gd name="T19" fmla="*/ 2147483646 h 322"/>
              <a:gd name="T20" fmla="*/ 2147483646 w 99"/>
              <a:gd name="T21" fmla="*/ 2147483646 h 322"/>
              <a:gd name="T22" fmla="*/ 2147483646 w 99"/>
              <a:gd name="T23" fmla="*/ 2147483646 h 322"/>
              <a:gd name="T24" fmla="*/ 2147483646 w 99"/>
              <a:gd name="T25" fmla="*/ 2147483646 h 322"/>
              <a:gd name="T26" fmla="*/ 2147483646 w 99"/>
              <a:gd name="T27" fmla="*/ 2147483646 h 322"/>
              <a:gd name="T28" fmla="*/ 2147483646 w 99"/>
              <a:gd name="T29" fmla="*/ 2147483646 h 322"/>
              <a:gd name="T30" fmla="*/ 2147483646 w 99"/>
              <a:gd name="T31" fmla="*/ 2147483646 h 322"/>
              <a:gd name="T32" fmla="*/ 2147483646 w 99"/>
              <a:gd name="T33" fmla="*/ 2147483646 h 322"/>
              <a:gd name="T34" fmla="*/ 2147483646 w 99"/>
              <a:gd name="T35" fmla="*/ 2147483646 h 322"/>
              <a:gd name="T36" fmla="*/ 2147483646 w 99"/>
              <a:gd name="T37" fmla="*/ 2147483646 h 322"/>
              <a:gd name="T38" fmla="*/ 2147483646 w 99"/>
              <a:gd name="T39" fmla="*/ 2147483646 h 322"/>
              <a:gd name="T40" fmla="*/ 2147483646 w 99"/>
              <a:gd name="T41" fmla="*/ 2147483646 h 322"/>
              <a:gd name="T42" fmla="*/ 2147483646 w 99"/>
              <a:gd name="T43" fmla="*/ 2147483646 h 322"/>
              <a:gd name="T44" fmla="*/ 2147483646 w 99"/>
              <a:gd name="T45" fmla="*/ 2147483646 h 322"/>
              <a:gd name="T46" fmla="*/ 2147483646 w 99"/>
              <a:gd name="T47" fmla="*/ 2147483646 h 322"/>
              <a:gd name="T48" fmla="*/ 2147483646 w 99"/>
              <a:gd name="T49" fmla="*/ 2147483646 h 322"/>
              <a:gd name="T50" fmla="*/ 2147483646 w 99"/>
              <a:gd name="T51" fmla="*/ 2147483646 h 322"/>
              <a:gd name="T52" fmla="*/ 2147483646 w 99"/>
              <a:gd name="T53" fmla="*/ 2147483646 h 322"/>
              <a:gd name="T54" fmla="*/ 2147483646 w 99"/>
              <a:gd name="T55" fmla="*/ 2147483646 h 322"/>
              <a:gd name="T56" fmla="*/ 2147483646 w 99"/>
              <a:gd name="T57" fmla="*/ 2147483646 h 322"/>
              <a:gd name="T58" fmla="*/ 2147483646 w 99"/>
              <a:gd name="T59" fmla="*/ 2147483646 h 322"/>
              <a:gd name="T60" fmla="*/ 2147483646 w 99"/>
              <a:gd name="T61" fmla="*/ 2147483646 h 322"/>
              <a:gd name="T62" fmla="*/ 2147483646 w 99"/>
              <a:gd name="T63" fmla="*/ 2147483646 h 322"/>
              <a:gd name="T64" fmla="*/ 2147483646 w 99"/>
              <a:gd name="T65" fmla="*/ 2147483646 h 322"/>
              <a:gd name="T66" fmla="*/ 2147483646 w 99"/>
              <a:gd name="T67" fmla="*/ 2147483646 h 322"/>
              <a:gd name="T68" fmla="*/ 2147483646 w 99"/>
              <a:gd name="T69" fmla="*/ 2147483646 h 322"/>
              <a:gd name="T70" fmla="*/ 2147483646 w 99"/>
              <a:gd name="T71" fmla="*/ 2147483646 h 322"/>
              <a:gd name="T72" fmla="*/ 2147483646 w 99"/>
              <a:gd name="T73" fmla="*/ 2147483646 h 322"/>
              <a:gd name="T74" fmla="*/ 2147483646 w 99"/>
              <a:gd name="T75" fmla="*/ 0 h 322"/>
              <a:gd name="T76" fmla="*/ 2147483646 w 99"/>
              <a:gd name="T77" fmla="*/ 0 h 322"/>
              <a:gd name="T78" fmla="*/ 2147483646 w 99"/>
              <a:gd name="T79" fmla="*/ 0 h 322"/>
              <a:gd name="T80" fmla="*/ 2147483646 w 99"/>
              <a:gd name="T81" fmla="*/ 2147483646 h 32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99" h="322">
                <a:moveTo>
                  <a:pt x="13" y="43"/>
                </a:moveTo>
                <a:cubicBezTo>
                  <a:pt x="6" y="59"/>
                  <a:pt x="4" y="77"/>
                  <a:pt x="8" y="95"/>
                </a:cubicBezTo>
                <a:cubicBezTo>
                  <a:pt x="8" y="95"/>
                  <a:pt x="8" y="95"/>
                  <a:pt x="8" y="95"/>
                </a:cubicBezTo>
                <a:cubicBezTo>
                  <a:pt x="1" y="112"/>
                  <a:pt x="1" y="132"/>
                  <a:pt x="6" y="150"/>
                </a:cubicBezTo>
                <a:cubicBezTo>
                  <a:pt x="0" y="168"/>
                  <a:pt x="0" y="186"/>
                  <a:pt x="6" y="204"/>
                </a:cubicBezTo>
                <a:cubicBezTo>
                  <a:pt x="2" y="221"/>
                  <a:pt x="4" y="240"/>
                  <a:pt x="11" y="257"/>
                </a:cubicBezTo>
                <a:cubicBezTo>
                  <a:pt x="7" y="275"/>
                  <a:pt x="10" y="293"/>
                  <a:pt x="18" y="311"/>
                </a:cubicBezTo>
                <a:cubicBezTo>
                  <a:pt x="18" y="310"/>
                  <a:pt x="18" y="310"/>
                  <a:pt x="18" y="310"/>
                </a:cubicBezTo>
                <a:cubicBezTo>
                  <a:pt x="18" y="314"/>
                  <a:pt x="18" y="318"/>
                  <a:pt x="18" y="322"/>
                </a:cubicBezTo>
                <a:cubicBezTo>
                  <a:pt x="18" y="322"/>
                  <a:pt x="18" y="322"/>
                  <a:pt x="18" y="322"/>
                </a:cubicBezTo>
                <a:cubicBezTo>
                  <a:pt x="19" y="322"/>
                  <a:pt x="19" y="322"/>
                  <a:pt x="19" y="322"/>
                </a:cubicBezTo>
                <a:cubicBezTo>
                  <a:pt x="42" y="318"/>
                  <a:pt x="42" y="318"/>
                  <a:pt x="42" y="318"/>
                </a:cubicBezTo>
                <a:cubicBezTo>
                  <a:pt x="43" y="318"/>
                  <a:pt x="43" y="318"/>
                  <a:pt x="43" y="318"/>
                </a:cubicBezTo>
                <a:cubicBezTo>
                  <a:pt x="76" y="312"/>
                  <a:pt x="76" y="312"/>
                  <a:pt x="76" y="312"/>
                </a:cubicBezTo>
                <a:cubicBezTo>
                  <a:pt x="78" y="311"/>
                  <a:pt x="78" y="311"/>
                  <a:pt x="78" y="311"/>
                </a:cubicBezTo>
                <a:cubicBezTo>
                  <a:pt x="97" y="308"/>
                  <a:pt x="97" y="308"/>
                  <a:pt x="97" y="308"/>
                </a:cubicBezTo>
                <a:cubicBezTo>
                  <a:pt x="97" y="308"/>
                  <a:pt x="97" y="308"/>
                  <a:pt x="97" y="308"/>
                </a:cubicBezTo>
                <a:cubicBezTo>
                  <a:pt x="98" y="307"/>
                  <a:pt x="98" y="307"/>
                  <a:pt x="98" y="307"/>
                </a:cubicBezTo>
                <a:cubicBezTo>
                  <a:pt x="99" y="307"/>
                  <a:pt x="99" y="307"/>
                  <a:pt x="99" y="307"/>
                </a:cubicBezTo>
                <a:cubicBezTo>
                  <a:pt x="98" y="305"/>
                  <a:pt x="98" y="303"/>
                  <a:pt x="98" y="301"/>
                </a:cubicBezTo>
                <a:cubicBezTo>
                  <a:pt x="96" y="293"/>
                  <a:pt x="93" y="285"/>
                  <a:pt x="90" y="277"/>
                </a:cubicBezTo>
                <a:cubicBezTo>
                  <a:pt x="91" y="268"/>
                  <a:pt x="92" y="260"/>
                  <a:pt x="91" y="252"/>
                </a:cubicBezTo>
                <a:cubicBezTo>
                  <a:pt x="90" y="244"/>
                  <a:pt x="87" y="235"/>
                  <a:pt x="84" y="227"/>
                </a:cubicBezTo>
                <a:cubicBezTo>
                  <a:pt x="86" y="219"/>
                  <a:pt x="87" y="211"/>
                  <a:pt x="86" y="203"/>
                </a:cubicBezTo>
                <a:cubicBezTo>
                  <a:pt x="86" y="195"/>
                  <a:pt x="85" y="187"/>
                  <a:pt x="82" y="178"/>
                </a:cubicBezTo>
                <a:cubicBezTo>
                  <a:pt x="84" y="171"/>
                  <a:pt x="85" y="163"/>
                  <a:pt x="85" y="155"/>
                </a:cubicBezTo>
                <a:cubicBezTo>
                  <a:pt x="86" y="147"/>
                  <a:pt x="84" y="138"/>
                  <a:pt x="82" y="129"/>
                </a:cubicBezTo>
                <a:cubicBezTo>
                  <a:pt x="85" y="121"/>
                  <a:pt x="87" y="113"/>
                  <a:pt x="87" y="105"/>
                </a:cubicBezTo>
                <a:cubicBezTo>
                  <a:pt x="88" y="97"/>
                  <a:pt x="87" y="88"/>
                  <a:pt x="86" y="80"/>
                </a:cubicBezTo>
                <a:cubicBezTo>
                  <a:pt x="89" y="72"/>
                  <a:pt x="91" y="64"/>
                  <a:pt x="92" y="56"/>
                </a:cubicBezTo>
                <a:cubicBezTo>
                  <a:pt x="93" y="48"/>
                  <a:pt x="93" y="40"/>
                  <a:pt x="92" y="31"/>
                </a:cubicBezTo>
                <a:cubicBezTo>
                  <a:pt x="95" y="26"/>
                  <a:pt x="97" y="21"/>
                  <a:pt x="98" y="15"/>
                </a:cubicBezTo>
                <a:cubicBezTo>
                  <a:pt x="97" y="15"/>
                  <a:pt x="97" y="15"/>
                  <a:pt x="97" y="15"/>
                </a:cubicBezTo>
                <a:cubicBezTo>
                  <a:pt x="78" y="11"/>
                  <a:pt x="78" y="11"/>
                  <a:pt x="78" y="11"/>
                </a:cubicBezTo>
                <a:cubicBezTo>
                  <a:pt x="76" y="11"/>
                  <a:pt x="76" y="11"/>
                  <a:pt x="76" y="11"/>
                </a:cubicBezTo>
                <a:cubicBezTo>
                  <a:pt x="43" y="5"/>
                  <a:pt x="43" y="5"/>
                  <a:pt x="43" y="5"/>
                </a:cubicBezTo>
                <a:cubicBezTo>
                  <a:pt x="42" y="4"/>
                  <a:pt x="42" y="4"/>
                  <a:pt x="42" y="4"/>
                </a:cubicBezTo>
                <a:cubicBezTo>
                  <a:pt x="19" y="0"/>
                  <a:pt x="19" y="0"/>
                  <a:pt x="19" y="0"/>
                </a:cubicBezTo>
                <a:cubicBezTo>
                  <a:pt x="18" y="0"/>
                  <a:pt x="18" y="0"/>
                  <a:pt x="18" y="0"/>
                </a:cubicBezTo>
                <a:cubicBezTo>
                  <a:pt x="18" y="0"/>
                  <a:pt x="18" y="0"/>
                  <a:pt x="18" y="0"/>
                </a:cubicBezTo>
                <a:cubicBezTo>
                  <a:pt x="13" y="13"/>
                  <a:pt x="11" y="28"/>
                  <a:pt x="13" y="43"/>
                </a:cubicBezTo>
                <a:close/>
              </a:path>
            </a:pathLst>
          </a:custGeom>
          <a:solidFill>
            <a:srgbClr val="BCBEC0"/>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796" name="MH_Other_170"/>
          <p:cNvSpPr>
            <a:spLocks/>
          </p:cNvSpPr>
          <p:nvPr>
            <p:custDataLst>
              <p:tags r:id="rId172"/>
            </p:custDataLst>
          </p:nvPr>
        </p:nvSpPr>
        <p:spPr bwMode="auto">
          <a:xfrm>
            <a:off x="4691240" y="3703762"/>
            <a:ext cx="77788" cy="190500"/>
          </a:xfrm>
          <a:custGeom>
            <a:avLst/>
            <a:gdLst>
              <a:gd name="T0" fmla="*/ 2147483646 w 93"/>
              <a:gd name="T1" fmla="*/ 2147483646 h 226"/>
              <a:gd name="T2" fmla="*/ 2147483646 w 93"/>
              <a:gd name="T3" fmla="*/ 2147483646 h 226"/>
              <a:gd name="T4" fmla="*/ 2147483646 w 93"/>
              <a:gd name="T5" fmla="*/ 2147483646 h 226"/>
              <a:gd name="T6" fmla="*/ 2147483646 w 93"/>
              <a:gd name="T7" fmla="*/ 2147483646 h 226"/>
              <a:gd name="T8" fmla="*/ 2147483646 w 93"/>
              <a:gd name="T9" fmla="*/ 0 h 226"/>
              <a:gd name="T10" fmla="*/ 2147483646 w 93"/>
              <a:gd name="T11" fmla="*/ 1195796316 h 226"/>
              <a:gd name="T12" fmla="*/ 2147483646 w 93"/>
              <a:gd name="T13" fmla="*/ 2147483646 h 226"/>
              <a:gd name="T14" fmla="*/ 2147483646 w 93"/>
              <a:gd name="T15" fmla="*/ 2147483646 h 226"/>
              <a:gd name="T16" fmla="*/ 2147483646 w 93"/>
              <a:gd name="T17" fmla="*/ 2147483646 h 226"/>
              <a:gd name="T18" fmla="*/ 2147483646 w 93"/>
              <a:gd name="T19" fmla="*/ 2147483646 h 226"/>
              <a:gd name="T20" fmla="*/ 2147483646 w 93"/>
              <a:gd name="T21" fmla="*/ 2147483646 h 226"/>
              <a:gd name="T22" fmla="*/ 2147483646 w 93"/>
              <a:gd name="T23" fmla="*/ 2147483646 h 226"/>
              <a:gd name="T24" fmla="*/ 2147483646 w 93"/>
              <a:gd name="T25" fmla="*/ 2147483646 h 226"/>
              <a:gd name="T26" fmla="*/ 2147483646 w 93"/>
              <a:gd name="T27" fmla="*/ 2147483646 h 226"/>
              <a:gd name="T28" fmla="*/ 2147483646 w 93"/>
              <a:gd name="T29" fmla="*/ 2147483646 h 226"/>
              <a:gd name="T30" fmla="*/ 2147483646 w 93"/>
              <a:gd name="T31" fmla="*/ 2147483646 h 22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93" h="226">
                <a:moveTo>
                  <a:pt x="18" y="146"/>
                </a:moveTo>
                <a:cubicBezTo>
                  <a:pt x="35" y="118"/>
                  <a:pt x="43" y="108"/>
                  <a:pt x="43" y="108"/>
                </a:cubicBezTo>
                <a:cubicBezTo>
                  <a:pt x="43" y="108"/>
                  <a:pt x="51" y="97"/>
                  <a:pt x="70" y="73"/>
                </a:cubicBezTo>
                <a:cubicBezTo>
                  <a:pt x="82" y="57"/>
                  <a:pt x="89" y="41"/>
                  <a:pt x="91" y="25"/>
                </a:cubicBezTo>
                <a:cubicBezTo>
                  <a:pt x="92" y="17"/>
                  <a:pt x="92" y="9"/>
                  <a:pt x="91" y="0"/>
                </a:cubicBezTo>
                <a:cubicBezTo>
                  <a:pt x="90" y="2"/>
                  <a:pt x="90" y="2"/>
                  <a:pt x="90" y="2"/>
                </a:cubicBezTo>
                <a:cubicBezTo>
                  <a:pt x="93" y="28"/>
                  <a:pt x="86" y="49"/>
                  <a:pt x="69" y="72"/>
                </a:cubicBezTo>
                <a:cubicBezTo>
                  <a:pt x="50" y="96"/>
                  <a:pt x="42" y="107"/>
                  <a:pt x="42" y="107"/>
                </a:cubicBezTo>
                <a:cubicBezTo>
                  <a:pt x="42" y="107"/>
                  <a:pt x="34" y="118"/>
                  <a:pt x="17" y="145"/>
                </a:cubicBezTo>
                <a:cubicBezTo>
                  <a:pt x="12" y="153"/>
                  <a:pt x="8" y="162"/>
                  <a:pt x="6" y="171"/>
                </a:cubicBezTo>
                <a:cubicBezTo>
                  <a:pt x="6" y="173"/>
                  <a:pt x="6" y="173"/>
                  <a:pt x="6" y="173"/>
                </a:cubicBezTo>
                <a:cubicBezTo>
                  <a:pt x="5" y="173"/>
                  <a:pt x="5" y="173"/>
                  <a:pt x="5" y="173"/>
                </a:cubicBezTo>
                <a:cubicBezTo>
                  <a:pt x="5" y="173"/>
                  <a:pt x="5" y="173"/>
                  <a:pt x="5" y="173"/>
                </a:cubicBezTo>
                <a:cubicBezTo>
                  <a:pt x="1" y="190"/>
                  <a:pt x="3" y="209"/>
                  <a:pt x="10" y="226"/>
                </a:cubicBezTo>
                <a:cubicBezTo>
                  <a:pt x="10" y="225"/>
                  <a:pt x="10" y="225"/>
                  <a:pt x="10" y="225"/>
                </a:cubicBezTo>
                <a:cubicBezTo>
                  <a:pt x="0" y="198"/>
                  <a:pt x="2" y="172"/>
                  <a:pt x="18" y="146"/>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797" name="MH_Other_171"/>
          <p:cNvSpPr>
            <a:spLocks/>
          </p:cNvSpPr>
          <p:nvPr>
            <p:custDataLst>
              <p:tags r:id="rId173"/>
            </p:custDataLst>
          </p:nvPr>
        </p:nvSpPr>
        <p:spPr bwMode="auto">
          <a:xfrm>
            <a:off x="4689653" y="3689475"/>
            <a:ext cx="82550" cy="158750"/>
          </a:xfrm>
          <a:custGeom>
            <a:avLst/>
            <a:gdLst>
              <a:gd name="T0" fmla="*/ 2147483646 w 99"/>
              <a:gd name="T1" fmla="*/ 0 h 189"/>
              <a:gd name="T2" fmla="*/ 2147483646 w 99"/>
              <a:gd name="T3" fmla="*/ 0 h 189"/>
              <a:gd name="T4" fmla="*/ 2147483646 w 99"/>
              <a:gd name="T5" fmla="*/ 2147483646 h 189"/>
              <a:gd name="T6" fmla="*/ 2147483646 w 99"/>
              <a:gd name="T7" fmla="*/ 2147483646 h 189"/>
              <a:gd name="T8" fmla="*/ 2147483646 w 99"/>
              <a:gd name="T9" fmla="*/ 2147483646 h 189"/>
              <a:gd name="T10" fmla="*/ 2147483646 w 99"/>
              <a:gd name="T11" fmla="*/ 2147483646 h 189"/>
              <a:gd name="T12" fmla="*/ 2147483646 w 99"/>
              <a:gd name="T13" fmla="*/ 2147483646 h 189"/>
              <a:gd name="T14" fmla="*/ 2147483646 w 99"/>
              <a:gd name="T15" fmla="*/ 2147483646 h 189"/>
              <a:gd name="T16" fmla="*/ 2147483646 w 99"/>
              <a:gd name="T17" fmla="*/ 2147483646 h 189"/>
              <a:gd name="T18" fmla="*/ 2147483646 w 99"/>
              <a:gd name="T19" fmla="*/ 2147483646 h 189"/>
              <a:gd name="T20" fmla="*/ 2147483646 w 99"/>
              <a:gd name="T21" fmla="*/ 2147483646 h 189"/>
              <a:gd name="T22" fmla="*/ 2147483646 w 99"/>
              <a:gd name="T23" fmla="*/ 2147483646 h 189"/>
              <a:gd name="T24" fmla="*/ 2147483646 w 99"/>
              <a:gd name="T25" fmla="*/ 2147483646 h 189"/>
              <a:gd name="T26" fmla="*/ 2147483646 w 99"/>
              <a:gd name="T27" fmla="*/ 2147483646 h 189"/>
              <a:gd name="T28" fmla="*/ 2147483646 w 99"/>
              <a:gd name="T29" fmla="*/ 2147483646 h 189"/>
              <a:gd name="T30" fmla="*/ 2147483646 w 99"/>
              <a:gd name="T31" fmla="*/ 2147483646 h 189"/>
              <a:gd name="T32" fmla="*/ 2147483646 w 99"/>
              <a:gd name="T33" fmla="*/ 2147483646 h 189"/>
              <a:gd name="T34" fmla="*/ 2147483646 w 99"/>
              <a:gd name="T35" fmla="*/ 0 h 18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99" h="189">
                <a:moveTo>
                  <a:pt x="99" y="0"/>
                </a:moveTo>
                <a:cubicBezTo>
                  <a:pt x="98" y="0"/>
                  <a:pt x="98" y="0"/>
                  <a:pt x="98" y="0"/>
                </a:cubicBezTo>
                <a:cubicBezTo>
                  <a:pt x="95" y="14"/>
                  <a:pt x="87" y="26"/>
                  <a:pt x="76" y="39"/>
                </a:cubicBezTo>
                <a:cubicBezTo>
                  <a:pt x="56" y="62"/>
                  <a:pt x="47" y="73"/>
                  <a:pt x="47" y="73"/>
                </a:cubicBezTo>
                <a:cubicBezTo>
                  <a:pt x="47" y="73"/>
                  <a:pt x="38" y="83"/>
                  <a:pt x="20" y="109"/>
                </a:cubicBezTo>
                <a:cubicBezTo>
                  <a:pt x="14" y="117"/>
                  <a:pt x="10" y="125"/>
                  <a:pt x="7" y="133"/>
                </a:cubicBezTo>
                <a:cubicBezTo>
                  <a:pt x="7" y="134"/>
                  <a:pt x="7" y="134"/>
                  <a:pt x="7" y="134"/>
                </a:cubicBezTo>
                <a:cubicBezTo>
                  <a:pt x="7" y="134"/>
                  <a:pt x="7" y="134"/>
                  <a:pt x="7" y="134"/>
                </a:cubicBezTo>
                <a:cubicBezTo>
                  <a:pt x="1" y="152"/>
                  <a:pt x="1" y="171"/>
                  <a:pt x="7" y="189"/>
                </a:cubicBezTo>
                <a:cubicBezTo>
                  <a:pt x="8" y="187"/>
                  <a:pt x="8" y="187"/>
                  <a:pt x="8" y="187"/>
                </a:cubicBezTo>
                <a:cubicBezTo>
                  <a:pt x="0" y="160"/>
                  <a:pt x="4" y="134"/>
                  <a:pt x="21" y="110"/>
                </a:cubicBezTo>
                <a:cubicBezTo>
                  <a:pt x="39" y="84"/>
                  <a:pt x="48" y="74"/>
                  <a:pt x="48" y="74"/>
                </a:cubicBezTo>
                <a:cubicBezTo>
                  <a:pt x="48" y="74"/>
                  <a:pt x="57" y="63"/>
                  <a:pt x="77" y="40"/>
                </a:cubicBezTo>
                <a:cubicBezTo>
                  <a:pt x="83" y="33"/>
                  <a:pt x="88" y="26"/>
                  <a:pt x="92" y="18"/>
                </a:cubicBezTo>
                <a:cubicBezTo>
                  <a:pt x="92" y="16"/>
                  <a:pt x="92" y="16"/>
                  <a:pt x="92" y="16"/>
                </a:cubicBezTo>
                <a:cubicBezTo>
                  <a:pt x="93" y="16"/>
                  <a:pt x="93" y="16"/>
                  <a:pt x="93" y="16"/>
                </a:cubicBezTo>
                <a:cubicBezTo>
                  <a:pt x="93" y="16"/>
                  <a:pt x="93" y="16"/>
                  <a:pt x="93" y="16"/>
                </a:cubicBezTo>
                <a:cubicBezTo>
                  <a:pt x="96" y="11"/>
                  <a:pt x="98" y="6"/>
                  <a:pt x="99" y="0"/>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798" name="MH_Other_172"/>
          <p:cNvSpPr>
            <a:spLocks/>
          </p:cNvSpPr>
          <p:nvPr>
            <p:custDataLst>
              <p:tags r:id="rId174"/>
            </p:custDataLst>
          </p:nvPr>
        </p:nvSpPr>
        <p:spPr bwMode="auto">
          <a:xfrm>
            <a:off x="4767440" y="3703762"/>
            <a:ext cx="0" cy="1588"/>
          </a:xfrm>
          <a:custGeom>
            <a:avLst/>
            <a:gdLst>
              <a:gd name="T0" fmla="*/ 0 w 2"/>
              <a:gd name="T1" fmla="*/ 0 h 5"/>
              <a:gd name="T2" fmla="*/ 0 w 2"/>
              <a:gd name="T3" fmla="*/ 179346497 h 5"/>
              <a:gd name="T4" fmla="*/ 178 w 2"/>
              <a:gd name="T5" fmla="*/ 0 h 5"/>
              <a:gd name="T6" fmla="*/ 178 w 2"/>
              <a:gd name="T7" fmla="*/ 0 h 5"/>
              <a:gd name="T8" fmla="*/ 0 w 2"/>
              <a:gd name="T9" fmla="*/ 0 h 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 h="5">
                <a:moveTo>
                  <a:pt x="0" y="0"/>
                </a:moveTo>
                <a:lnTo>
                  <a:pt x="0" y="5"/>
                </a:lnTo>
                <a:lnTo>
                  <a:pt x="2" y="0"/>
                </a:lnTo>
                <a:lnTo>
                  <a:pt x="0" y="0"/>
                </a:ln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799" name="MH_Other_173"/>
          <p:cNvSpPr>
            <a:spLocks/>
          </p:cNvSpPr>
          <p:nvPr>
            <p:custDataLst>
              <p:tags r:id="rId175"/>
            </p:custDataLst>
          </p:nvPr>
        </p:nvSpPr>
        <p:spPr bwMode="auto">
          <a:xfrm>
            <a:off x="4696003" y="3846637"/>
            <a:ext cx="0" cy="1588"/>
          </a:xfrm>
          <a:custGeom>
            <a:avLst/>
            <a:gdLst>
              <a:gd name="T0" fmla="*/ 178 w 2"/>
              <a:gd name="T1" fmla="*/ 179346497 h 5"/>
              <a:gd name="T2" fmla="*/ 178 w 2"/>
              <a:gd name="T3" fmla="*/ 0 h 5"/>
              <a:gd name="T4" fmla="*/ 0 w 2"/>
              <a:gd name="T5" fmla="*/ 179346497 h 5"/>
              <a:gd name="T6" fmla="*/ 0 w 2"/>
              <a:gd name="T7" fmla="*/ 179346497 h 5"/>
              <a:gd name="T8" fmla="*/ 178 w 2"/>
              <a:gd name="T9" fmla="*/ 179346497 h 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 h="5">
                <a:moveTo>
                  <a:pt x="2" y="5"/>
                </a:moveTo>
                <a:lnTo>
                  <a:pt x="2" y="0"/>
                </a:lnTo>
                <a:lnTo>
                  <a:pt x="0" y="5"/>
                </a:lnTo>
                <a:lnTo>
                  <a:pt x="2" y="5"/>
                </a:ln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800" name="MH_Other_174"/>
          <p:cNvSpPr>
            <a:spLocks/>
          </p:cNvSpPr>
          <p:nvPr>
            <p:custDataLst>
              <p:tags r:id="rId176"/>
            </p:custDataLst>
          </p:nvPr>
        </p:nvSpPr>
        <p:spPr bwMode="auto">
          <a:xfrm>
            <a:off x="4689654" y="3686301"/>
            <a:ext cx="66675" cy="117475"/>
          </a:xfrm>
          <a:custGeom>
            <a:avLst/>
            <a:gdLst>
              <a:gd name="T0" fmla="*/ 2147483646 w 79"/>
              <a:gd name="T1" fmla="*/ 2147483646 h 140"/>
              <a:gd name="T2" fmla="*/ 2147483646 w 79"/>
              <a:gd name="T3" fmla="*/ 2147483646 h 140"/>
              <a:gd name="T4" fmla="*/ 2147483646 w 79"/>
              <a:gd name="T5" fmla="*/ 0 h 140"/>
              <a:gd name="T6" fmla="*/ 2147483646 w 79"/>
              <a:gd name="T7" fmla="*/ 0 h 140"/>
              <a:gd name="T8" fmla="*/ 2147483646 w 79"/>
              <a:gd name="T9" fmla="*/ 2147483646 h 140"/>
              <a:gd name="T10" fmla="*/ 2147483646 w 79"/>
              <a:gd name="T11" fmla="*/ 2147483646 h 140"/>
              <a:gd name="T12" fmla="*/ 2147483646 w 79"/>
              <a:gd name="T13" fmla="*/ 2147483646 h 140"/>
              <a:gd name="T14" fmla="*/ 2147483646 w 79"/>
              <a:gd name="T15" fmla="*/ 2147483646 h 140"/>
              <a:gd name="T16" fmla="*/ 2147483646 w 79"/>
              <a:gd name="T17" fmla="*/ 2147483646 h 140"/>
              <a:gd name="T18" fmla="*/ 2147483646 w 79"/>
              <a:gd name="T19" fmla="*/ 2147483646 h 140"/>
              <a:gd name="T20" fmla="*/ 2147483646 w 79"/>
              <a:gd name="T21" fmla="*/ 2147483646 h 140"/>
              <a:gd name="T22" fmla="*/ 2147483646 w 79"/>
              <a:gd name="T23" fmla="*/ 2147483646 h 140"/>
              <a:gd name="T24" fmla="*/ 2147483646 w 79"/>
              <a:gd name="T25" fmla="*/ 2147483646 h 14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79" h="140">
                <a:moveTo>
                  <a:pt x="25" y="60"/>
                </a:moveTo>
                <a:cubicBezTo>
                  <a:pt x="44" y="35"/>
                  <a:pt x="54" y="26"/>
                  <a:pt x="54" y="26"/>
                </a:cubicBezTo>
                <a:cubicBezTo>
                  <a:pt x="79" y="0"/>
                  <a:pt x="79" y="0"/>
                  <a:pt x="79" y="0"/>
                </a:cubicBezTo>
                <a:cubicBezTo>
                  <a:pt x="77" y="0"/>
                  <a:pt x="77" y="0"/>
                  <a:pt x="77" y="0"/>
                </a:cubicBezTo>
                <a:cubicBezTo>
                  <a:pt x="53" y="25"/>
                  <a:pt x="53" y="25"/>
                  <a:pt x="53" y="25"/>
                </a:cubicBezTo>
                <a:cubicBezTo>
                  <a:pt x="53" y="25"/>
                  <a:pt x="43" y="34"/>
                  <a:pt x="24" y="59"/>
                </a:cubicBezTo>
                <a:cubicBezTo>
                  <a:pt x="18" y="67"/>
                  <a:pt x="13" y="75"/>
                  <a:pt x="10" y="83"/>
                </a:cubicBezTo>
                <a:cubicBezTo>
                  <a:pt x="10" y="83"/>
                  <a:pt x="10" y="83"/>
                  <a:pt x="10" y="84"/>
                </a:cubicBezTo>
                <a:cubicBezTo>
                  <a:pt x="9" y="84"/>
                  <a:pt x="9" y="84"/>
                  <a:pt x="9" y="84"/>
                </a:cubicBezTo>
                <a:cubicBezTo>
                  <a:pt x="2" y="101"/>
                  <a:pt x="2" y="121"/>
                  <a:pt x="7" y="140"/>
                </a:cubicBezTo>
                <a:cubicBezTo>
                  <a:pt x="7" y="138"/>
                  <a:pt x="7" y="138"/>
                  <a:pt x="7" y="138"/>
                </a:cubicBezTo>
                <a:cubicBezTo>
                  <a:pt x="7" y="137"/>
                  <a:pt x="7" y="137"/>
                  <a:pt x="7" y="137"/>
                </a:cubicBezTo>
                <a:cubicBezTo>
                  <a:pt x="0" y="109"/>
                  <a:pt x="6" y="84"/>
                  <a:pt x="25" y="60"/>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801" name="MH_Other_175"/>
          <p:cNvSpPr>
            <a:spLocks/>
          </p:cNvSpPr>
          <p:nvPr>
            <p:custDataLst>
              <p:tags r:id="rId177"/>
            </p:custDataLst>
          </p:nvPr>
        </p:nvSpPr>
        <p:spPr bwMode="auto">
          <a:xfrm>
            <a:off x="4696003" y="3802187"/>
            <a:ext cx="0" cy="0"/>
          </a:xfrm>
          <a:custGeom>
            <a:avLst/>
            <a:gdLst>
              <a:gd name="T0" fmla="*/ 0 h 1"/>
              <a:gd name="T1" fmla="*/ 711 h 1"/>
              <a:gd name="T2" fmla="*/ 711 h 1"/>
              <a:gd name="T3" fmla="*/ 0 h 1"/>
              <a:gd name="T4" fmla="*/ 0 60000 65536"/>
              <a:gd name="T5" fmla="*/ 0 60000 65536"/>
              <a:gd name="T6" fmla="*/ 0 60000 65536"/>
              <a:gd name="T7" fmla="*/ 0 60000 65536"/>
            </a:gdLst>
            <a:ahLst/>
            <a:cxnLst>
              <a:cxn ang="T4">
                <a:pos x="0" y="T0"/>
              </a:cxn>
              <a:cxn ang="T5">
                <a:pos x="0" y="T1"/>
              </a:cxn>
              <a:cxn ang="T6">
                <a:pos x="0" y="T2"/>
              </a:cxn>
              <a:cxn ang="T7">
                <a:pos x="0" y="T3"/>
              </a:cxn>
            </a:cxnLst>
            <a:rect l="0" t="0" r="r" b="b"/>
            <a:pathLst>
              <a:path h="1">
                <a:moveTo>
                  <a:pt x="0" y="0"/>
                </a:moveTo>
                <a:cubicBezTo>
                  <a:pt x="0" y="1"/>
                  <a:pt x="0" y="1"/>
                  <a:pt x="0" y="1"/>
                </a:cubicBezTo>
                <a:cubicBezTo>
                  <a:pt x="0" y="1"/>
                  <a:pt x="0" y="1"/>
                  <a:pt x="0" y="1"/>
                </a:cubicBezTo>
                <a:cubicBezTo>
                  <a:pt x="0" y="1"/>
                  <a:pt x="0" y="1"/>
                  <a:pt x="0" y="0"/>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802" name="MH_Other_176"/>
          <p:cNvSpPr>
            <a:spLocks/>
          </p:cNvSpPr>
          <p:nvPr>
            <p:custDataLst>
              <p:tags r:id="rId178"/>
            </p:custDataLst>
          </p:nvPr>
        </p:nvSpPr>
        <p:spPr bwMode="auto">
          <a:xfrm>
            <a:off x="4694415" y="3679951"/>
            <a:ext cx="31750" cy="77787"/>
          </a:xfrm>
          <a:custGeom>
            <a:avLst/>
            <a:gdLst>
              <a:gd name="T0" fmla="*/ 2147483646 w 39"/>
              <a:gd name="T1" fmla="*/ 2147483646 h 91"/>
              <a:gd name="T2" fmla="*/ 2147483646 w 39"/>
              <a:gd name="T3" fmla="*/ 613777041 h 91"/>
              <a:gd name="T4" fmla="*/ 2147483646 w 39"/>
              <a:gd name="T5" fmla="*/ 0 h 91"/>
              <a:gd name="T6" fmla="*/ 2147483646 w 39"/>
              <a:gd name="T7" fmla="*/ 2147483646 h 91"/>
              <a:gd name="T8" fmla="*/ 2147483646 w 39"/>
              <a:gd name="T9" fmla="*/ 2147483646 h 91"/>
              <a:gd name="T10" fmla="*/ 2147483646 w 39"/>
              <a:gd name="T11" fmla="*/ 2147483646 h 91"/>
              <a:gd name="T12" fmla="*/ 2147483646 w 39"/>
              <a:gd name="T13" fmla="*/ 2147483646 h 91"/>
              <a:gd name="T14" fmla="*/ 2147483646 w 39"/>
              <a:gd name="T15" fmla="*/ 2147483646 h 91"/>
              <a:gd name="T16" fmla="*/ 2147483646 w 39"/>
              <a:gd name="T17" fmla="*/ 2147483646 h 91"/>
              <a:gd name="T18" fmla="*/ 2147483646 w 39"/>
              <a:gd name="T19" fmla="*/ 2147483646 h 91"/>
              <a:gd name="T20" fmla="*/ 2147483646 w 39"/>
              <a:gd name="T21" fmla="*/ 2147483646 h 9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9" h="91">
                <a:moveTo>
                  <a:pt x="27" y="14"/>
                </a:moveTo>
                <a:cubicBezTo>
                  <a:pt x="31" y="9"/>
                  <a:pt x="35" y="4"/>
                  <a:pt x="39" y="1"/>
                </a:cubicBezTo>
                <a:cubicBezTo>
                  <a:pt x="38" y="0"/>
                  <a:pt x="38" y="0"/>
                  <a:pt x="38" y="0"/>
                </a:cubicBezTo>
                <a:cubicBezTo>
                  <a:pt x="34" y="4"/>
                  <a:pt x="30" y="8"/>
                  <a:pt x="26" y="13"/>
                </a:cubicBezTo>
                <a:cubicBezTo>
                  <a:pt x="19" y="20"/>
                  <a:pt x="14" y="28"/>
                  <a:pt x="10" y="36"/>
                </a:cubicBezTo>
                <a:cubicBezTo>
                  <a:pt x="10" y="39"/>
                  <a:pt x="10" y="39"/>
                  <a:pt x="10" y="39"/>
                </a:cubicBezTo>
                <a:cubicBezTo>
                  <a:pt x="9" y="39"/>
                  <a:pt x="9" y="39"/>
                  <a:pt x="9" y="39"/>
                </a:cubicBezTo>
                <a:cubicBezTo>
                  <a:pt x="2" y="55"/>
                  <a:pt x="0" y="73"/>
                  <a:pt x="4" y="91"/>
                </a:cubicBezTo>
                <a:cubicBezTo>
                  <a:pt x="4" y="91"/>
                  <a:pt x="4" y="91"/>
                  <a:pt x="4" y="91"/>
                </a:cubicBezTo>
                <a:cubicBezTo>
                  <a:pt x="5" y="90"/>
                  <a:pt x="5" y="90"/>
                  <a:pt x="5" y="90"/>
                </a:cubicBezTo>
                <a:cubicBezTo>
                  <a:pt x="0" y="62"/>
                  <a:pt x="7" y="36"/>
                  <a:pt x="27" y="14"/>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803" name="MH_Other_177"/>
          <p:cNvSpPr>
            <a:spLocks/>
          </p:cNvSpPr>
          <p:nvPr>
            <p:custDataLst>
              <p:tags r:id="rId179"/>
            </p:custDataLst>
          </p:nvPr>
        </p:nvSpPr>
        <p:spPr bwMode="auto">
          <a:xfrm>
            <a:off x="4697590" y="3756151"/>
            <a:ext cx="0" cy="1587"/>
          </a:xfrm>
          <a:custGeom>
            <a:avLst/>
            <a:gdLst>
              <a:gd name="T0" fmla="*/ 1067 w 1"/>
              <a:gd name="T1" fmla="*/ 0 h 1"/>
              <a:gd name="T2" fmla="*/ 0 w 1"/>
              <a:gd name="T3" fmla="*/ 1790702559 h 1"/>
              <a:gd name="T4" fmla="*/ 1067 w 1"/>
              <a:gd name="T5" fmla="*/ 1790702559 h 1"/>
              <a:gd name="T6" fmla="*/ 1067 w 1"/>
              <a:gd name="T7" fmla="*/ 0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1" y="0"/>
                </a:moveTo>
                <a:cubicBezTo>
                  <a:pt x="0" y="1"/>
                  <a:pt x="0" y="1"/>
                  <a:pt x="0" y="1"/>
                </a:cubicBezTo>
                <a:cubicBezTo>
                  <a:pt x="1" y="1"/>
                  <a:pt x="1" y="1"/>
                  <a:pt x="1" y="1"/>
                </a:cubicBezTo>
                <a:cubicBezTo>
                  <a:pt x="1" y="0"/>
                  <a:pt x="1" y="0"/>
                  <a:pt x="1" y="0"/>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804" name="MH_Other_178"/>
          <p:cNvSpPr>
            <a:spLocks/>
          </p:cNvSpPr>
          <p:nvPr>
            <p:custDataLst>
              <p:tags r:id="rId180"/>
            </p:custDataLst>
          </p:nvPr>
        </p:nvSpPr>
        <p:spPr bwMode="auto">
          <a:xfrm>
            <a:off x="4699178" y="3676775"/>
            <a:ext cx="6350" cy="36512"/>
          </a:xfrm>
          <a:custGeom>
            <a:avLst/>
            <a:gdLst>
              <a:gd name="T0" fmla="*/ 2147483646 w 8"/>
              <a:gd name="T1" fmla="*/ 0 h 43"/>
              <a:gd name="T2" fmla="*/ 2147483646 w 8"/>
              <a:gd name="T3" fmla="*/ 0 h 43"/>
              <a:gd name="T4" fmla="*/ 2147483646 w 8"/>
              <a:gd name="T5" fmla="*/ 0 h 43"/>
              <a:gd name="T6" fmla="*/ 1064136175 w 8"/>
              <a:gd name="T7" fmla="*/ 2147483646 h 43"/>
              <a:gd name="T8" fmla="*/ 1595889144 w 8"/>
              <a:gd name="T9" fmla="*/ 2147483646 h 43"/>
              <a:gd name="T10" fmla="*/ 2147483646 w 8"/>
              <a:gd name="T11" fmla="*/ 0 h 4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8" h="43">
                <a:moveTo>
                  <a:pt x="8" y="0"/>
                </a:moveTo>
                <a:cubicBezTo>
                  <a:pt x="7" y="0"/>
                  <a:pt x="7" y="0"/>
                  <a:pt x="7" y="0"/>
                </a:cubicBezTo>
                <a:cubicBezTo>
                  <a:pt x="7" y="0"/>
                  <a:pt x="7" y="0"/>
                  <a:pt x="7" y="0"/>
                </a:cubicBezTo>
                <a:cubicBezTo>
                  <a:pt x="2" y="13"/>
                  <a:pt x="0" y="28"/>
                  <a:pt x="2" y="43"/>
                </a:cubicBezTo>
                <a:cubicBezTo>
                  <a:pt x="3" y="40"/>
                  <a:pt x="3" y="40"/>
                  <a:pt x="3" y="40"/>
                </a:cubicBezTo>
                <a:cubicBezTo>
                  <a:pt x="2" y="26"/>
                  <a:pt x="3" y="13"/>
                  <a:pt x="8" y="0"/>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805" name="MH_Other_179"/>
          <p:cNvSpPr>
            <a:spLocks/>
          </p:cNvSpPr>
          <p:nvPr>
            <p:custDataLst>
              <p:tags r:id="rId181"/>
            </p:custDataLst>
          </p:nvPr>
        </p:nvSpPr>
        <p:spPr bwMode="auto">
          <a:xfrm>
            <a:off x="4700765" y="3711701"/>
            <a:ext cx="1588" cy="1587"/>
          </a:xfrm>
          <a:custGeom>
            <a:avLst/>
            <a:gdLst>
              <a:gd name="T0" fmla="*/ 448239996 w 2"/>
              <a:gd name="T1" fmla="*/ 127933058 h 7"/>
              <a:gd name="T2" fmla="*/ 448239996 w 2"/>
              <a:gd name="T3" fmla="*/ 0 h 7"/>
              <a:gd name="T4" fmla="*/ 0 w 2"/>
              <a:gd name="T5" fmla="*/ 127933058 h 7"/>
              <a:gd name="T6" fmla="*/ 448239996 w 2"/>
              <a:gd name="T7" fmla="*/ 127933058 h 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 h="7">
                <a:moveTo>
                  <a:pt x="2" y="7"/>
                </a:moveTo>
                <a:lnTo>
                  <a:pt x="2" y="0"/>
                </a:lnTo>
                <a:lnTo>
                  <a:pt x="0" y="7"/>
                </a:lnTo>
                <a:lnTo>
                  <a:pt x="2" y="7"/>
                </a:ln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806" name="MH_Other_180"/>
          <p:cNvSpPr>
            <a:spLocks/>
          </p:cNvSpPr>
          <p:nvPr>
            <p:custDataLst>
              <p:tags r:id="rId182"/>
            </p:custDataLst>
          </p:nvPr>
        </p:nvSpPr>
        <p:spPr bwMode="auto">
          <a:xfrm>
            <a:off x="4765854" y="3910137"/>
            <a:ext cx="7937" cy="26988"/>
          </a:xfrm>
          <a:custGeom>
            <a:avLst/>
            <a:gdLst>
              <a:gd name="T0" fmla="*/ 2147483646 w 10"/>
              <a:gd name="T1" fmla="*/ 2147483646 h 32"/>
              <a:gd name="T2" fmla="*/ 2147483646 w 10"/>
              <a:gd name="T3" fmla="*/ 2147483646 h 32"/>
              <a:gd name="T4" fmla="*/ 2147483646 w 10"/>
              <a:gd name="T5" fmla="*/ 2147483646 h 32"/>
              <a:gd name="T6" fmla="*/ 2147483646 w 10"/>
              <a:gd name="T7" fmla="*/ 2147483646 h 32"/>
              <a:gd name="T8" fmla="*/ 2147483646 w 10"/>
              <a:gd name="T9" fmla="*/ 2147483646 h 32"/>
              <a:gd name="T10" fmla="*/ 537355536 w 10"/>
              <a:gd name="T11" fmla="*/ 0 h 32"/>
              <a:gd name="T12" fmla="*/ 537355536 w 10"/>
              <a:gd name="T13" fmla="*/ 1185705973 h 32"/>
              <a:gd name="T14" fmla="*/ 0 w 10"/>
              <a:gd name="T15" fmla="*/ 1778203898 h 32"/>
              <a:gd name="T16" fmla="*/ 2147483646 w 10"/>
              <a:gd name="T17" fmla="*/ 2147483646 h 3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0" h="32">
                <a:moveTo>
                  <a:pt x="8" y="32"/>
                </a:moveTo>
                <a:cubicBezTo>
                  <a:pt x="8" y="32"/>
                  <a:pt x="8" y="32"/>
                  <a:pt x="8" y="32"/>
                </a:cubicBezTo>
                <a:cubicBezTo>
                  <a:pt x="9" y="31"/>
                  <a:pt x="9" y="31"/>
                  <a:pt x="9" y="31"/>
                </a:cubicBezTo>
                <a:cubicBezTo>
                  <a:pt x="10" y="31"/>
                  <a:pt x="10" y="31"/>
                  <a:pt x="10" y="31"/>
                </a:cubicBezTo>
                <a:cubicBezTo>
                  <a:pt x="9" y="29"/>
                  <a:pt x="9" y="27"/>
                  <a:pt x="9" y="25"/>
                </a:cubicBezTo>
                <a:cubicBezTo>
                  <a:pt x="7" y="17"/>
                  <a:pt x="4" y="8"/>
                  <a:pt x="1" y="0"/>
                </a:cubicBezTo>
                <a:cubicBezTo>
                  <a:pt x="1" y="2"/>
                  <a:pt x="1" y="2"/>
                  <a:pt x="1" y="2"/>
                </a:cubicBezTo>
                <a:cubicBezTo>
                  <a:pt x="0" y="2"/>
                  <a:pt x="0" y="3"/>
                  <a:pt x="0" y="3"/>
                </a:cubicBezTo>
                <a:cubicBezTo>
                  <a:pt x="5" y="13"/>
                  <a:pt x="7" y="22"/>
                  <a:pt x="8" y="32"/>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807" name="MH_Other_181"/>
          <p:cNvSpPr>
            <a:spLocks/>
          </p:cNvSpPr>
          <p:nvPr>
            <p:custDataLst>
              <p:tags r:id="rId183"/>
            </p:custDataLst>
          </p:nvPr>
        </p:nvSpPr>
        <p:spPr bwMode="auto">
          <a:xfrm>
            <a:off x="4754740" y="3868862"/>
            <a:ext cx="14288" cy="71438"/>
          </a:xfrm>
          <a:custGeom>
            <a:avLst/>
            <a:gdLst>
              <a:gd name="T0" fmla="*/ 2147483646 w 17"/>
              <a:gd name="T1" fmla="*/ 2147483646 h 85"/>
              <a:gd name="T2" fmla="*/ 0 w 17"/>
              <a:gd name="T3" fmla="*/ 2147483646 h 85"/>
              <a:gd name="T4" fmla="*/ 1181791577 w 17"/>
              <a:gd name="T5" fmla="*/ 2147483646 h 85"/>
              <a:gd name="T6" fmla="*/ 2147483646 w 17"/>
              <a:gd name="T7" fmla="*/ 2147483646 h 85"/>
              <a:gd name="T8" fmla="*/ 2147483646 w 17"/>
              <a:gd name="T9" fmla="*/ 2147483646 h 85"/>
              <a:gd name="T10" fmla="*/ 2147483646 w 17"/>
              <a:gd name="T11" fmla="*/ 2147483646 h 85"/>
              <a:gd name="T12" fmla="*/ 2147483646 w 17"/>
              <a:gd name="T13" fmla="*/ 2147483646 h 85"/>
              <a:gd name="T14" fmla="*/ 2147483646 w 17"/>
              <a:gd name="T15" fmla="*/ 2147483646 h 85"/>
              <a:gd name="T16" fmla="*/ 2147483646 w 17"/>
              <a:gd name="T17" fmla="*/ 0 h 85"/>
              <a:gd name="T18" fmla="*/ 2147483646 w 17"/>
              <a:gd name="T19" fmla="*/ 594041428 h 85"/>
              <a:gd name="T20" fmla="*/ 2147483646 w 17"/>
              <a:gd name="T21" fmla="*/ 1187376881 h 85"/>
              <a:gd name="T22" fmla="*/ 2147483646 w 17"/>
              <a:gd name="T23" fmla="*/ 2147483646 h 8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 h="85">
                <a:moveTo>
                  <a:pt x="4" y="76"/>
                </a:moveTo>
                <a:cubicBezTo>
                  <a:pt x="0" y="85"/>
                  <a:pt x="0" y="85"/>
                  <a:pt x="0" y="85"/>
                </a:cubicBezTo>
                <a:cubicBezTo>
                  <a:pt x="2" y="84"/>
                  <a:pt x="2" y="84"/>
                  <a:pt x="2" y="84"/>
                </a:cubicBezTo>
                <a:cubicBezTo>
                  <a:pt x="5" y="76"/>
                  <a:pt x="5" y="76"/>
                  <a:pt x="5" y="76"/>
                </a:cubicBezTo>
                <a:cubicBezTo>
                  <a:pt x="9" y="68"/>
                  <a:pt x="12" y="60"/>
                  <a:pt x="13" y="52"/>
                </a:cubicBezTo>
                <a:cubicBezTo>
                  <a:pt x="13" y="51"/>
                  <a:pt x="13" y="51"/>
                  <a:pt x="13" y="51"/>
                </a:cubicBezTo>
                <a:cubicBezTo>
                  <a:pt x="14" y="51"/>
                  <a:pt x="14" y="51"/>
                  <a:pt x="14" y="51"/>
                </a:cubicBezTo>
                <a:cubicBezTo>
                  <a:pt x="15" y="42"/>
                  <a:pt x="16" y="34"/>
                  <a:pt x="15" y="25"/>
                </a:cubicBezTo>
                <a:cubicBezTo>
                  <a:pt x="14" y="17"/>
                  <a:pt x="11" y="8"/>
                  <a:pt x="8" y="0"/>
                </a:cubicBezTo>
                <a:cubicBezTo>
                  <a:pt x="8" y="1"/>
                  <a:pt x="8" y="1"/>
                  <a:pt x="8" y="1"/>
                </a:cubicBezTo>
                <a:cubicBezTo>
                  <a:pt x="8" y="2"/>
                  <a:pt x="8" y="2"/>
                  <a:pt x="8" y="2"/>
                </a:cubicBezTo>
                <a:cubicBezTo>
                  <a:pt x="17" y="27"/>
                  <a:pt x="16" y="50"/>
                  <a:pt x="4" y="76"/>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808" name="MH_Other_182"/>
          <p:cNvSpPr>
            <a:spLocks/>
          </p:cNvSpPr>
          <p:nvPr>
            <p:custDataLst>
              <p:tags r:id="rId184"/>
            </p:custDataLst>
          </p:nvPr>
        </p:nvSpPr>
        <p:spPr bwMode="auto">
          <a:xfrm>
            <a:off x="4765853" y="3911725"/>
            <a:ext cx="0" cy="0"/>
          </a:xfrm>
          <a:custGeom>
            <a:avLst/>
            <a:gdLst>
              <a:gd name="T0" fmla="*/ 0 w 1"/>
              <a:gd name="T1" fmla="*/ 1067 h 1"/>
              <a:gd name="T2" fmla="*/ 711 w 1"/>
              <a:gd name="T3" fmla="*/ 0 h 1"/>
              <a:gd name="T4" fmla="*/ 0 w 1"/>
              <a:gd name="T5" fmla="*/ 0 h 1"/>
              <a:gd name="T6" fmla="*/ 0 w 1"/>
              <a:gd name="T7" fmla="*/ 1067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0" y="1"/>
                </a:moveTo>
                <a:cubicBezTo>
                  <a:pt x="0" y="1"/>
                  <a:pt x="0" y="0"/>
                  <a:pt x="1" y="0"/>
                </a:cubicBezTo>
                <a:cubicBezTo>
                  <a:pt x="0" y="0"/>
                  <a:pt x="0" y="0"/>
                  <a:pt x="0" y="0"/>
                </a:cubicBezTo>
                <a:lnTo>
                  <a:pt x="0" y="1"/>
                </a:ln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809" name="MH_Other_183"/>
          <p:cNvSpPr>
            <a:spLocks/>
          </p:cNvSpPr>
          <p:nvPr>
            <p:custDataLst>
              <p:tags r:id="rId185"/>
            </p:custDataLst>
          </p:nvPr>
        </p:nvSpPr>
        <p:spPr bwMode="auto">
          <a:xfrm>
            <a:off x="4726165" y="3827588"/>
            <a:ext cx="39688" cy="117475"/>
          </a:xfrm>
          <a:custGeom>
            <a:avLst/>
            <a:gdLst>
              <a:gd name="T0" fmla="*/ 2147483646 w 47"/>
              <a:gd name="T1" fmla="*/ 2147483646 h 140"/>
              <a:gd name="T2" fmla="*/ 2147483646 w 47"/>
              <a:gd name="T3" fmla="*/ 2147483646 h 140"/>
              <a:gd name="T4" fmla="*/ 0 w 47"/>
              <a:gd name="T5" fmla="*/ 2147483646 h 140"/>
              <a:gd name="T6" fmla="*/ 598965385 w 47"/>
              <a:gd name="T7" fmla="*/ 2147483646 h 140"/>
              <a:gd name="T8" fmla="*/ 2147483646 w 47"/>
              <a:gd name="T9" fmla="*/ 2147483646 h 140"/>
              <a:gd name="T10" fmla="*/ 2147483646 w 47"/>
              <a:gd name="T11" fmla="*/ 2147483646 h 140"/>
              <a:gd name="T12" fmla="*/ 2147483646 w 47"/>
              <a:gd name="T13" fmla="*/ 2147483646 h 140"/>
              <a:gd name="T14" fmla="*/ 2147483646 w 47"/>
              <a:gd name="T15" fmla="*/ 2147483646 h 140"/>
              <a:gd name="T16" fmla="*/ 2147483646 w 47"/>
              <a:gd name="T17" fmla="*/ 2147483646 h 140"/>
              <a:gd name="T18" fmla="*/ 2147483646 w 47"/>
              <a:gd name="T19" fmla="*/ 2147483646 h 140"/>
              <a:gd name="T20" fmla="*/ 2147483646 w 47"/>
              <a:gd name="T21" fmla="*/ 0 h 140"/>
              <a:gd name="T22" fmla="*/ 2147483646 w 47"/>
              <a:gd name="T23" fmla="*/ 1775742031 h 140"/>
              <a:gd name="T24" fmla="*/ 2147483646 w 47"/>
              <a:gd name="T25" fmla="*/ 2147483646 h 14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7" h="140">
                <a:moveTo>
                  <a:pt x="31" y="75"/>
                </a:moveTo>
                <a:cubicBezTo>
                  <a:pt x="17" y="102"/>
                  <a:pt x="11" y="114"/>
                  <a:pt x="11" y="114"/>
                </a:cubicBezTo>
                <a:cubicBezTo>
                  <a:pt x="11" y="115"/>
                  <a:pt x="7" y="122"/>
                  <a:pt x="0" y="140"/>
                </a:cubicBezTo>
                <a:cubicBezTo>
                  <a:pt x="1" y="140"/>
                  <a:pt x="1" y="140"/>
                  <a:pt x="1" y="140"/>
                </a:cubicBezTo>
                <a:cubicBezTo>
                  <a:pt x="8" y="122"/>
                  <a:pt x="12" y="115"/>
                  <a:pt x="12" y="115"/>
                </a:cubicBezTo>
                <a:cubicBezTo>
                  <a:pt x="12" y="115"/>
                  <a:pt x="18" y="103"/>
                  <a:pt x="32" y="75"/>
                </a:cubicBezTo>
                <a:cubicBezTo>
                  <a:pt x="36" y="67"/>
                  <a:pt x="40" y="59"/>
                  <a:pt x="42" y="51"/>
                </a:cubicBezTo>
                <a:cubicBezTo>
                  <a:pt x="41" y="51"/>
                  <a:pt x="41" y="51"/>
                  <a:pt x="41" y="51"/>
                </a:cubicBezTo>
                <a:cubicBezTo>
                  <a:pt x="42" y="50"/>
                  <a:pt x="42" y="50"/>
                  <a:pt x="42" y="50"/>
                </a:cubicBezTo>
                <a:cubicBezTo>
                  <a:pt x="44" y="42"/>
                  <a:pt x="45" y="33"/>
                  <a:pt x="44" y="25"/>
                </a:cubicBezTo>
                <a:cubicBezTo>
                  <a:pt x="44" y="17"/>
                  <a:pt x="43" y="9"/>
                  <a:pt x="40" y="0"/>
                </a:cubicBezTo>
                <a:cubicBezTo>
                  <a:pt x="39" y="3"/>
                  <a:pt x="39" y="3"/>
                  <a:pt x="39" y="3"/>
                </a:cubicBezTo>
                <a:cubicBezTo>
                  <a:pt x="47" y="27"/>
                  <a:pt x="44" y="49"/>
                  <a:pt x="31" y="75"/>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810" name="MH_Other_184"/>
          <p:cNvSpPr>
            <a:spLocks/>
          </p:cNvSpPr>
          <p:nvPr>
            <p:custDataLst>
              <p:tags r:id="rId186"/>
            </p:custDataLst>
          </p:nvPr>
        </p:nvSpPr>
        <p:spPr bwMode="auto">
          <a:xfrm>
            <a:off x="4759504" y="3868862"/>
            <a:ext cx="1587" cy="1588"/>
          </a:xfrm>
          <a:custGeom>
            <a:avLst/>
            <a:gdLst>
              <a:gd name="T0" fmla="*/ 1790702559 w 1"/>
              <a:gd name="T1" fmla="*/ 1792959984 h 1"/>
              <a:gd name="T2" fmla="*/ 1790702559 w 1"/>
              <a:gd name="T3" fmla="*/ 0 h 1"/>
              <a:gd name="T4" fmla="*/ 0 w 1"/>
              <a:gd name="T5" fmla="*/ 1792959984 h 1"/>
              <a:gd name="T6" fmla="*/ 1790702559 w 1"/>
              <a:gd name="T7" fmla="*/ 1792959984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1" y="1"/>
                </a:moveTo>
                <a:cubicBezTo>
                  <a:pt x="1" y="1"/>
                  <a:pt x="1" y="1"/>
                  <a:pt x="1" y="0"/>
                </a:cubicBezTo>
                <a:cubicBezTo>
                  <a:pt x="0" y="1"/>
                  <a:pt x="0" y="1"/>
                  <a:pt x="0" y="1"/>
                </a:cubicBezTo>
                <a:lnTo>
                  <a:pt x="1" y="1"/>
                </a:ln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811" name="MH_Other_185"/>
          <p:cNvSpPr>
            <a:spLocks/>
          </p:cNvSpPr>
          <p:nvPr>
            <p:custDataLst>
              <p:tags r:id="rId187"/>
            </p:custDataLst>
          </p:nvPr>
        </p:nvSpPr>
        <p:spPr bwMode="auto">
          <a:xfrm>
            <a:off x="4705529" y="3786313"/>
            <a:ext cx="58737" cy="161925"/>
          </a:xfrm>
          <a:custGeom>
            <a:avLst/>
            <a:gdLst>
              <a:gd name="T0" fmla="*/ 2147483646 w 70"/>
              <a:gd name="T1" fmla="*/ 2147483646 h 193"/>
              <a:gd name="T2" fmla="*/ 2147483646 w 70"/>
              <a:gd name="T3" fmla="*/ 2147483646 h 193"/>
              <a:gd name="T4" fmla="*/ 2147483646 w 70"/>
              <a:gd name="T5" fmla="*/ 2147483646 h 193"/>
              <a:gd name="T6" fmla="*/ 593546615 w 70"/>
              <a:gd name="T7" fmla="*/ 2147483646 h 193"/>
              <a:gd name="T8" fmla="*/ 593546615 w 70"/>
              <a:gd name="T9" fmla="*/ 2147483646 h 193"/>
              <a:gd name="T10" fmla="*/ 0 w 70"/>
              <a:gd name="T11" fmla="*/ 2147483646 h 193"/>
              <a:gd name="T12" fmla="*/ 0 w 70"/>
              <a:gd name="T13" fmla="*/ 2147483646 h 193"/>
              <a:gd name="T14" fmla="*/ 0 w 70"/>
              <a:gd name="T15" fmla="*/ 2147483646 h 193"/>
              <a:gd name="T16" fmla="*/ 593546615 w 70"/>
              <a:gd name="T17" fmla="*/ 2147483646 h 193"/>
              <a:gd name="T18" fmla="*/ 2147483646 w 70"/>
              <a:gd name="T19" fmla="*/ 2147483646 h 193"/>
              <a:gd name="T20" fmla="*/ 2147483646 w 70"/>
              <a:gd name="T21" fmla="*/ 2147483646 h 193"/>
              <a:gd name="T22" fmla="*/ 2147483646 w 70"/>
              <a:gd name="T23" fmla="*/ 2147483646 h 193"/>
              <a:gd name="T24" fmla="*/ 2147483646 w 70"/>
              <a:gd name="T25" fmla="*/ 2147483646 h 193"/>
              <a:gd name="T26" fmla="*/ 2147483646 w 70"/>
              <a:gd name="T27" fmla="*/ 2147483646 h 193"/>
              <a:gd name="T28" fmla="*/ 2147483646 w 70"/>
              <a:gd name="T29" fmla="*/ 2147483646 h 193"/>
              <a:gd name="T30" fmla="*/ 2147483646 w 70"/>
              <a:gd name="T31" fmla="*/ 2147483646 h 193"/>
              <a:gd name="T32" fmla="*/ 2147483646 w 70"/>
              <a:gd name="T33" fmla="*/ 2147483646 h 193"/>
              <a:gd name="T34" fmla="*/ 2147483646 w 70"/>
              <a:gd name="T35" fmla="*/ 0 h 193"/>
              <a:gd name="T36" fmla="*/ 2147483646 w 70"/>
              <a:gd name="T37" fmla="*/ 1182558411 h 193"/>
              <a:gd name="T38" fmla="*/ 2147483646 w 70"/>
              <a:gd name="T39" fmla="*/ 1773837197 h 193"/>
              <a:gd name="T40" fmla="*/ 2147483646 w 70"/>
              <a:gd name="T41" fmla="*/ 2147483646 h 19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70" h="193">
                <a:moveTo>
                  <a:pt x="51" y="75"/>
                </a:moveTo>
                <a:cubicBezTo>
                  <a:pt x="35" y="102"/>
                  <a:pt x="29" y="114"/>
                  <a:pt x="29" y="114"/>
                </a:cubicBezTo>
                <a:cubicBezTo>
                  <a:pt x="29" y="114"/>
                  <a:pt x="22" y="125"/>
                  <a:pt x="8" y="154"/>
                </a:cubicBezTo>
                <a:cubicBezTo>
                  <a:pt x="5" y="163"/>
                  <a:pt x="2" y="171"/>
                  <a:pt x="1" y="180"/>
                </a:cubicBezTo>
                <a:cubicBezTo>
                  <a:pt x="1" y="180"/>
                  <a:pt x="1" y="181"/>
                  <a:pt x="1" y="181"/>
                </a:cubicBezTo>
                <a:cubicBezTo>
                  <a:pt x="0" y="181"/>
                  <a:pt x="0" y="181"/>
                  <a:pt x="0" y="181"/>
                </a:cubicBezTo>
                <a:cubicBezTo>
                  <a:pt x="0" y="185"/>
                  <a:pt x="0" y="189"/>
                  <a:pt x="0" y="193"/>
                </a:cubicBezTo>
                <a:cubicBezTo>
                  <a:pt x="0" y="193"/>
                  <a:pt x="0" y="193"/>
                  <a:pt x="0" y="193"/>
                </a:cubicBezTo>
                <a:cubicBezTo>
                  <a:pt x="1" y="193"/>
                  <a:pt x="1" y="193"/>
                  <a:pt x="1" y="193"/>
                </a:cubicBezTo>
                <a:cubicBezTo>
                  <a:pt x="1" y="181"/>
                  <a:pt x="4" y="168"/>
                  <a:pt x="10" y="155"/>
                </a:cubicBezTo>
                <a:cubicBezTo>
                  <a:pt x="23" y="126"/>
                  <a:pt x="30" y="114"/>
                  <a:pt x="30" y="114"/>
                </a:cubicBezTo>
                <a:cubicBezTo>
                  <a:pt x="30" y="114"/>
                  <a:pt x="37" y="102"/>
                  <a:pt x="52" y="76"/>
                </a:cubicBezTo>
                <a:cubicBezTo>
                  <a:pt x="57" y="68"/>
                  <a:pt x="61" y="60"/>
                  <a:pt x="63" y="52"/>
                </a:cubicBezTo>
                <a:cubicBezTo>
                  <a:pt x="63" y="51"/>
                  <a:pt x="63" y="50"/>
                  <a:pt x="63" y="50"/>
                </a:cubicBezTo>
                <a:cubicBezTo>
                  <a:pt x="64" y="49"/>
                  <a:pt x="64" y="49"/>
                  <a:pt x="64" y="49"/>
                </a:cubicBezTo>
                <a:cubicBezTo>
                  <a:pt x="64" y="49"/>
                  <a:pt x="64" y="49"/>
                  <a:pt x="64" y="49"/>
                </a:cubicBezTo>
                <a:cubicBezTo>
                  <a:pt x="66" y="42"/>
                  <a:pt x="67" y="34"/>
                  <a:pt x="67" y="26"/>
                </a:cubicBezTo>
                <a:cubicBezTo>
                  <a:pt x="68" y="18"/>
                  <a:pt x="66" y="8"/>
                  <a:pt x="64" y="0"/>
                </a:cubicBezTo>
                <a:cubicBezTo>
                  <a:pt x="64" y="2"/>
                  <a:pt x="64" y="2"/>
                  <a:pt x="64" y="2"/>
                </a:cubicBezTo>
                <a:cubicBezTo>
                  <a:pt x="64" y="2"/>
                  <a:pt x="63" y="2"/>
                  <a:pt x="63" y="3"/>
                </a:cubicBezTo>
                <a:cubicBezTo>
                  <a:pt x="70" y="28"/>
                  <a:pt x="66" y="50"/>
                  <a:pt x="51" y="75"/>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812" name="MH_Other_186"/>
          <p:cNvSpPr>
            <a:spLocks/>
          </p:cNvSpPr>
          <p:nvPr>
            <p:custDataLst>
              <p:tags r:id="rId188"/>
            </p:custDataLst>
          </p:nvPr>
        </p:nvSpPr>
        <p:spPr bwMode="auto">
          <a:xfrm>
            <a:off x="4757915" y="3827587"/>
            <a:ext cx="1588" cy="1588"/>
          </a:xfrm>
          <a:custGeom>
            <a:avLst/>
            <a:gdLst>
              <a:gd name="T0" fmla="*/ 0 w 1"/>
              <a:gd name="T1" fmla="*/ 232561012 h 3"/>
              <a:gd name="T2" fmla="*/ 0 w 1"/>
              <a:gd name="T3" fmla="*/ 697402489 h 3"/>
              <a:gd name="T4" fmla="*/ 1792959984 w 1"/>
              <a:gd name="T5" fmla="*/ 0 h 3"/>
              <a:gd name="T6" fmla="*/ 1792959984 w 1"/>
              <a:gd name="T7" fmla="*/ 0 h 3"/>
              <a:gd name="T8" fmla="*/ 0 w 1"/>
              <a:gd name="T9" fmla="*/ 232561012 h 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 h="3">
                <a:moveTo>
                  <a:pt x="0" y="1"/>
                </a:moveTo>
                <a:cubicBezTo>
                  <a:pt x="0" y="1"/>
                  <a:pt x="0" y="2"/>
                  <a:pt x="0" y="3"/>
                </a:cubicBezTo>
                <a:cubicBezTo>
                  <a:pt x="1" y="0"/>
                  <a:pt x="1" y="0"/>
                  <a:pt x="1" y="0"/>
                </a:cubicBezTo>
                <a:cubicBezTo>
                  <a:pt x="1" y="0"/>
                  <a:pt x="1" y="0"/>
                  <a:pt x="1" y="0"/>
                </a:cubicBezTo>
                <a:lnTo>
                  <a:pt x="0" y="1"/>
                </a:ln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813" name="MH_Other_187"/>
          <p:cNvSpPr>
            <a:spLocks/>
          </p:cNvSpPr>
          <p:nvPr>
            <p:custDataLst>
              <p:tags r:id="rId189"/>
            </p:custDataLst>
          </p:nvPr>
        </p:nvSpPr>
        <p:spPr bwMode="auto">
          <a:xfrm>
            <a:off x="4696003" y="3745038"/>
            <a:ext cx="69850" cy="193675"/>
          </a:xfrm>
          <a:custGeom>
            <a:avLst/>
            <a:gdLst>
              <a:gd name="T0" fmla="*/ 2147483646 w 84"/>
              <a:gd name="T1" fmla="*/ 0 h 231"/>
              <a:gd name="T2" fmla="*/ 2147483646 w 84"/>
              <a:gd name="T3" fmla="*/ 590476508 h 231"/>
              <a:gd name="T4" fmla="*/ 2147483646 w 84"/>
              <a:gd name="T5" fmla="*/ 2147483646 h 231"/>
              <a:gd name="T6" fmla="*/ 2147483646 w 84"/>
              <a:gd name="T7" fmla="*/ 2147483646 h 231"/>
              <a:gd name="T8" fmla="*/ 2147483646 w 84"/>
              <a:gd name="T9" fmla="*/ 2147483646 h 231"/>
              <a:gd name="T10" fmla="*/ 2147483646 w 84"/>
              <a:gd name="T11" fmla="*/ 2147483646 h 231"/>
              <a:gd name="T12" fmla="*/ 2147483646 w 84"/>
              <a:gd name="T13" fmla="*/ 2147483646 h 231"/>
              <a:gd name="T14" fmla="*/ 2147483646 w 84"/>
              <a:gd name="T15" fmla="*/ 2147483646 h 231"/>
              <a:gd name="T16" fmla="*/ 2147483646 w 84"/>
              <a:gd name="T17" fmla="*/ 2147483646 h 231"/>
              <a:gd name="T18" fmla="*/ 2147483646 w 84"/>
              <a:gd name="T19" fmla="*/ 2147483646 h 231"/>
              <a:gd name="T20" fmla="*/ 2147483646 w 84"/>
              <a:gd name="T21" fmla="*/ 2147483646 h 231"/>
              <a:gd name="T22" fmla="*/ 2147483646 w 84"/>
              <a:gd name="T23" fmla="*/ 2147483646 h 231"/>
              <a:gd name="T24" fmla="*/ 2147483646 w 84"/>
              <a:gd name="T25" fmla="*/ 2147483646 h 231"/>
              <a:gd name="T26" fmla="*/ 2147483646 w 84"/>
              <a:gd name="T27" fmla="*/ 2147483646 h 231"/>
              <a:gd name="T28" fmla="*/ 2147483646 w 84"/>
              <a:gd name="T29" fmla="*/ 2147483646 h 231"/>
              <a:gd name="T30" fmla="*/ 2147483646 w 84"/>
              <a:gd name="T31" fmla="*/ 0 h 23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84" h="231">
                <a:moveTo>
                  <a:pt x="80" y="0"/>
                </a:moveTo>
                <a:cubicBezTo>
                  <a:pt x="78" y="1"/>
                  <a:pt x="78" y="1"/>
                  <a:pt x="78" y="1"/>
                </a:cubicBezTo>
                <a:cubicBezTo>
                  <a:pt x="84" y="27"/>
                  <a:pt x="78" y="49"/>
                  <a:pt x="62" y="73"/>
                </a:cubicBezTo>
                <a:cubicBezTo>
                  <a:pt x="45" y="99"/>
                  <a:pt x="38" y="110"/>
                  <a:pt x="37" y="110"/>
                </a:cubicBezTo>
                <a:cubicBezTo>
                  <a:pt x="37" y="111"/>
                  <a:pt x="30" y="121"/>
                  <a:pt x="15" y="150"/>
                </a:cubicBezTo>
                <a:cubicBezTo>
                  <a:pt x="0" y="176"/>
                  <a:pt x="0" y="204"/>
                  <a:pt x="12" y="231"/>
                </a:cubicBezTo>
                <a:cubicBezTo>
                  <a:pt x="12" y="230"/>
                  <a:pt x="12" y="230"/>
                  <a:pt x="12" y="230"/>
                </a:cubicBezTo>
                <a:cubicBezTo>
                  <a:pt x="13" y="230"/>
                  <a:pt x="13" y="230"/>
                  <a:pt x="13" y="229"/>
                </a:cubicBezTo>
                <a:cubicBezTo>
                  <a:pt x="1" y="203"/>
                  <a:pt x="2" y="177"/>
                  <a:pt x="16" y="150"/>
                </a:cubicBezTo>
                <a:cubicBezTo>
                  <a:pt x="31" y="122"/>
                  <a:pt x="38" y="111"/>
                  <a:pt x="38" y="111"/>
                </a:cubicBezTo>
                <a:cubicBezTo>
                  <a:pt x="39" y="111"/>
                  <a:pt x="46" y="100"/>
                  <a:pt x="63" y="74"/>
                </a:cubicBezTo>
                <a:cubicBezTo>
                  <a:pt x="68" y="67"/>
                  <a:pt x="72" y="59"/>
                  <a:pt x="75" y="52"/>
                </a:cubicBezTo>
                <a:cubicBezTo>
                  <a:pt x="75" y="51"/>
                  <a:pt x="75" y="51"/>
                  <a:pt x="75" y="51"/>
                </a:cubicBezTo>
                <a:cubicBezTo>
                  <a:pt x="76" y="51"/>
                  <a:pt x="76" y="51"/>
                  <a:pt x="76" y="51"/>
                </a:cubicBezTo>
                <a:cubicBezTo>
                  <a:pt x="79" y="42"/>
                  <a:pt x="81" y="34"/>
                  <a:pt x="81" y="25"/>
                </a:cubicBezTo>
                <a:cubicBezTo>
                  <a:pt x="82" y="17"/>
                  <a:pt x="81" y="8"/>
                  <a:pt x="80" y="0"/>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814" name="MH_Other_188"/>
          <p:cNvSpPr>
            <a:spLocks/>
          </p:cNvSpPr>
          <p:nvPr>
            <p:custDataLst>
              <p:tags r:id="rId190"/>
            </p:custDataLst>
          </p:nvPr>
        </p:nvSpPr>
        <p:spPr bwMode="auto">
          <a:xfrm>
            <a:off x="4705528" y="3937126"/>
            <a:ext cx="0" cy="1587"/>
          </a:xfrm>
          <a:custGeom>
            <a:avLst/>
            <a:gdLst>
              <a:gd name="T0" fmla="*/ 711 w 1"/>
              <a:gd name="T1" fmla="*/ 0 h 1"/>
              <a:gd name="T2" fmla="*/ 0 w 1"/>
              <a:gd name="T3" fmla="*/ 1790702559 h 1"/>
              <a:gd name="T4" fmla="*/ 711 w 1"/>
              <a:gd name="T5" fmla="*/ 1790702559 h 1"/>
              <a:gd name="T6" fmla="*/ 711 w 1"/>
              <a:gd name="T7" fmla="*/ 0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1" y="0"/>
                </a:moveTo>
                <a:cubicBezTo>
                  <a:pt x="1" y="1"/>
                  <a:pt x="1" y="1"/>
                  <a:pt x="0" y="1"/>
                </a:cubicBezTo>
                <a:cubicBezTo>
                  <a:pt x="1" y="1"/>
                  <a:pt x="1" y="1"/>
                  <a:pt x="1" y="1"/>
                </a:cubicBezTo>
                <a:cubicBezTo>
                  <a:pt x="1" y="1"/>
                  <a:pt x="1" y="0"/>
                  <a:pt x="1" y="0"/>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815" name="MH_Other_189"/>
          <p:cNvSpPr>
            <a:spLocks/>
          </p:cNvSpPr>
          <p:nvPr>
            <p:custDataLst>
              <p:tags r:id="rId191"/>
            </p:custDataLst>
          </p:nvPr>
        </p:nvSpPr>
        <p:spPr bwMode="auto">
          <a:xfrm>
            <a:off x="4757915" y="3787900"/>
            <a:ext cx="1588" cy="0"/>
          </a:xfrm>
          <a:custGeom>
            <a:avLst/>
            <a:gdLst>
              <a:gd name="T0" fmla="*/ 0 w 1"/>
              <a:gd name="T1" fmla="*/ 1067 h 1"/>
              <a:gd name="T2" fmla="*/ 1792959984 w 1"/>
              <a:gd name="T3" fmla="*/ 0 h 1"/>
              <a:gd name="T4" fmla="*/ 0 w 1"/>
              <a:gd name="T5" fmla="*/ 0 h 1"/>
              <a:gd name="T6" fmla="*/ 0 w 1"/>
              <a:gd name="T7" fmla="*/ 1067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0" y="1"/>
                </a:moveTo>
                <a:cubicBezTo>
                  <a:pt x="0" y="0"/>
                  <a:pt x="1" y="0"/>
                  <a:pt x="1" y="0"/>
                </a:cubicBezTo>
                <a:cubicBezTo>
                  <a:pt x="0" y="0"/>
                  <a:pt x="0" y="0"/>
                  <a:pt x="0" y="0"/>
                </a:cubicBezTo>
                <a:lnTo>
                  <a:pt x="0" y="1"/>
                </a:ln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816" name="MH_Other_190"/>
          <p:cNvSpPr>
            <a:spLocks/>
          </p:cNvSpPr>
          <p:nvPr>
            <p:custDataLst>
              <p:tags r:id="rId192"/>
            </p:custDataLst>
          </p:nvPr>
        </p:nvSpPr>
        <p:spPr bwMode="auto">
          <a:xfrm>
            <a:off x="4705528" y="3424363"/>
            <a:ext cx="157162" cy="265113"/>
          </a:xfrm>
          <a:custGeom>
            <a:avLst/>
            <a:gdLst>
              <a:gd name="T0" fmla="*/ 2147483646 w 186"/>
              <a:gd name="T1" fmla="*/ 2147483646 h 316"/>
              <a:gd name="T2" fmla="*/ 2147483646 w 186"/>
              <a:gd name="T3" fmla="*/ 2147483646 h 316"/>
              <a:gd name="T4" fmla="*/ 2147483646 w 186"/>
              <a:gd name="T5" fmla="*/ 2147483646 h 316"/>
              <a:gd name="T6" fmla="*/ 2147483646 w 186"/>
              <a:gd name="T7" fmla="*/ 2147483646 h 316"/>
              <a:gd name="T8" fmla="*/ 2147483646 w 186"/>
              <a:gd name="T9" fmla="*/ 2147483646 h 316"/>
              <a:gd name="T10" fmla="*/ 2147483646 w 186"/>
              <a:gd name="T11" fmla="*/ 2147483646 h 316"/>
              <a:gd name="T12" fmla="*/ 2147483646 w 186"/>
              <a:gd name="T13" fmla="*/ 2147483646 h 316"/>
              <a:gd name="T14" fmla="*/ 2147483646 w 186"/>
              <a:gd name="T15" fmla="*/ 2147483646 h 316"/>
              <a:gd name="T16" fmla="*/ 0 w 186"/>
              <a:gd name="T17" fmla="*/ 2147483646 h 316"/>
              <a:gd name="T18" fmla="*/ 0 w 186"/>
              <a:gd name="T19" fmla="*/ 2147483646 h 316"/>
              <a:gd name="T20" fmla="*/ 600434041 w 186"/>
              <a:gd name="T21" fmla="*/ 2147483646 h 316"/>
              <a:gd name="T22" fmla="*/ 2147483646 w 186"/>
              <a:gd name="T23" fmla="*/ 2147483646 h 316"/>
              <a:gd name="T24" fmla="*/ 2147483646 w 186"/>
              <a:gd name="T25" fmla="*/ 2147483646 h 316"/>
              <a:gd name="T26" fmla="*/ 2147483646 w 186"/>
              <a:gd name="T27" fmla="*/ 2147483646 h 316"/>
              <a:gd name="T28" fmla="*/ 2147483646 w 186"/>
              <a:gd name="T29" fmla="*/ 2147483646 h 316"/>
              <a:gd name="T30" fmla="*/ 2147483646 w 186"/>
              <a:gd name="T31" fmla="*/ 2147483646 h 316"/>
              <a:gd name="T32" fmla="*/ 2147483646 w 186"/>
              <a:gd name="T33" fmla="*/ 2147483646 h 316"/>
              <a:gd name="T34" fmla="*/ 2147483646 w 186"/>
              <a:gd name="T35" fmla="*/ 2147483646 h 316"/>
              <a:gd name="T36" fmla="*/ 2147483646 w 186"/>
              <a:gd name="T37" fmla="*/ 2147483646 h 316"/>
              <a:gd name="T38" fmla="*/ 2147483646 w 186"/>
              <a:gd name="T39" fmla="*/ 2147483646 h 316"/>
              <a:gd name="T40" fmla="*/ 2147483646 w 186"/>
              <a:gd name="T41" fmla="*/ 2147483646 h 316"/>
              <a:gd name="T42" fmla="*/ 2147483646 w 186"/>
              <a:gd name="T43" fmla="*/ 2147483646 h 316"/>
              <a:gd name="T44" fmla="*/ 2147483646 w 186"/>
              <a:gd name="T45" fmla="*/ 2147483646 h 316"/>
              <a:gd name="T46" fmla="*/ 2147483646 w 186"/>
              <a:gd name="T47" fmla="*/ 2147483646 h 316"/>
              <a:gd name="T48" fmla="*/ 2147483646 w 186"/>
              <a:gd name="T49" fmla="*/ 2147483646 h 316"/>
              <a:gd name="T50" fmla="*/ 2147483646 w 186"/>
              <a:gd name="T51" fmla="*/ 2147483646 h 316"/>
              <a:gd name="T52" fmla="*/ 2147483646 w 186"/>
              <a:gd name="T53" fmla="*/ 2147483646 h 316"/>
              <a:gd name="T54" fmla="*/ 2147483646 w 186"/>
              <a:gd name="T55" fmla="*/ 2147483646 h 316"/>
              <a:gd name="T56" fmla="*/ 2147483646 w 186"/>
              <a:gd name="T57" fmla="*/ 2147483646 h 316"/>
              <a:gd name="T58" fmla="*/ 2147483646 w 186"/>
              <a:gd name="T59" fmla="*/ 2147483646 h 316"/>
              <a:gd name="T60" fmla="*/ 2147483646 w 186"/>
              <a:gd name="T61" fmla="*/ 2147483646 h 316"/>
              <a:gd name="T62" fmla="*/ 2147483646 w 186"/>
              <a:gd name="T63" fmla="*/ 2147483646 h 316"/>
              <a:gd name="T64" fmla="*/ 2147483646 w 186"/>
              <a:gd name="T65" fmla="*/ 2147483646 h 316"/>
              <a:gd name="T66" fmla="*/ 2147483646 w 186"/>
              <a:gd name="T67" fmla="*/ 2147483646 h 316"/>
              <a:gd name="T68" fmla="*/ 2147483646 w 186"/>
              <a:gd name="T69" fmla="*/ 2147483646 h 316"/>
              <a:gd name="T70" fmla="*/ 2147483646 w 186"/>
              <a:gd name="T71" fmla="*/ 2147483646 h 316"/>
              <a:gd name="T72" fmla="*/ 2147483646 w 186"/>
              <a:gd name="T73" fmla="*/ 2147483646 h 316"/>
              <a:gd name="T74" fmla="*/ 2147483646 w 186"/>
              <a:gd name="T75" fmla="*/ 592652561 h 316"/>
              <a:gd name="T76" fmla="*/ 2147483646 w 186"/>
              <a:gd name="T77" fmla="*/ 0 h 316"/>
              <a:gd name="T78" fmla="*/ 2147483646 w 186"/>
              <a:gd name="T79" fmla="*/ 0 h 316"/>
              <a:gd name="T80" fmla="*/ 2147483646 w 186"/>
              <a:gd name="T81" fmla="*/ 2147483646 h 31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186" h="316">
                <a:moveTo>
                  <a:pt x="96" y="38"/>
                </a:moveTo>
                <a:cubicBezTo>
                  <a:pt x="84" y="51"/>
                  <a:pt x="76" y="67"/>
                  <a:pt x="72" y="85"/>
                </a:cubicBezTo>
                <a:cubicBezTo>
                  <a:pt x="73" y="85"/>
                  <a:pt x="73" y="85"/>
                  <a:pt x="73" y="85"/>
                </a:cubicBezTo>
                <a:cubicBezTo>
                  <a:pt x="60" y="99"/>
                  <a:pt x="53" y="117"/>
                  <a:pt x="50" y="136"/>
                </a:cubicBezTo>
                <a:cubicBezTo>
                  <a:pt x="39" y="150"/>
                  <a:pt x="33" y="167"/>
                  <a:pt x="31" y="186"/>
                </a:cubicBezTo>
                <a:cubicBezTo>
                  <a:pt x="21" y="201"/>
                  <a:pt x="17" y="219"/>
                  <a:pt x="17" y="237"/>
                </a:cubicBezTo>
                <a:cubicBezTo>
                  <a:pt x="7" y="253"/>
                  <a:pt x="3" y="271"/>
                  <a:pt x="4" y="290"/>
                </a:cubicBezTo>
                <a:cubicBezTo>
                  <a:pt x="5" y="290"/>
                  <a:pt x="5" y="290"/>
                  <a:pt x="5" y="290"/>
                </a:cubicBezTo>
                <a:cubicBezTo>
                  <a:pt x="3" y="293"/>
                  <a:pt x="1" y="297"/>
                  <a:pt x="0" y="301"/>
                </a:cubicBezTo>
                <a:cubicBezTo>
                  <a:pt x="0" y="301"/>
                  <a:pt x="0" y="301"/>
                  <a:pt x="0" y="301"/>
                </a:cubicBezTo>
                <a:cubicBezTo>
                  <a:pt x="1" y="301"/>
                  <a:pt x="1" y="301"/>
                  <a:pt x="1" y="301"/>
                </a:cubicBezTo>
                <a:cubicBezTo>
                  <a:pt x="24" y="305"/>
                  <a:pt x="24" y="305"/>
                  <a:pt x="24" y="305"/>
                </a:cubicBezTo>
                <a:cubicBezTo>
                  <a:pt x="25" y="306"/>
                  <a:pt x="25" y="306"/>
                  <a:pt x="25" y="306"/>
                </a:cubicBezTo>
                <a:cubicBezTo>
                  <a:pt x="58" y="312"/>
                  <a:pt x="58" y="312"/>
                  <a:pt x="58" y="312"/>
                </a:cubicBezTo>
                <a:cubicBezTo>
                  <a:pt x="60" y="312"/>
                  <a:pt x="60" y="312"/>
                  <a:pt x="60" y="312"/>
                </a:cubicBezTo>
                <a:cubicBezTo>
                  <a:pt x="79" y="316"/>
                  <a:pt x="79" y="316"/>
                  <a:pt x="79" y="316"/>
                </a:cubicBezTo>
                <a:cubicBezTo>
                  <a:pt x="79" y="316"/>
                  <a:pt x="79" y="316"/>
                  <a:pt x="79" y="316"/>
                </a:cubicBezTo>
                <a:cubicBezTo>
                  <a:pt x="80" y="316"/>
                  <a:pt x="80" y="316"/>
                  <a:pt x="80" y="316"/>
                </a:cubicBezTo>
                <a:cubicBezTo>
                  <a:pt x="81" y="316"/>
                  <a:pt x="81" y="316"/>
                  <a:pt x="81" y="316"/>
                </a:cubicBezTo>
                <a:cubicBezTo>
                  <a:pt x="81" y="314"/>
                  <a:pt x="82" y="312"/>
                  <a:pt x="82" y="310"/>
                </a:cubicBezTo>
                <a:cubicBezTo>
                  <a:pt x="84" y="302"/>
                  <a:pt x="84" y="293"/>
                  <a:pt x="83" y="284"/>
                </a:cubicBezTo>
                <a:cubicBezTo>
                  <a:pt x="88" y="277"/>
                  <a:pt x="91" y="269"/>
                  <a:pt x="93" y="261"/>
                </a:cubicBezTo>
                <a:cubicBezTo>
                  <a:pt x="95" y="254"/>
                  <a:pt x="96" y="245"/>
                  <a:pt x="96" y="236"/>
                </a:cubicBezTo>
                <a:cubicBezTo>
                  <a:pt x="101" y="229"/>
                  <a:pt x="104" y="222"/>
                  <a:pt x="107" y="214"/>
                </a:cubicBezTo>
                <a:cubicBezTo>
                  <a:pt x="109" y="206"/>
                  <a:pt x="111" y="198"/>
                  <a:pt x="111" y="190"/>
                </a:cubicBezTo>
                <a:cubicBezTo>
                  <a:pt x="116" y="183"/>
                  <a:pt x="120" y="176"/>
                  <a:pt x="123" y="169"/>
                </a:cubicBezTo>
                <a:cubicBezTo>
                  <a:pt x="126" y="162"/>
                  <a:pt x="128" y="152"/>
                  <a:pt x="129" y="144"/>
                </a:cubicBezTo>
                <a:cubicBezTo>
                  <a:pt x="135" y="138"/>
                  <a:pt x="139" y="131"/>
                  <a:pt x="143" y="124"/>
                </a:cubicBezTo>
                <a:cubicBezTo>
                  <a:pt x="146" y="116"/>
                  <a:pt x="149" y="108"/>
                  <a:pt x="151" y="99"/>
                </a:cubicBezTo>
                <a:cubicBezTo>
                  <a:pt x="157" y="93"/>
                  <a:pt x="162" y="87"/>
                  <a:pt x="166" y="79"/>
                </a:cubicBezTo>
                <a:cubicBezTo>
                  <a:pt x="169" y="72"/>
                  <a:pt x="172" y="65"/>
                  <a:pt x="174" y="56"/>
                </a:cubicBezTo>
                <a:cubicBezTo>
                  <a:pt x="179" y="52"/>
                  <a:pt x="183" y="48"/>
                  <a:pt x="186" y="43"/>
                </a:cubicBezTo>
                <a:cubicBezTo>
                  <a:pt x="185" y="43"/>
                  <a:pt x="185" y="43"/>
                  <a:pt x="185" y="43"/>
                </a:cubicBezTo>
                <a:cubicBezTo>
                  <a:pt x="168" y="32"/>
                  <a:pt x="168" y="32"/>
                  <a:pt x="168" y="32"/>
                </a:cubicBezTo>
                <a:cubicBezTo>
                  <a:pt x="167" y="32"/>
                  <a:pt x="167" y="32"/>
                  <a:pt x="167" y="32"/>
                </a:cubicBezTo>
                <a:cubicBezTo>
                  <a:pt x="138" y="14"/>
                  <a:pt x="138" y="14"/>
                  <a:pt x="138" y="14"/>
                </a:cubicBezTo>
                <a:cubicBezTo>
                  <a:pt x="137" y="13"/>
                  <a:pt x="137" y="13"/>
                  <a:pt x="137" y="13"/>
                </a:cubicBezTo>
                <a:cubicBezTo>
                  <a:pt x="117" y="1"/>
                  <a:pt x="117" y="1"/>
                  <a:pt x="117" y="1"/>
                </a:cubicBezTo>
                <a:cubicBezTo>
                  <a:pt x="117" y="0"/>
                  <a:pt x="117" y="0"/>
                  <a:pt x="117" y="0"/>
                </a:cubicBezTo>
                <a:cubicBezTo>
                  <a:pt x="116" y="0"/>
                  <a:pt x="116" y="0"/>
                  <a:pt x="116" y="0"/>
                </a:cubicBezTo>
                <a:cubicBezTo>
                  <a:pt x="107" y="11"/>
                  <a:pt x="100" y="24"/>
                  <a:pt x="96" y="38"/>
                </a:cubicBezTo>
                <a:close/>
              </a:path>
            </a:pathLst>
          </a:custGeom>
          <a:solidFill>
            <a:srgbClr val="BCBEC0"/>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817" name="MH_Other_191"/>
          <p:cNvSpPr>
            <a:spLocks/>
          </p:cNvSpPr>
          <p:nvPr>
            <p:custDataLst>
              <p:tags r:id="rId193"/>
            </p:custDataLst>
          </p:nvPr>
        </p:nvSpPr>
        <p:spPr bwMode="auto">
          <a:xfrm>
            <a:off x="4719816" y="3471987"/>
            <a:ext cx="131763" cy="152400"/>
          </a:xfrm>
          <a:custGeom>
            <a:avLst/>
            <a:gdLst>
              <a:gd name="T0" fmla="*/ 2147483646 w 157"/>
              <a:gd name="T1" fmla="*/ 2147483646 h 182"/>
              <a:gd name="T2" fmla="*/ 2147483646 w 157"/>
              <a:gd name="T3" fmla="*/ 2147483646 h 182"/>
              <a:gd name="T4" fmla="*/ 2147483646 w 157"/>
              <a:gd name="T5" fmla="*/ 2147483646 h 182"/>
              <a:gd name="T6" fmla="*/ 2147483646 w 157"/>
              <a:gd name="T7" fmla="*/ 2147483646 h 182"/>
              <a:gd name="T8" fmla="*/ 2147483646 w 157"/>
              <a:gd name="T9" fmla="*/ 0 h 182"/>
              <a:gd name="T10" fmla="*/ 2147483646 w 157"/>
              <a:gd name="T11" fmla="*/ 1177975800 h 182"/>
              <a:gd name="T12" fmla="*/ 2147483646 w 157"/>
              <a:gd name="T13" fmla="*/ 2147483646 h 182"/>
              <a:gd name="T14" fmla="*/ 2147483646 w 157"/>
              <a:gd name="T15" fmla="*/ 2147483646 h 182"/>
              <a:gd name="T16" fmla="*/ 2147483646 w 157"/>
              <a:gd name="T17" fmla="*/ 2147483646 h 182"/>
              <a:gd name="T18" fmla="*/ 2147483646 w 157"/>
              <a:gd name="T19" fmla="*/ 2147483646 h 182"/>
              <a:gd name="T20" fmla="*/ 2147483646 w 157"/>
              <a:gd name="T21" fmla="*/ 2147483646 h 182"/>
              <a:gd name="T22" fmla="*/ 2147483646 w 157"/>
              <a:gd name="T23" fmla="*/ 2147483646 h 182"/>
              <a:gd name="T24" fmla="*/ 2147483646 w 157"/>
              <a:gd name="T25" fmla="*/ 2147483646 h 182"/>
              <a:gd name="T26" fmla="*/ 0 w 157"/>
              <a:gd name="T27" fmla="*/ 2147483646 h 182"/>
              <a:gd name="T28" fmla="*/ 593061906 w 157"/>
              <a:gd name="T29" fmla="*/ 2147483646 h 182"/>
              <a:gd name="T30" fmla="*/ 2147483646 w 157"/>
              <a:gd name="T31" fmla="*/ 2147483646 h 18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57" h="182">
                <a:moveTo>
                  <a:pt x="37" y="109"/>
                </a:moveTo>
                <a:cubicBezTo>
                  <a:pt x="62" y="90"/>
                  <a:pt x="73" y="83"/>
                  <a:pt x="74" y="83"/>
                </a:cubicBezTo>
                <a:cubicBezTo>
                  <a:pt x="74" y="83"/>
                  <a:pt x="85" y="76"/>
                  <a:pt x="111" y="60"/>
                </a:cubicBezTo>
                <a:cubicBezTo>
                  <a:pt x="128" y="50"/>
                  <a:pt x="140" y="38"/>
                  <a:pt x="149" y="23"/>
                </a:cubicBezTo>
                <a:cubicBezTo>
                  <a:pt x="152" y="16"/>
                  <a:pt x="155" y="9"/>
                  <a:pt x="157" y="0"/>
                </a:cubicBezTo>
                <a:cubicBezTo>
                  <a:pt x="156" y="2"/>
                  <a:pt x="156" y="2"/>
                  <a:pt x="156" y="2"/>
                </a:cubicBezTo>
                <a:cubicBezTo>
                  <a:pt x="149" y="27"/>
                  <a:pt x="135" y="44"/>
                  <a:pt x="111" y="59"/>
                </a:cubicBezTo>
                <a:cubicBezTo>
                  <a:pt x="84" y="75"/>
                  <a:pt x="73" y="82"/>
                  <a:pt x="73" y="82"/>
                </a:cubicBezTo>
                <a:cubicBezTo>
                  <a:pt x="73" y="82"/>
                  <a:pt x="61" y="89"/>
                  <a:pt x="36" y="108"/>
                </a:cubicBezTo>
                <a:cubicBezTo>
                  <a:pt x="28" y="114"/>
                  <a:pt x="21" y="121"/>
                  <a:pt x="16" y="128"/>
                </a:cubicBezTo>
                <a:cubicBezTo>
                  <a:pt x="16" y="130"/>
                  <a:pt x="16" y="130"/>
                  <a:pt x="16" y="130"/>
                </a:cubicBezTo>
                <a:cubicBezTo>
                  <a:pt x="14" y="130"/>
                  <a:pt x="14" y="130"/>
                  <a:pt x="14" y="130"/>
                </a:cubicBezTo>
                <a:cubicBezTo>
                  <a:pt x="14" y="130"/>
                  <a:pt x="14" y="130"/>
                  <a:pt x="14" y="130"/>
                </a:cubicBezTo>
                <a:cubicBezTo>
                  <a:pt x="4" y="145"/>
                  <a:pt x="0" y="163"/>
                  <a:pt x="0" y="182"/>
                </a:cubicBezTo>
                <a:cubicBezTo>
                  <a:pt x="1" y="181"/>
                  <a:pt x="1" y="181"/>
                  <a:pt x="1" y="181"/>
                </a:cubicBezTo>
                <a:cubicBezTo>
                  <a:pt x="1" y="152"/>
                  <a:pt x="12" y="128"/>
                  <a:pt x="37" y="109"/>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818" name="MH_Other_192"/>
          <p:cNvSpPr>
            <a:spLocks/>
          </p:cNvSpPr>
          <p:nvPr>
            <p:custDataLst>
              <p:tags r:id="rId194"/>
            </p:custDataLst>
          </p:nvPr>
        </p:nvSpPr>
        <p:spPr bwMode="auto">
          <a:xfrm>
            <a:off x="4730928" y="3460875"/>
            <a:ext cx="131762" cy="119062"/>
          </a:xfrm>
          <a:custGeom>
            <a:avLst/>
            <a:gdLst>
              <a:gd name="T0" fmla="*/ 2147483646 w 155"/>
              <a:gd name="T1" fmla="*/ 0 h 143"/>
              <a:gd name="T2" fmla="*/ 2147483646 w 155"/>
              <a:gd name="T3" fmla="*/ 0 h 143"/>
              <a:gd name="T4" fmla="*/ 2147483646 w 155"/>
              <a:gd name="T5" fmla="*/ 2147483646 h 143"/>
              <a:gd name="T6" fmla="*/ 2147483646 w 155"/>
              <a:gd name="T7" fmla="*/ 2147483646 h 143"/>
              <a:gd name="T8" fmla="*/ 2147483646 w 155"/>
              <a:gd name="T9" fmla="*/ 2147483646 h 143"/>
              <a:gd name="T10" fmla="*/ 2147483646 w 155"/>
              <a:gd name="T11" fmla="*/ 2147483646 h 143"/>
              <a:gd name="T12" fmla="*/ 2147483646 w 155"/>
              <a:gd name="T13" fmla="*/ 2147483646 h 143"/>
              <a:gd name="T14" fmla="*/ 2147483646 w 155"/>
              <a:gd name="T15" fmla="*/ 2147483646 h 143"/>
              <a:gd name="T16" fmla="*/ 0 w 155"/>
              <a:gd name="T17" fmla="*/ 2147483646 h 143"/>
              <a:gd name="T18" fmla="*/ 1216911328 w 155"/>
              <a:gd name="T19" fmla="*/ 2147483646 h 143"/>
              <a:gd name="T20" fmla="*/ 2147483646 w 155"/>
              <a:gd name="T21" fmla="*/ 2147483646 h 143"/>
              <a:gd name="T22" fmla="*/ 2147483646 w 155"/>
              <a:gd name="T23" fmla="*/ 2147483646 h 143"/>
              <a:gd name="T24" fmla="*/ 2147483646 w 155"/>
              <a:gd name="T25" fmla="*/ 2147483646 h 143"/>
              <a:gd name="T26" fmla="*/ 2147483646 w 155"/>
              <a:gd name="T27" fmla="*/ 2147483646 h 143"/>
              <a:gd name="T28" fmla="*/ 2147483646 w 155"/>
              <a:gd name="T29" fmla="*/ 2147483646 h 143"/>
              <a:gd name="T30" fmla="*/ 2147483646 w 155"/>
              <a:gd name="T31" fmla="*/ 2147483646 h 143"/>
              <a:gd name="T32" fmla="*/ 2147483646 w 155"/>
              <a:gd name="T33" fmla="*/ 2147483646 h 143"/>
              <a:gd name="T34" fmla="*/ 2147483646 w 155"/>
              <a:gd name="T35" fmla="*/ 0 h 14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55" h="143">
                <a:moveTo>
                  <a:pt x="155" y="0"/>
                </a:moveTo>
                <a:cubicBezTo>
                  <a:pt x="154" y="0"/>
                  <a:pt x="154" y="0"/>
                  <a:pt x="154" y="0"/>
                </a:cubicBezTo>
                <a:cubicBezTo>
                  <a:pt x="146" y="11"/>
                  <a:pt x="134" y="20"/>
                  <a:pt x="119" y="28"/>
                </a:cubicBezTo>
                <a:cubicBezTo>
                  <a:pt x="92" y="43"/>
                  <a:pt x="80" y="49"/>
                  <a:pt x="80" y="49"/>
                </a:cubicBezTo>
                <a:cubicBezTo>
                  <a:pt x="80" y="50"/>
                  <a:pt x="68" y="55"/>
                  <a:pt x="41" y="73"/>
                </a:cubicBezTo>
                <a:cubicBezTo>
                  <a:pt x="33" y="78"/>
                  <a:pt x="26" y="85"/>
                  <a:pt x="21" y="91"/>
                </a:cubicBezTo>
                <a:cubicBezTo>
                  <a:pt x="21" y="92"/>
                  <a:pt x="21" y="92"/>
                  <a:pt x="21" y="92"/>
                </a:cubicBezTo>
                <a:cubicBezTo>
                  <a:pt x="20" y="92"/>
                  <a:pt x="20" y="92"/>
                  <a:pt x="20" y="92"/>
                </a:cubicBezTo>
                <a:cubicBezTo>
                  <a:pt x="8" y="107"/>
                  <a:pt x="2" y="124"/>
                  <a:pt x="0" y="143"/>
                </a:cubicBezTo>
                <a:cubicBezTo>
                  <a:pt x="2" y="141"/>
                  <a:pt x="2" y="141"/>
                  <a:pt x="2" y="141"/>
                </a:cubicBezTo>
                <a:cubicBezTo>
                  <a:pt x="4" y="113"/>
                  <a:pt x="17" y="91"/>
                  <a:pt x="42" y="74"/>
                </a:cubicBezTo>
                <a:cubicBezTo>
                  <a:pt x="68" y="56"/>
                  <a:pt x="80" y="51"/>
                  <a:pt x="80" y="51"/>
                </a:cubicBezTo>
                <a:cubicBezTo>
                  <a:pt x="80" y="51"/>
                  <a:pt x="92" y="44"/>
                  <a:pt x="119" y="30"/>
                </a:cubicBezTo>
                <a:cubicBezTo>
                  <a:pt x="128" y="25"/>
                  <a:pt x="135" y="20"/>
                  <a:pt x="142" y="15"/>
                </a:cubicBezTo>
                <a:cubicBezTo>
                  <a:pt x="142" y="13"/>
                  <a:pt x="142" y="13"/>
                  <a:pt x="142" y="13"/>
                </a:cubicBezTo>
                <a:cubicBezTo>
                  <a:pt x="143" y="13"/>
                  <a:pt x="143" y="13"/>
                  <a:pt x="143" y="13"/>
                </a:cubicBezTo>
                <a:cubicBezTo>
                  <a:pt x="143" y="13"/>
                  <a:pt x="143" y="13"/>
                  <a:pt x="143" y="13"/>
                </a:cubicBezTo>
                <a:cubicBezTo>
                  <a:pt x="148" y="9"/>
                  <a:pt x="152" y="5"/>
                  <a:pt x="155" y="0"/>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819" name="MH_Other_193"/>
          <p:cNvSpPr>
            <a:spLocks/>
          </p:cNvSpPr>
          <p:nvPr>
            <p:custDataLst>
              <p:tags r:id="rId195"/>
            </p:custDataLst>
          </p:nvPr>
        </p:nvSpPr>
        <p:spPr bwMode="auto">
          <a:xfrm>
            <a:off x="4851578" y="3471987"/>
            <a:ext cx="0" cy="0"/>
          </a:xfrm>
          <a:custGeom>
            <a:avLst/>
            <a:gdLst>
              <a:gd name="T0" fmla="*/ 0 w 3"/>
              <a:gd name="T1" fmla="*/ 0 h 4"/>
              <a:gd name="T2" fmla="*/ 0 w 3"/>
              <a:gd name="T3" fmla="*/ 89 h 4"/>
              <a:gd name="T4" fmla="*/ 119 w 3"/>
              <a:gd name="T5" fmla="*/ 0 h 4"/>
              <a:gd name="T6" fmla="*/ 119 w 3"/>
              <a:gd name="T7" fmla="*/ 0 h 4"/>
              <a:gd name="T8" fmla="*/ 0 w 3"/>
              <a:gd name="T9" fmla="*/ 0 h 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 h="4">
                <a:moveTo>
                  <a:pt x="0" y="0"/>
                </a:moveTo>
                <a:lnTo>
                  <a:pt x="0" y="4"/>
                </a:lnTo>
                <a:lnTo>
                  <a:pt x="3" y="0"/>
                </a:lnTo>
                <a:lnTo>
                  <a:pt x="0" y="0"/>
                </a:ln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820" name="MH_Other_194"/>
          <p:cNvSpPr>
            <a:spLocks/>
          </p:cNvSpPr>
          <p:nvPr>
            <p:custDataLst>
              <p:tags r:id="rId196"/>
            </p:custDataLst>
          </p:nvPr>
        </p:nvSpPr>
        <p:spPr bwMode="auto">
          <a:xfrm>
            <a:off x="4730929" y="3578351"/>
            <a:ext cx="1587" cy="1587"/>
          </a:xfrm>
          <a:custGeom>
            <a:avLst/>
            <a:gdLst>
              <a:gd name="T0" fmla="*/ 179120564 w 5"/>
              <a:gd name="T1" fmla="*/ 223838018 h 4"/>
              <a:gd name="T2" fmla="*/ 179120564 w 5"/>
              <a:gd name="T3" fmla="*/ 0 h 4"/>
              <a:gd name="T4" fmla="*/ 0 w 5"/>
              <a:gd name="T5" fmla="*/ 223838018 h 4"/>
              <a:gd name="T6" fmla="*/ 0 w 5"/>
              <a:gd name="T7" fmla="*/ 223838018 h 4"/>
              <a:gd name="T8" fmla="*/ 179120564 w 5"/>
              <a:gd name="T9" fmla="*/ 223838018 h 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 h="4">
                <a:moveTo>
                  <a:pt x="5" y="4"/>
                </a:moveTo>
                <a:lnTo>
                  <a:pt x="5" y="0"/>
                </a:lnTo>
                <a:lnTo>
                  <a:pt x="0" y="4"/>
                </a:lnTo>
                <a:lnTo>
                  <a:pt x="5" y="4"/>
                </a:ln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821" name="MH_Other_195"/>
          <p:cNvSpPr>
            <a:spLocks/>
          </p:cNvSpPr>
          <p:nvPr>
            <p:custDataLst>
              <p:tags r:id="rId197"/>
            </p:custDataLst>
          </p:nvPr>
        </p:nvSpPr>
        <p:spPr bwMode="auto">
          <a:xfrm>
            <a:off x="4746803" y="3451350"/>
            <a:ext cx="100012" cy="87312"/>
          </a:xfrm>
          <a:custGeom>
            <a:avLst/>
            <a:gdLst>
              <a:gd name="T0" fmla="*/ 2147483646 w 118"/>
              <a:gd name="T1" fmla="*/ 2147483646 h 104"/>
              <a:gd name="T2" fmla="*/ 2147483646 w 118"/>
              <a:gd name="T3" fmla="*/ 2147483646 h 104"/>
              <a:gd name="T4" fmla="*/ 2147483646 w 118"/>
              <a:gd name="T5" fmla="*/ 0 h 104"/>
              <a:gd name="T6" fmla="*/ 2147483646 w 118"/>
              <a:gd name="T7" fmla="*/ 0 h 104"/>
              <a:gd name="T8" fmla="*/ 2147483646 w 118"/>
              <a:gd name="T9" fmla="*/ 2147483646 h 104"/>
              <a:gd name="T10" fmla="*/ 2147483646 w 118"/>
              <a:gd name="T11" fmla="*/ 2147483646 h 104"/>
              <a:gd name="T12" fmla="*/ 2147483646 w 118"/>
              <a:gd name="T13" fmla="*/ 2147483646 h 104"/>
              <a:gd name="T14" fmla="*/ 2147483646 w 118"/>
              <a:gd name="T15" fmla="*/ 2147483646 h 104"/>
              <a:gd name="T16" fmla="*/ 2147483646 w 118"/>
              <a:gd name="T17" fmla="*/ 2147483646 h 104"/>
              <a:gd name="T18" fmla="*/ 0 w 118"/>
              <a:gd name="T19" fmla="*/ 2147483646 h 104"/>
              <a:gd name="T20" fmla="*/ 604137742 w 118"/>
              <a:gd name="T21" fmla="*/ 2147483646 h 104"/>
              <a:gd name="T22" fmla="*/ 1207557601 w 118"/>
              <a:gd name="T23" fmla="*/ 2147483646 h 104"/>
              <a:gd name="T24" fmla="*/ 2147483646 w 118"/>
              <a:gd name="T25" fmla="*/ 2147483646 h 10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18" h="104">
                <a:moveTo>
                  <a:pt x="46" y="37"/>
                </a:moveTo>
                <a:cubicBezTo>
                  <a:pt x="73" y="21"/>
                  <a:pt x="86" y="16"/>
                  <a:pt x="86" y="15"/>
                </a:cubicBezTo>
                <a:cubicBezTo>
                  <a:pt x="118" y="0"/>
                  <a:pt x="118" y="0"/>
                  <a:pt x="118" y="0"/>
                </a:cubicBezTo>
                <a:cubicBezTo>
                  <a:pt x="117" y="0"/>
                  <a:pt x="117" y="0"/>
                  <a:pt x="117" y="0"/>
                </a:cubicBezTo>
                <a:cubicBezTo>
                  <a:pt x="85" y="14"/>
                  <a:pt x="85" y="14"/>
                  <a:pt x="85" y="14"/>
                </a:cubicBezTo>
                <a:cubicBezTo>
                  <a:pt x="85" y="14"/>
                  <a:pt x="73" y="19"/>
                  <a:pt x="45" y="35"/>
                </a:cubicBezTo>
                <a:cubicBezTo>
                  <a:pt x="37" y="40"/>
                  <a:pt x="30" y="46"/>
                  <a:pt x="24" y="52"/>
                </a:cubicBezTo>
                <a:cubicBezTo>
                  <a:pt x="24" y="53"/>
                  <a:pt x="24" y="53"/>
                  <a:pt x="24" y="53"/>
                </a:cubicBezTo>
                <a:cubicBezTo>
                  <a:pt x="23" y="53"/>
                  <a:pt x="23" y="53"/>
                  <a:pt x="23" y="53"/>
                </a:cubicBezTo>
                <a:cubicBezTo>
                  <a:pt x="10" y="67"/>
                  <a:pt x="3" y="85"/>
                  <a:pt x="0" y="104"/>
                </a:cubicBezTo>
                <a:cubicBezTo>
                  <a:pt x="1" y="103"/>
                  <a:pt x="1" y="103"/>
                  <a:pt x="1" y="103"/>
                </a:cubicBezTo>
                <a:cubicBezTo>
                  <a:pt x="2" y="102"/>
                  <a:pt x="2" y="102"/>
                  <a:pt x="2" y="102"/>
                </a:cubicBezTo>
                <a:cubicBezTo>
                  <a:pt x="5" y="74"/>
                  <a:pt x="20" y="52"/>
                  <a:pt x="46" y="37"/>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822" name="MH_Other_196"/>
          <p:cNvSpPr>
            <a:spLocks/>
          </p:cNvSpPr>
          <p:nvPr>
            <p:custDataLst>
              <p:tags r:id="rId198"/>
            </p:custDataLst>
          </p:nvPr>
        </p:nvSpPr>
        <p:spPr bwMode="auto">
          <a:xfrm>
            <a:off x="4748390" y="3537075"/>
            <a:ext cx="1588" cy="0"/>
          </a:xfrm>
          <a:custGeom>
            <a:avLst/>
            <a:gdLst>
              <a:gd name="T0" fmla="*/ 1792959984 w 1"/>
              <a:gd name="T1" fmla="*/ 0 h 1"/>
              <a:gd name="T2" fmla="*/ 0 w 1"/>
              <a:gd name="T3" fmla="*/ 1067 h 1"/>
              <a:gd name="T4" fmla="*/ 1792959984 w 1"/>
              <a:gd name="T5" fmla="*/ 1067 h 1"/>
              <a:gd name="T6" fmla="*/ 1792959984 w 1"/>
              <a:gd name="T7" fmla="*/ 0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1" y="0"/>
                </a:moveTo>
                <a:cubicBezTo>
                  <a:pt x="0" y="1"/>
                  <a:pt x="0" y="1"/>
                  <a:pt x="0" y="1"/>
                </a:cubicBezTo>
                <a:cubicBezTo>
                  <a:pt x="1" y="1"/>
                  <a:pt x="1" y="1"/>
                  <a:pt x="1" y="1"/>
                </a:cubicBezTo>
                <a:cubicBezTo>
                  <a:pt x="1" y="1"/>
                  <a:pt x="1" y="1"/>
                  <a:pt x="1" y="0"/>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823" name="MH_Other_197"/>
          <p:cNvSpPr>
            <a:spLocks/>
          </p:cNvSpPr>
          <p:nvPr>
            <p:custDataLst>
              <p:tags r:id="rId199"/>
            </p:custDataLst>
          </p:nvPr>
        </p:nvSpPr>
        <p:spPr bwMode="auto">
          <a:xfrm>
            <a:off x="4765853" y="3435476"/>
            <a:ext cx="55562" cy="60325"/>
          </a:xfrm>
          <a:custGeom>
            <a:avLst/>
            <a:gdLst>
              <a:gd name="T0" fmla="*/ 2147483646 w 66"/>
              <a:gd name="T1" fmla="*/ 2147483646 h 72"/>
              <a:gd name="T2" fmla="*/ 2147483646 w 66"/>
              <a:gd name="T3" fmla="*/ 588968056 h 72"/>
              <a:gd name="T4" fmla="*/ 2147483646 w 66"/>
              <a:gd name="T5" fmla="*/ 0 h 72"/>
              <a:gd name="T6" fmla="*/ 2147483646 w 66"/>
              <a:gd name="T7" fmla="*/ 2147483646 h 72"/>
              <a:gd name="T8" fmla="*/ 2147483646 w 66"/>
              <a:gd name="T9" fmla="*/ 2147483646 h 72"/>
              <a:gd name="T10" fmla="*/ 2147483646 w 66"/>
              <a:gd name="T11" fmla="*/ 2147483646 h 72"/>
              <a:gd name="T12" fmla="*/ 2147483646 w 66"/>
              <a:gd name="T13" fmla="*/ 2147483646 h 72"/>
              <a:gd name="T14" fmla="*/ 0 w 66"/>
              <a:gd name="T15" fmla="*/ 2147483646 h 72"/>
              <a:gd name="T16" fmla="*/ 595315682 w 66"/>
              <a:gd name="T17" fmla="*/ 2147483646 h 72"/>
              <a:gd name="T18" fmla="*/ 1191339358 w 66"/>
              <a:gd name="T19" fmla="*/ 2147483646 h 72"/>
              <a:gd name="T20" fmla="*/ 2147483646 w 66"/>
              <a:gd name="T21" fmla="*/ 2147483646 h 7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66" h="72">
                <a:moveTo>
                  <a:pt x="50" y="9"/>
                </a:moveTo>
                <a:cubicBezTo>
                  <a:pt x="56" y="6"/>
                  <a:pt x="62" y="3"/>
                  <a:pt x="66" y="1"/>
                </a:cubicBezTo>
                <a:cubicBezTo>
                  <a:pt x="65" y="0"/>
                  <a:pt x="65" y="0"/>
                  <a:pt x="65" y="0"/>
                </a:cubicBezTo>
                <a:cubicBezTo>
                  <a:pt x="60" y="2"/>
                  <a:pt x="55" y="5"/>
                  <a:pt x="49" y="7"/>
                </a:cubicBezTo>
                <a:cubicBezTo>
                  <a:pt x="41" y="12"/>
                  <a:pt x="33" y="17"/>
                  <a:pt x="26" y="24"/>
                </a:cubicBezTo>
                <a:cubicBezTo>
                  <a:pt x="26" y="26"/>
                  <a:pt x="26" y="26"/>
                  <a:pt x="26" y="26"/>
                </a:cubicBezTo>
                <a:cubicBezTo>
                  <a:pt x="24" y="25"/>
                  <a:pt x="24" y="25"/>
                  <a:pt x="24" y="25"/>
                </a:cubicBezTo>
                <a:cubicBezTo>
                  <a:pt x="12" y="38"/>
                  <a:pt x="4" y="54"/>
                  <a:pt x="0" y="72"/>
                </a:cubicBezTo>
                <a:cubicBezTo>
                  <a:pt x="1" y="72"/>
                  <a:pt x="1" y="72"/>
                  <a:pt x="1" y="72"/>
                </a:cubicBezTo>
                <a:cubicBezTo>
                  <a:pt x="2" y="71"/>
                  <a:pt x="2" y="71"/>
                  <a:pt x="2" y="71"/>
                </a:cubicBezTo>
                <a:cubicBezTo>
                  <a:pt x="7" y="43"/>
                  <a:pt x="23" y="22"/>
                  <a:pt x="50" y="9"/>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824" name="MH_Other_198"/>
          <p:cNvSpPr>
            <a:spLocks/>
          </p:cNvSpPr>
          <p:nvPr>
            <p:custDataLst>
              <p:tags r:id="rId200"/>
            </p:custDataLst>
          </p:nvPr>
        </p:nvSpPr>
        <p:spPr bwMode="auto">
          <a:xfrm>
            <a:off x="4767440" y="3494212"/>
            <a:ext cx="0" cy="1588"/>
          </a:xfrm>
          <a:custGeom>
            <a:avLst/>
            <a:gdLst>
              <a:gd name="T0" fmla="*/ 711 w 1"/>
              <a:gd name="T1" fmla="*/ 0 h 1"/>
              <a:gd name="T2" fmla="*/ 0 w 1"/>
              <a:gd name="T3" fmla="*/ 1792959984 h 1"/>
              <a:gd name="T4" fmla="*/ 711 w 1"/>
              <a:gd name="T5" fmla="*/ 1792959984 h 1"/>
              <a:gd name="T6" fmla="*/ 711 w 1"/>
              <a:gd name="T7" fmla="*/ 0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1" y="0"/>
                </a:moveTo>
                <a:cubicBezTo>
                  <a:pt x="0" y="1"/>
                  <a:pt x="0" y="1"/>
                  <a:pt x="0" y="1"/>
                </a:cubicBezTo>
                <a:cubicBezTo>
                  <a:pt x="1" y="1"/>
                  <a:pt x="1" y="1"/>
                  <a:pt x="1" y="1"/>
                </a:cubicBezTo>
                <a:cubicBezTo>
                  <a:pt x="1" y="1"/>
                  <a:pt x="1" y="1"/>
                  <a:pt x="1" y="0"/>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825" name="MH_Other_199"/>
          <p:cNvSpPr>
            <a:spLocks/>
          </p:cNvSpPr>
          <p:nvPr>
            <p:custDataLst>
              <p:tags r:id="rId201"/>
            </p:custDataLst>
          </p:nvPr>
        </p:nvSpPr>
        <p:spPr bwMode="auto">
          <a:xfrm>
            <a:off x="4786491" y="3424362"/>
            <a:ext cx="17463" cy="31750"/>
          </a:xfrm>
          <a:custGeom>
            <a:avLst/>
            <a:gdLst>
              <a:gd name="T0" fmla="*/ 2147483646 w 21"/>
              <a:gd name="T1" fmla="*/ 587803625 h 38"/>
              <a:gd name="T2" fmla="*/ 2147483646 w 21"/>
              <a:gd name="T3" fmla="*/ 0 h 38"/>
              <a:gd name="T4" fmla="*/ 2147483646 w 21"/>
              <a:gd name="T5" fmla="*/ 0 h 38"/>
              <a:gd name="T6" fmla="*/ 0 w 21"/>
              <a:gd name="T7" fmla="*/ 2147483646 h 38"/>
              <a:gd name="T8" fmla="*/ 1170727836 w 21"/>
              <a:gd name="T9" fmla="*/ 2147483646 h 38"/>
              <a:gd name="T10" fmla="*/ 2147483646 w 21"/>
              <a:gd name="T11" fmla="*/ 587803625 h 3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 h="38">
                <a:moveTo>
                  <a:pt x="21" y="1"/>
                </a:moveTo>
                <a:cubicBezTo>
                  <a:pt x="21" y="0"/>
                  <a:pt x="21" y="0"/>
                  <a:pt x="21" y="0"/>
                </a:cubicBezTo>
                <a:cubicBezTo>
                  <a:pt x="20" y="0"/>
                  <a:pt x="20" y="0"/>
                  <a:pt x="20" y="0"/>
                </a:cubicBezTo>
                <a:cubicBezTo>
                  <a:pt x="11" y="11"/>
                  <a:pt x="4" y="24"/>
                  <a:pt x="0" y="38"/>
                </a:cubicBezTo>
                <a:cubicBezTo>
                  <a:pt x="2" y="37"/>
                  <a:pt x="2" y="37"/>
                  <a:pt x="2" y="37"/>
                </a:cubicBezTo>
                <a:cubicBezTo>
                  <a:pt x="6" y="23"/>
                  <a:pt x="12" y="11"/>
                  <a:pt x="21" y="1"/>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826" name="MH_Other_200"/>
          <p:cNvSpPr>
            <a:spLocks/>
          </p:cNvSpPr>
          <p:nvPr>
            <p:custDataLst>
              <p:tags r:id="rId202"/>
            </p:custDataLst>
          </p:nvPr>
        </p:nvSpPr>
        <p:spPr bwMode="auto">
          <a:xfrm>
            <a:off x="4786490" y="3456112"/>
            <a:ext cx="1588" cy="0"/>
          </a:xfrm>
          <a:custGeom>
            <a:avLst/>
            <a:gdLst>
              <a:gd name="T0" fmla="*/ 179346497 w 5"/>
              <a:gd name="T1" fmla="*/ 89 h 4"/>
              <a:gd name="T2" fmla="*/ 179346497 w 5"/>
              <a:gd name="T3" fmla="*/ 0 h 4"/>
              <a:gd name="T4" fmla="*/ 0 w 5"/>
              <a:gd name="T5" fmla="*/ 45 h 4"/>
              <a:gd name="T6" fmla="*/ 179346497 w 5"/>
              <a:gd name="T7" fmla="*/ 89 h 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 h="4">
                <a:moveTo>
                  <a:pt x="5" y="4"/>
                </a:moveTo>
                <a:lnTo>
                  <a:pt x="5" y="0"/>
                </a:lnTo>
                <a:lnTo>
                  <a:pt x="0" y="2"/>
                </a:lnTo>
                <a:lnTo>
                  <a:pt x="5" y="4"/>
                </a:ln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827" name="MH_Other_201"/>
          <p:cNvSpPr>
            <a:spLocks/>
          </p:cNvSpPr>
          <p:nvPr>
            <p:custDataLst>
              <p:tags r:id="rId203"/>
            </p:custDataLst>
          </p:nvPr>
        </p:nvSpPr>
        <p:spPr bwMode="auto">
          <a:xfrm>
            <a:off x="4772203" y="3662487"/>
            <a:ext cx="4762" cy="26988"/>
          </a:xfrm>
          <a:custGeom>
            <a:avLst/>
            <a:gdLst>
              <a:gd name="T0" fmla="*/ 0 w 5"/>
              <a:gd name="T1" fmla="*/ 2147483646 h 32"/>
              <a:gd name="T2" fmla="*/ 0 w 5"/>
              <a:gd name="T3" fmla="*/ 2147483646 h 32"/>
              <a:gd name="T4" fmla="*/ 773726903 w 5"/>
              <a:gd name="T5" fmla="*/ 2147483646 h 32"/>
              <a:gd name="T6" fmla="*/ 1547453806 w 5"/>
              <a:gd name="T7" fmla="*/ 2147483646 h 32"/>
              <a:gd name="T8" fmla="*/ 2147483646 w 5"/>
              <a:gd name="T9" fmla="*/ 2147483646 h 32"/>
              <a:gd name="T10" fmla="*/ 2147483646 w 5"/>
              <a:gd name="T11" fmla="*/ 0 h 32"/>
              <a:gd name="T12" fmla="*/ 2147483646 w 5"/>
              <a:gd name="T13" fmla="*/ 600321915 h 32"/>
              <a:gd name="T14" fmla="*/ 2147483646 w 5"/>
              <a:gd name="T15" fmla="*/ 1201353953 h 32"/>
              <a:gd name="T16" fmla="*/ 0 w 5"/>
              <a:gd name="T17" fmla="*/ 2147483646 h 3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 h="32">
                <a:moveTo>
                  <a:pt x="0" y="32"/>
                </a:moveTo>
                <a:cubicBezTo>
                  <a:pt x="0" y="32"/>
                  <a:pt x="0" y="32"/>
                  <a:pt x="0" y="32"/>
                </a:cubicBezTo>
                <a:cubicBezTo>
                  <a:pt x="1" y="32"/>
                  <a:pt x="1" y="32"/>
                  <a:pt x="1" y="32"/>
                </a:cubicBezTo>
                <a:cubicBezTo>
                  <a:pt x="2" y="32"/>
                  <a:pt x="2" y="32"/>
                  <a:pt x="2" y="32"/>
                </a:cubicBezTo>
                <a:cubicBezTo>
                  <a:pt x="2" y="30"/>
                  <a:pt x="3" y="28"/>
                  <a:pt x="3" y="26"/>
                </a:cubicBezTo>
                <a:cubicBezTo>
                  <a:pt x="5" y="18"/>
                  <a:pt x="5" y="8"/>
                  <a:pt x="4" y="0"/>
                </a:cubicBezTo>
                <a:cubicBezTo>
                  <a:pt x="4" y="1"/>
                  <a:pt x="4" y="1"/>
                  <a:pt x="4" y="1"/>
                </a:cubicBezTo>
                <a:cubicBezTo>
                  <a:pt x="4" y="2"/>
                  <a:pt x="3" y="2"/>
                  <a:pt x="3" y="2"/>
                </a:cubicBezTo>
                <a:cubicBezTo>
                  <a:pt x="4" y="13"/>
                  <a:pt x="3" y="22"/>
                  <a:pt x="0" y="32"/>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828" name="MH_Other_202"/>
          <p:cNvSpPr>
            <a:spLocks/>
          </p:cNvSpPr>
          <p:nvPr>
            <p:custDataLst>
              <p:tags r:id="rId204"/>
            </p:custDataLst>
          </p:nvPr>
        </p:nvSpPr>
        <p:spPr bwMode="auto">
          <a:xfrm>
            <a:off x="4754740" y="3622800"/>
            <a:ext cx="31750" cy="63500"/>
          </a:xfrm>
          <a:custGeom>
            <a:avLst/>
            <a:gdLst>
              <a:gd name="T0" fmla="*/ 2147483646 w 38"/>
              <a:gd name="T1" fmla="*/ 2147483646 h 76"/>
              <a:gd name="T2" fmla="*/ 0 w 38"/>
              <a:gd name="T3" fmla="*/ 2147483646 h 76"/>
              <a:gd name="T4" fmla="*/ 1175607250 w 38"/>
              <a:gd name="T5" fmla="*/ 2147483646 h 76"/>
              <a:gd name="T6" fmla="*/ 2147483646 w 38"/>
              <a:gd name="T7" fmla="*/ 2147483646 h 76"/>
              <a:gd name="T8" fmla="*/ 2147483646 w 38"/>
              <a:gd name="T9" fmla="*/ 2147483646 h 76"/>
              <a:gd name="T10" fmla="*/ 2147483646 w 38"/>
              <a:gd name="T11" fmla="*/ 2147483646 h 76"/>
              <a:gd name="T12" fmla="*/ 2147483646 w 38"/>
              <a:gd name="T13" fmla="*/ 2147483646 h 76"/>
              <a:gd name="T14" fmla="*/ 2147483646 w 38"/>
              <a:gd name="T15" fmla="*/ 2147483646 h 76"/>
              <a:gd name="T16" fmla="*/ 2147483646 w 38"/>
              <a:gd name="T17" fmla="*/ 0 h 76"/>
              <a:gd name="T18" fmla="*/ 2147483646 w 38"/>
              <a:gd name="T19" fmla="*/ 584313632 h 76"/>
              <a:gd name="T20" fmla="*/ 2147483646 w 38"/>
              <a:gd name="T21" fmla="*/ 1169324928 h 76"/>
              <a:gd name="T22" fmla="*/ 2147483646 w 38"/>
              <a:gd name="T23" fmla="*/ 2147483646 h 7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38" h="76">
                <a:moveTo>
                  <a:pt x="7" y="69"/>
                </a:moveTo>
                <a:cubicBezTo>
                  <a:pt x="0" y="76"/>
                  <a:pt x="0" y="76"/>
                  <a:pt x="0" y="76"/>
                </a:cubicBezTo>
                <a:cubicBezTo>
                  <a:pt x="2" y="76"/>
                  <a:pt x="2" y="76"/>
                  <a:pt x="2" y="76"/>
                </a:cubicBezTo>
                <a:cubicBezTo>
                  <a:pt x="8" y="70"/>
                  <a:pt x="8" y="70"/>
                  <a:pt x="8" y="70"/>
                </a:cubicBezTo>
                <a:cubicBezTo>
                  <a:pt x="14" y="64"/>
                  <a:pt x="20" y="57"/>
                  <a:pt x="24" y="50"/>
                </a:cubicBezTo>
                <a:cubicBezTo>
                  <a:pt x="24" y="49"/>
                  <a:pt x="24" y="49"/>
                  <a:pt x="24" y="49"/>
                </a:cubicBezTo>
                <a:cubicBezTo>
                  <a:pt x="25" y="49"/>
                  <a:pt x="25" y="49"/>
                  <a:pt x="25" y="49"/>
                </a:cubicBezTo>
                <a:cubicBezTo>
                  <a:pt x="29" y="42"/>
                  <a:pt x="33" y="34"/>
                  <a:pt x="35" y="25"/>
                </a:cubicBezTo>
                <a:cubicBezTo>
                  <a:pt x="37" y="18"/>
                  <a:pt x="38" y="9"/>
                  <a:pt x="38" y="0"/>
                </a:cubicBezTo>
                <a:cubicBezTo>
                  <a:pt x="37" y="1"/>
                  <a:pt x="37" y="1"/>
                  <a:pt x="37" y="1"/>
                </a:cubicBezTo>
                <a:cubicBezTo>
                  <a:pt x="37" y="1"/>
                  <a:pt x="37" y="2"/>
                  <a:pt x="37" y="2"/>
                </a:cubicBezTo>
                <a:cubicBezTo>
                  <a:pt x="37" y="28"/>
                  <a:pt x="27" y="49"/>
                  <a:pt x="7" y="69"/>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829" name="MH_Other_203"/>
          <p:cNvSpPr>
            <a:spLocks/>
          </p:cNvSpPr>
          <p:nvPr>
            <p:custDataLst>
              <p:tags r:id="rId205"/>
            </p:custDataLst>
          </p:nvPr>
        </p:nvSpPr>
        <p:spPr bwMode="auto">
          <a:xfrm>
            <a:off x="4773790" y="3664075"/>
            <a:ext cx="1588" cy="0"/>
          </a:xfrm>
          <a:custGeom>
            <a:avLst/>
            <a:gdLst>
              <a:gd name="T0" fmla="*/ 0 w 1"/>
              <a:gd name="T1" fmla="*/ 711 h 1"/>
              <a:gd name="T2" fmla="*/ 1792959984 w 1"/>
              <a:gd name="T3" fmla="*/ 0 h 1"/>
              <a:gd name="T4" fmla="*/ 0 w 1"/>
              <a:gd name="T5" fmla="*/ 0 h 1"/>
              <a:gd name="T6" fmla="*/ 0 w 1"/>
              <a:gd name="T7" fmla="*/ 711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0" y="1"/>
                </a:moveTo>
                <a:cubicBezTo>
                  <a:pt x="0" y="1"/>
                  <a:pt x="1" y="1"/>
                  <a:pt x="1" y="0"/>
                </a:cubicBezTo>
                <a:cubicBezTo>
                  <a:pt x="0" y="0"/>
                  <a:pt x="0" y="0"/>
                  <a:pt x="0" y="0"/>
                </a:cubicBezTo>
                <a:lnTo>
                  <a:pt x="0" y="1"/>
                </a:ln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830" name="MH_Other_204"/>
          <p:cNvSpPr>
            <a:spLocks/>
          </p:cNvSpPr>
          <p:nvPr>
            <p:custDataLst>
              <p:tags r:id="rId206"/>
            </p:custDataLst>
          </p:nvPr>
        </p:nvSpPr>
        <p:spPr bwMode="auto">
          <a:xfrm>
            <a:off x="4726166" y="3584701"/>
            <a:ext cx="73025" cy="96837"/>
          </a:xfrm>
          <a:custGeom>
            <a:avLst/>
            <a:gdLst>
              <a:gd name="T0" fmla="*/ 2147483646 w 87"/>
              <a:gd name="T1" fmla="*/ 2147483646 h 116"/>
              <a:gd name="T2" fmla="*/ 2147483646 w 87"/>
              <a:gd name="T3" fmla="*/ 2147483646 h 116"/>
              <a:gd name="T4" fmla="*/ 0 w 87"/>
              <a:gd name="T5" fmla="*/ 2147483646 h 116"/>
              <a:gd name="T6" fmla="*/ 593221525 w 87"/>
              <a:gd name="T7" fmla="*/ 2147483646 h 116"/>
              <a:gd name="T8" fmla="*/ 2147483646 w 87"/>
              <a:gd name="T9" fmla="*/ 2147483646 h 116"/>
              <a:gd name="T10" fmla="*/ 2147483646 w 87"/>
              <a:gd name="T11" fmla="*/ 2147483646 h 116"/>
              <a:gd name="T12" fmla="*/ 2147483646 w 87"/>
              <a:gd name="T13" fmla="*/ 2147483646 h 116"/>
              <a:gd name="T14" fmla="*/ 2147483646 w 87"/>
              <a:gd name="T15" fmla="*/ 2147483646 h 116"/>
              <a:gd name="T16" fmla="*/ 2147483646 w 87"/>
              <a:gd name="T17" fmla="*/ 2147483646 h 116"/>
              <a:gd name="T18" fmla="*/ 2147483646 w 87"/>
              <a:gd name="T19" fmla="*/ 2147483646 h 116"/>
              <a:gd name="T20" fmla="*/ 2147483646 w 87"/>
              <a:gd name="T21" fmla="*/ 0 h 116"/>
              <a:gd name="T22" fmla="*/ 2147483646 w 87"/>
              <a:gd name="T23" fmla="*/ 1170781870 h 116"/>
              <a:gd name="T24" fmla="*/ 2147483646 w 87"/>
              <a:gd name="T25" fmla="*/ 2147483646 h 11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87" h="116">
                <a:moveTo>
                  <a:pt x="52" y="66"/>
                </a:moveTo>
                <a:cubicBezTo>
                  <a:pt x="29" y="86"/>
                  <a:pt x="20" y="96"/>
                  <a:pt x="20" y="96"/>
                </a:cubicBezTo>
                <a:cubicBezTo>
                  <a:pt x="20" y="96"/>
                  <a:pt x="13" y="101"/>
                  <a:pt x="0" y="115"/>
                </a:cubicBezTo>
                <a:cubicBezTo>
                  <a:pt x="1" y="116"/>
                  <a:pt x="1" y="116"/>
                  <a:pt x="1" y="116"/>
                </a:cubicBezTo>
                <a:cubicBezTo>
                  <a:pt x="14" y="102"/>
                  <a:pt x="20" y="97"/>
                  <a:pt x="20" y="97"/>
                </a:cubicBezTo>
                <a:cubicBezTo>
                  <a:pt x="21" y="97"/>
                  <a:pt x="30" y="87"/>
                  <a:pt x="53" y="67"/>
                </a:cubicBezTo>
                <a:cubicBezTo>
                  <a:pt x="60" y="61"/>
                  <a:pt x="66" y="54"/>
                  <a:pt x="71" y="48"/>
                </a:cubicBezTo>
                <a:cubicBezTo>
                  <a:pt x="71" y="47"/>
                  <a:pt x="71" y="47"/>
                  <a:pt x="71" y="47"/>
                </a:cubicBezTo>
                <a:cubicBezTo>
                  <a:pt x="71" y="47"/>
                  <a:pt x="71" y="47"/>
                  <a:pt x="71" y="47"/>
                </a:cubicBezTo>
                <a:cubicBezTo>
                  <a:pt x="76" y="40"/>
                  <a:pt x="80" y="32"/>
                  <a:pt x="83" y="24"/>
                </a:cubicBezTo>
                <a:cubicBezTo>
                  <a:pt x="85" y="16"/>
                  <a:pt x="87" y="8"/>
                  <a:pt x="87" y="0"/>
                </a:cubicBezTo>
                <a:cubicBezTo>
                  <a:pt x="86" y="2"/>
                  <a:pt x="86" y="2"/>
                  <a:pt x="86" y="2"/>
                </a:cubicBezTo>
                <a:cubicBezTo>
                  <a:pt x="84" y="27"/>
                  <a:pt x="74" y="47"/>
                  <a:pt x="52" y="66"/>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831" name="MH_Other_205"/>
          <p:cNvSpPr>
            <a:spLocks/>
          </p:cNvSpPr>
          <p:nvPr>
            <p:custDataLst>
              <p:tags r:id="rId207"/>
            </p:custDataLst>
          </p:nvPr>
        </p:nvSpPr>
        <p:spPr bwMode="auto">
          <a:xfrm>
            <a:off x="4784903" y="3622801"/>
            <a:ext cx="0" cy="1587"/>
          </a:xfrm>
          <a:custGeom>
            <a:avLst/>
            <a:gdLst>
              <a:gd name="T0" fmla="*/ 1790702559 h 1"/>
              <a:gd name="T1" fmla="*/ 0 h 1"/>
              <a:gd name="T2" fmla="*/ 0 h 1"/>
              <a:gd name="T3" fmla="*/ 1790702559 h 1"/>
              <a:gd name="T4" fmla="*/ 0 60000 65536"/>
              <a:gd name="T5" fmla="*/ 0 60000 65536"/>
              <a:gd name="T6" fmla="*/ 0 60000 65536"/>
              <a:gd name="T7" fmla="*/ 0 60000 65536"/>
            </a:gdLst>
            <a:ahLst/>
            <a:cxnLst>
              <a:cxn ang="T4">
                <a:pos x="0" y="T0"/>
              </a:cxn>
              <a:cxn ang="T5">
                <a:pos x="0" y="T1"/>
              </a:cxn>
              <a:cxn ang="T6">
                <a:pos x="0" y="T2"/>
              </a:cxn>
              <a:cxn ang="T7">
                <a:pos x="0" y="T3"/>
              </a:cxn>
            </a:cxnLst>
            <a:rect l="0" t="0" r="r" b="b"/>
            <a:pathLst>
              <a:path h="1">
                <a:moveTo>
                  <a:pt x="0" y="1"/>
                </a:moveTo>
                <a:cubicBezTo>
                  <a:pt x="0" y="1"/>
                  <a:pt x="0" y="0"/>
                  <a:pt x="0" y="0"/>
                </a:cubicBezTo>
                <a:cubicBezTo>
                  <a:pt x="0" y="0"/>
                  <a:pt x="0" y="0"/>
                  <a:pt x="0" y="0"/>
                </a:cubicBezTo>
                <a:lnTo>
                  <a:pt x="0" y="1"/>
                </a:ln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832" name="MH_Other_206"/>
          <p:cNvSpPr>
            <a:spLocks/>
          </p:cNvSpPr>
          <p:nvPr>
            <p:custDataLst>
              <p:tags r:id="rId208"/>
            </p:custDataLst>
          </p:nvPr>
        </p:nvSpPr>
        <p:spPr bwMode="auto">
          <a:xfrm>
            <a:off x="4705528" y="3545013"/>
            <a:ext cx="107950" cy="131763"/>
          </a:xfrm>
          <a:custGeom>
            <a:avLst/>
            <a:gdLst>
              <a:gd name="T0" fmla="*/ 2147483646 w 129"/>
              <a:gd name="T1" fmla="*/ 2147483646 h 157"/>
              <a:gd name="T2" fmla="*/ 2147483646 w 129"/>
              <a:gd name="T3" fmla="*/ 2147483646 h 157"/>
              <a:gd name="T4" fmla="*/ 2147483646 w 129"/>
              <a:gd name="T5" fmla="*/ 2147483646 h 157"/>
              <a:gd name="T6" fmla="*/ 2147483646 w 129"/>
              <a:gd name="T7" fmla="*/ 2147483646 h 157"/>
              <a:gd name="T8" fmla="*/ 2147483646 w 129"/>
              <a:gd name="T9" fmla="*/ 2147483646 h 157"/>
              <a:gd name="T10" fmla="*/ 2147483646 w 129"/>
              <a:gd name="T11" fmla="*/ 2147483646 h 157"/>
              <a:gd name="T12" fmla="*/ 0 w 129"/>
              <a:gd name="T13" fmla="*/ 2147483646 h 157"/>
              <a:gd name="T14" fmla="*/ 0 w 129"/>
              <a:gd name="T15" fmla="*/ 2147483646 h 157"/>
              <a:gd name="T16" fmla="*/ 588927501 w 129"/>
              <a:gd name="T17" fmla="*/ 2147483646 h 157"/>
              <a:gd name="T18" fmla="*/ 2147483646 w 129"/>
              <a:gd name="T19" fmla="*/ 2147483646 h 157"/>
              <a:gd name="T20" fmla="*/ 2147483646 w 129"/>
              <a:gd name="T21" fmla="*/ 2147483646 h 157"/>
              <a:gd name="T22" fmla="*/ 2147483646 w 129"/>
              <a:gd name="T23" fmla="*/ 2147483646 h 157"/>
              <a:gd name="T24" fmla="*/ 2147483646 w 129"/>
              <a:gd name="T25" fmla="*/ 2147483646 h 157"/>
              <a:gd name="T26" fmla="*/ 2147483646 w 129"/>
              <a:gd name="T27" fmla="*/ 2147483646 h 157"/>
              <a:gd name="T28" fmla="*/ 2147483646 w 129"/>
              <a:gd name="T29" fmla="*/ 2147483646 h 157"/>
              <a:gd name="T30" fmla="*/ 2147483646 w 129"/>
              <a:gd name="T31" fmla="*/ 2147483646 h 157"/>
              <a:gd name="T32" fmla="*/ 2147483646 w 129"/>
              <a:gd name="T33" fmla="*/ 2147483646 h 157"/>
              <a:gd name="T34" fmla="*/ 2147483646 w 129"/>
              <a:gd name="T35" fmla="*/ 0 h 157"/>
              <a:gd name="T36" fmla="*/ 2147483646 w 129"/>
              <a:gd name="T37" fmla="*/ 591652797 h 157"/>
              <a:gd name="T38" fmla="*/ 2147483646 w 129"/>
              <a:gd name="T39" fmla="*/ 1183305594 h 157"/>
              <a:gd name="T40" fmla="*/ 2147483646 w 129"/>
              <a:gd name="T41" fmla="*/ 2147483646 h 15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29" h="157">
                <a:moveTo>
                  <a:pt x="90" y="65"/>
                </a:moveTo>
                <a:cubicBezTo>
                  <a:pt x="66" y="84"/>
                  <a:pt x="56" y="93"/>
                  <a:pt x="56" y="93"/>
                </a:cubicBezTo>
                <a:cubicBezTo>
                  <a:pt x="56" y="93"/>
                  <a:pt x="45" y="101"/>
                  <a:pt x="22" y="123"/>
                </a:cubicBezTo>
                <a:cubicBezTo>
                  <a:pt x="15" y="130"/>
                  <a:pt x="10" y="137"/>
                  <a:pt x="5" y="145"/>
                </a:cubicBezTo>
                <a:cubicBezTo>
                  <a:pt x="5" y="145"/>
                  <a:pt x="5" y="145"/>
                  <a:pt x="5" y="146"/>
                </a:cubicBezTo>
                <a:cubicBezTo>
                  <a:pt x="5" y="146"/>
                  <a:pt x="5" y="146"/>
                  <a:pt x="5" y="146"/>
                </a:cubicBezTo>
                <a:cubicBezTo>
                  <a:pt x="3" y="149"/>
                  <a:pt x="1" y="153"/>
                  <a:pt x="0" y="157"/>
                </a:cubicBezTo>
                <a:cubicBezTo>
                  <a:pt x="0" y="157"/>
                  <a:pt x="0" y="157"/>
                  <a:pt x="0" y="157"/>
                </a:cubicBezTo>
                <a:cubicBezTo>
                  <a:pt x="1" y="157"/>
                  <a:pt x="1" y="157"/>
                  <a:pt x="1" y="157"/>
                </a:cubicBezTo>
                <a:cubicBezTo>
                  <a:pt x="5" y="145"/>
                  <a:pt x="13" y="134"/>
                  <a:pt x="23" y="124"/>
                </a:cubicBezTo>
                <a:cubicBezTo>
                  <a:pt x="46" y="102"/>
                  <a:pt x="56" y="94"/>
                  <a:pt x="56" y="94"/>
                </a:cubicBezTo>
                <a:cubicBezTo>
                  <a:pt x="57" y="94"/>
                  <a:pt x="67" y="85"/>
                  <a:pt x="91" y="66"/>
                </a:cubicBezTo>
                <a:cubicBezTo>
                  <a:pt x="98" y="60"/>
                  <a:pt x="105" y="54"/>
                  <a:pt x="110" y="48"/>
                </a:cubicBezTo>
                <a:cubicBezTo>
                  <a:pt x="110" y="47"/>
                  <a:pt x="110" y="46"/>
                  <a:pt x="110" y="46"/>
                </a:cubicBezTo>
                <a:cubicBezTo>
                  <a:pt x="111" y="46"/>
                  <a:pt x="111" y="46"/>
                  <a:pt x="111" y="46"/>
                </a:cubicBezTo>
                <a:cubicBezTo>
                  <a:pt x="111" y="46"/>
                  <a:pt x="111" y="46"/>
                  <a:pt x="111" y="46"/>
                </a:cubicBezTo>
                <a:cubicBezTo>
                  <a:pt x="116" y="39"/>
                  <a:pt x="120" y="32"/>
                  <a:pt x="123" y="25"/>
                </a:cubicBezTo>
                <a:cubicBezTo>
                  <a:pt x="126" y="18"/>
                  <a:pt x="128" y="8"/>
                  <a:pt x="129" y="0"/>
                </a:cubicBezTo>
                <a:cubicBezTo>
                  <a:pt x="128" y="1"/>
                  <a:pt x="128" y="1"/>
                  <a:pt x="128" y="1"/>
                </a:cubicBezTo>
                <a:cubicBezTo>
                  <a:pt x="128" y="1"/>
                  <a:pt x="128" y="2"/>
                  <a:pt x="128" y="2"/>
                </a:cubicBezTo>
                <a:cubicBezTo>
                  <a:pt x="124" y="28"/>
                  <a:pt x="113" y="47"/>
                  <a:pt x="90" y="65"/>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833" name="MH_Other_207"/>
          <p:cNvSpPr>
            <a:spLocks/>
          </p:cNvSpPr>
          <p:nvPr>
            <p:custDataLst>
              <p:tags r:id="rId209"/>
            </p:custDataLst>
          </p:nvPr>
        </p:nvSpPr>
        <p:spPr bwMode="auto">
          <a:xfrm>
            <a:off x="4797604" y="3584701"/>
            <a:ext cx="1587" cy="1587"/>
          </a:xfrm>
          <a:custGeom>
            <a:avLst/>
            <a:gdLst>
              <a:gd name="T0" fmla="*/ 0 w 1"/>
              <a:gd name="T1" fmla="*/ 0 h 2"/>
              <a:gd name="T2" fmla="*/ 0 w 1"/>
              <a:gd name="T3" fmla="*/ 1119503921 h 2"/>
              <a:gd name="T4" fmla="*/ 2147483646 w 1"/>
              <a:gd name="T5" fmla="*/ 0 h 2"/>
              <a:gd name="T6" fmla="*/ 2147483646 w 1"/>
              <a:gd name="T7" fmla="*/ 0 h 2"/>
              <a:gd name="T8" fmla="*/ 0 w 1"/>
              <a:gd name="T9" fmla="*/ 0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 h="2">
                <a:moveTo>
                  <a:pt x="0" y="0"/>
                </a:moveTo>
                <a:cubicBezTo>
                  <a:pt x="0" y="0"/>
                  <a:pt x="0" y="1"/>
                  <a:pt x="0" y="2"/>
                </a:cubicBezTo>
                <a:cubicBezTo>
                  <a:pt x="1" y="0"/>
                  <a:pt x="1" y="0"/>
                  <a:pt x="1" y="0"/>
                </a:cubicBezTo>
                <a:cubicBezTo>
                  <a:pt x="1" y="0"/>
                  <a:pt x="1" y="0"/>
                  <a:pt x="1" y="0"/>
                </a:cubicBezTo>
                <a:lnTo>
                  <a:pt x="0" y="0"/>
                </a:ln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834" name="MH_Other_208"/>
          <p:cNvSpPr>
            <a:spLocks/>
          </p:cNvSpPr>
          <p:nvPr>
            <p:custDataLst>
              <p:tags r:id="rId210"/>
            </p:custDataLst>
          </p:nvPr>
        </p:nvSpPr>
        <p:spPr bwMode="auto">
          <a:xfrm>
            <a:off x="4707116" y="3506912"/>
            <a:ext cx="125413" cy="160338"/>
          </a:xfrm>
          <a:custGeom>
            <a:avLst/>
            <a:gdLst>
              <a:gd name="T0" fmla="*/ 2147483646 w 149"/>
              <a:gd name="T1" fmla="*/ 0 h 191"/>
              <a:gd name="T2" fmla="*/ 2147483646 w 149"/>
              <a:gd name="T3" fmla="*/ 592655419 h 191"/>
              <a:gd name="T4" fmla="*/ 2147483646 w 149"/>
              <a:gd name="T5" fmla="*/ 2147483646 h 191"/>
              <a:gd name="T6" fmla="*/ 2147483646 w 149"/>
              <a:gd name="T7" fmla="*/ 2147483646 h 191"/>
              <a:gd name="T8" fmla="*/ 2147483646 w 149"/>
              <a:gd name="T9" fmla="*/ 2147483646 h 191"/>
              <a:gd name="T10" fmla="*/ 1190205563 w 149"/>
              <a:gd name="T11" fmla="*/ 2147483646 h 191"/>
              <a:gd name="T12" fmla="*/ 1785307924 w 149"/>
              <a:gd name="T13" fmla="*/ 2147483646 h 191"/>
              <a:gd name="T14" fmla="*/ 1785307924 w 149"/>
              <a:gd name="T15" fmla="*/ 2147483646 h 191"/>
              <a:gd name="T16" fmla="*/ 2147483646 w 149"/>
              <a:gd name="T17" fmla="*/ 2147483646 h 191"/>
              <a:gd name="T18" fmla="*/ 2147483646 w 149"/>
              <a:gd name="T19" fmla="*/ 2147483646 h 191"/>
              <a:gd name="T20" fmla="*/ 2147483646 w 149"/>
              <a:gd name="T21" fmla="*/ 2147483646 h 191"/>
              <a:gd name="T22" fmla="*/ 2147483646 w 149"/>
              <a:gd name="T23" fmla="*/ 2147483646 h 191"/>
              <a:gd name="T24" fmla="*/ 2147483646 w 149"/>
              <a:gd name="T25" fmla="*/ 2147483646 h 191"/>
              <a:gd name="T26" fmla="*/ 2147483646 w 149"/>
              <a:gd name="T27" fmla="*/ 2147483646 h 191"/>
              <a:gd name="T28" fmla="*/ 2147483646 w 149"/>
              <a:gd name="T29" fmla="*/ 2147483646 h 191"/>
              <a:gd name="T30" fmla="*/ 2147483646 w 149"/>
              <a:gd name="T31" fmla="*/ 0 h 19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49" h="191">
                <a:moveTo>
                  <a:pt x="149" y="0"/>
                </a:moveTo>
                <a:cubicBezTo>
                  <a:pt x="147" y="1"/>
                  <a:pt x="147" y="1"/>
                  <a:pt x="147" y="1"/>
                </a:cubicBezTo>
                <a:cubicBezTo>
                  <a:pt x="142" y="27"/>
                  <a:pt x="129" y="46"/>
                  <a:pt x="105" y="62"/>
                </a:cubicBezTo>
                <a:cubicBezTo>
                  <a:pt x="80" y="80"/>
                  <a:pt x="69" y="88"/>
                  <a:pt x="69" y="88"/>
                </a:cubicBezTo>
                <a:cubicBezTo>
                  <a:pt x="69" y="88"/>
                  <a:pt x="58" y="95"/>
                  <a:pt x="34" y="116"/>
                </a:cubicBezTo>
                <a:cubicBezTo>
                  <a:pt x="11" y="136"/>
                  <a:pt x="0" y="162"/>
                  <a:pt x="2" y="191"/>
                </a:cubicBezTo>
                <a:cubicBezTo>
                  <a:pt x="3" y="191"/>
                  <a:pt x="3" y="191"/>
                  <a:pt x="3" y="191"/>
                </a:cubicBezTo>
                <a:cubicBezTo>
                  <a:pt x="3" y="191"/>
                  <a:pt x="3" y="190"/>
                  <a:pt x="3" y="190"/>
                </a:cubicBezTo>
                <a:cubicBezTo>
                  <a:pt x="2" y="161"/>
                  <a:pt x="12" y="137"/>
                  <a:pt x="35" y="117"/>
                </a:cubicBezTo>
                <a:cubicBezTo>
                  <a:pt x="59" y="96"/>
                  <a:pt x="70" y="89"/>
                  <a:pt x="70" y="89"/>
                </a:cubicBezTo>
                <a:cubicBezTo>
                  <a:pt x="70" y="89"/>
                  <a:pt x="81" y="81"/>
                  <a:pt x="106" y="63"/>
                </a:cubicBezTo>
                <a:cubicBezTo>
                  <a:pt x="114" y="58"/>
                  <a:pt x="120" y="53"/>
                  <a:pt x="126" y="47"/>
                </a:cubicBezTo>
                <a:cubicBezTo>
                  <a:pt x="126" y="46"/>
                  <a:pt x="126" y="46"/>
                  <a:pt x="126" y="46"/>
                </a:cubicBezTo>
                <a:cubicBezTo>
                  <a:pt x="126" y="46"/>
                  <a:pt x="126" y="46"/>
                  <a:pt x="126" y="46"/>
                </a:cubicBezTo>
                <a:cubicBezTo>
                  <a:pt x="132" y="39"/>
                  <a:pt x="137" y="32"/>
                  <a:pt x="141" y="25"/>
                </a:cubicBezTo>
                <a:cubicBezTo>
                  <a:pt x="144" y="17"/>
                  <a:pt x="147" y="9"/>
                  <a:pt x="149" y="0"/>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835" name="MH_Other_209"/>
          <p:cNvSpPr>
            <a:spLocks/>
          </p:cNvSpPr>
          <p:nvPr>
            <p:custDataLst>
              <p:tags r:id="rId211"/>
            </p:custDataLst>
          </p:nvPr>
        </p:nvSpPr>
        <p:spPr bwMode="auto">
          <a:xfrm>
            <a:off x="4710290" y="3667250"/>
            <a:ext cx="0" cy="0"/>
          </a:xfrm>
          <a:custGeom>
            <a:avLst/>
            <a:gdLst>
              <a:gd name="T0" fmla="*/ 0 h 1"/>
              <a:gd name="T1" fmla="*/ 711 h 1"/>
              <a:gd name="T2" fmla="*/ 711 h 1"/>
              <a:gd name="T3" fmla="*/ 0 h 1"/>
              <a:gd name="T4" fmla="*/ 0 60000 65536"/>
              <a:gd name="T5" fmla="*/ 0 60000 65536"/>
              <a:gd name="T6" fmla="*/ 0 60000 65536"/>
              <a:gd name="T7" fmla="*/ 0 60000 65536"/>
            </a:gdLst>
            <a:ahLst/>
            <a:cxnLst>
              <a:cxn ang="T4">
                <a:pos x="0" y="T0"/>
              </a:cxn>
              <a:cxn ang="T5">
                <a:pos x="0" y="T1"/>
              </a:cxn>
              <a:cxn ang="T6">
                <a:pos x="0" y="T2"/>
              </a:cxn>
              <a:cxn ang="T7">
                <a:pos x="0" y="T3"/>
              </a:cxn>
            </a:cxnLst>
            <a:rect l="0" t="0" r="r" b="b"/>
            <a:pathLst>
              <a:path h="1">
                <a:moveTo>
                  <a:pt x="0" y="0"/>
                </a:moveTo>
                <a:cubicBezTo>
                  <a:pt x="0" y="0"/>
                  <a:pt x="0" y="1"/>
                  <a:pt x="0" y="1"/>
                </a:cubicBezTo>
                <a:cubicBezTo>
                  <a:pt x="0" y="1"/>
                  <a:pt x="0" y="1"/>
                  <a:pt x="0" y="1"/>
                </a:cubicBezTo>
                <a:cubicBezTo>
                  <a:pt x="0" y="0"/>
                  <a:pt x="0" y="0"/>
                  <a:pt x="0" y="0"/>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836" name="MH_Other_210"/>
          <p:cNvSpPr>
            <a:spLocks/>
          </p:cNvSpPr>
          <p:nvPr>
            <p:custDataLst>
              <p:tags r:id="rId212"/>
            </p:custDataLst>
          </p:nvPr>
        </p:nvSpPr>
        <p:spPr bwMode="auto">
          <a:xfrm>
            <a:off x="4813478" y="3546600"/>
            <a:ext cx="0" cy="0"/>
          </a:xfrm>
          <a:custGeom>
            <a:avLst/>
            <a:gdLst>
              <a:gd name="T0" fmla="*/ 1067 h 1"/>
              <a:gd name="T1" fmla="*/ 0 h 1"/>
              <a:gd name="T2" fmla="*/ 0 h 1"/>
              <a:gd name="T3" fmla="*/ 1067 h 1"/>
              <a:gd name="T4" fmla="*/ 0 60000 65536"/>
              <a:gd name="T5" fmla="*/ 0 60000 65536"/>
              <a:gd name="T6" fmla="*/ 0 60000 65536"/>
              <a:gd name="T7" fmla="*/ 0 60000 65536"/>
            </a:gdLst>
            <a:ahLst/>
            <a:cxnLst>
              <a:cxn ang="T4">
                <a:pos x="0" y="T0"/>
              </a:cxn>
              <a:cxn ang="T5">
                <a:pos x="0" y="T1"/>
              </a:cxn>
              <a:cxn ang="T6">
                <a:pos x="0" y="T2"/>
              </a:cxn>
              <a:cxn ang="T7">
                <a:pos x="0" y="T3"/>
              </a:cxn>
            </a:cxnLst>
            <a:rect l="0" t="0" r="r" b="b"/>
            <a:pathLst>
              <a:path h="1">
                <a:moveTo>
                  <a:pt x="0" y="1"/>
                </a:moveTo>
                <a:cubicBezTo>
                  <a:pt x="0" y="1"/>
                  <a:pt x="0" y="0"/>
                  <a:pt x="0" y="0"/>
                </a:cubicBezTo>
                <a:cubicBezTo>
                  <a:pt x="0" y="0"/>
                  <a:pt x="0" y="0"/>
                  <a:pt x="0" y="0"/>
                </a:cubicBezTo>
                <a:lnTo>
                  <a:pt x="0" y="1"/>
                </a:ln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837" name="MH_Other_211"/>
          <p:cNvSpPr>
            <a:spLocks/>
          </p:cNvSpPr>
          <p:nvPr>
            <p:custDataLst>
              <p:tags r:id="rId213"/>
            </p:custDataLst>
          </p:nvPr>
        </p:nvSpPr>
        <p:spPr bwMode="auto">
          <a:xfrm>
            <a:off x="4802366" y="3224337"/>
            <a:ext cx="225425" cy="236538"/>
          </a:xfrm>
          <a:custGeom>
            <a:avLst/>
            <a:gdLst>
              <a:gd name="T0" fmla="*/ 2147483646 w 267"/>
              <a:gd name="T1" fmla="*/ 2147483646 h 281"/>
              <a:gd name="T2" fmla="*/ 2147483646 w 267"/>
              <a:gd name="T3" fmla="*/ 2147483646 h 281"/>
              <a:gd name="T4" fmla="*/ 2147483646 w 267"/>
              <a:gd name="T5" fmla="*/ 2147483646 h 281"/>
              <a:gd name="T6" fmla="*/ 2147483646 w 267"/>
              <a:gd name="T7" fmla="*/ 2147483646 h 281"/>
              <a:gd name="T8" fmla="*/ 2147483646 w 267"/>
              <a:gd name="T9" fmla="*/ 2147483646 h 281"/>
              <a:gd name="T10" fmla="*/ 2147483646 w 267"/>
              <a:gd name="T11" fmla="*/ 2147483646 h 281"/>
              <a:gd name="T12" fmla="*/ 2147483646 w 267"/>
              <a:gd name="T13" fmla="*/ 2147483646 h 281"/>
              <a:gd name="T14" fmla="*/ 2147483646 w 267"/>
              <a:gd name="T15" fmla="*/ 2147483646 h 281"/>
              <a:gd name="T16" fmla="*/ 0 w 267"/>
              <a:gd name="T17" fmla="*/ 2147483646 h 281"/>
              <a:gd name="T18" fmla="*/ 600197018 w 267"/>
              <a:gd name="T19" fmla="*/ 2147483646 h 281"/>
              <a:gd name="T20" fmla="*/ 600197018 w 267"/>
              <a:gd name="T21" fmla="*/ 2147483646 h 281"/>
              <a:gd name="T22" fmla="*/ 2147483646 w 267"/>
              <a:gd name="T23" fmla="*/ 2147483646 h 281"/>
              <a:gd name="T24" fmla="*/ 2147483646 w 267"/>
              <a:gd name="T25" fmla="*/ 2147483646 h 281"/>
              <a:gd name="T26" fmla="*/ 2147483646 w 267"/>
              <a:gd name="T27" fmla="*/ 2147483646 h 281"/>
              <a:gd name="T28" fmla="*/ 2147483646 w 267"/>
              <a:gd name="T29" fmla="*/ 2147483646 h 281"/>
              <a:gd name="T30" fmla="*/ 2147483646 w 267"/>
              <a:gd name="T31" fmla="*/ 2147483646 h 281"/>
              <a:gd name="T32" fmla="*/ 2147483646 w 267"/>
              <a:gd name="T33" fmla="*/ 2147483646 h 281"/>
              <a:gd name="T34" fmla="*/ 2147483646 w 267"/>
              <a:gd name="T35" fmla="*/ 2147483646 h 281"/>
              <a:gd name="T36" fmla="*/ 2147483646 w 267"/>
              <a:gd name="T37" fmla="*/ 2147483646 h 281"/>
              <a:gd name="T38" fmla="*/ 2147483646 w 267"/>
              <a:gd name="T39" fmla="*/ 2147483646 h 281"/>
              <a:gd name="T40" fmla="*/ 2147483646 w 267"/>
              <a:gd name="T41" fmla="*/ 2147483646 h 281"/>
              <a:gd name="T42" fmla="*/ 2147483646 w 267"/>
              <a:gd name="T43" fmla="*/ 2147483646 h 281"/>
              <a:gd name="T44" fmla="*/ 2147483646 w 267"/>
              <a:gd name="T45" fmla="*/ 2147483646 h 281"/>
              <a:gd name="T46" fmla="*/ 2147483646 w 267"/>
              <a:gd name="T47" fmla="*/ 2147483646 h 281"/>
              <a:gd name="T48" fmla="*/ 2147483646 w 267"/>
              <a:gd name="T49" fmla="*/ 2147483646 h 281"/>
              <a:gd name="T50" fmla="*/ 2147483646 w 267"/>
              <a:gd name="T51" fmla="*/ 2147483646 h 281"/>
              <a:gd name="T52" fmla="*/ 2147483646 w 267"/>
              <a:gd name="T53" fmla="*/ 2147483646 h 281"/>
              <a:gd name="T54" fmla="*/ 2147483646 w 267"/>
              <a:gd name="T55" fmla="*/ 2147483646 h 281"/>
              <a:gd name="T56" fmla="*/ 2147483646 w 267"/>
              <a:gd name="T57" fmla="*/ 2147483646 h 281"/>
              <a:gd name="T58" fmla="*/ 2147483646 w 267"/>
              <a:gd name="T59" fmla="*/ 2147483646 h 281"/>
              <a:gd name="T60" fmla="*/ 2147483646 w 267"/>
              <a:gd name="T61" fmla="*/ 2147483646 h 281"/>
              <a:gd name="T62" fmla="*/ 2147483646 w 267"/>
              <a:gd name="T63" fmla="*/ 2147483646 h 281"/>
              <a:gd name="T64" fmla="*/ 2147483646 w 267"/>
              <a:gd name="T65" fmla="*/ 2147483646 h 281"/>
              <a:gd name="T66" fmla="*/ 2147483646 w 267"/>
              <a:gd name="T67" fmla="*/ 2147483646 h 281"/>
              <a:gd name="T68" fmla="*/ 2147483646 w 267"/>
              <a:gd name="T69" fmla="*/ 2147483646 h 281"/>
              <a:gd name="T70" fmla="*/ 2147483646 w 267"/>
              <a:gd name="T71" fmla="*/ 2147483646 h 281"/>
              <a:gd name="T72" fmla="*/ 2147483646 w 267"/>
              <a:gd name="T73" fmla="*/ 2147483646 h 281"/>
              <a:gd name="T74" fmla="*/ 2147483646 w 267"/>
              <a:gd name="T75" fmla="*/ 595915823 h 281"/>
              <a:gd name="T76" fmla="*/ 2147483646 w 267"/>
              <a:gd name="T77" fmla="*/ 0 h 281"/>
              <a:gd name="T78" fmla="*/ 2147483646 w 267"/>
              <a:gd name="T79" fmla="*/ 0 h 281"/>
              <a:gd name="T80" fmla="*/ 2147483646 w 267"/>
              <a:gd name="T81" fmla="*/ 2147483646 h 281"/>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67" h="281">
                <a:moveTo>
                  <a:pt x="185" y="28"/>
                </a:moveTo>
                <a:cubicBezTo>
                  <a:pt x="169" y="35"/>
                  <a:pt x="156" y="47"/>
                  <a:pt x="146" y="63"/>
                </a:cubicBezTo>
                <a:cubicBezTo>
                  <a:pt x="147" y="64"/>
                  <a:pt x="147" y="64"/>
                  <a:pt x="147" y="64"/>
                </a:cubicBezTo>
                <a:cubicBezTo>
                  <a:pt x="130" y="72"/>
                  <a:pt x="116" y="86"/>
                  <a:pt x="107" y="103"/>
                </a:cubicBezTo>
                <a:cubicBezTo>
                  <a:pt x="91" y="112"/>
                  <a:pt x="79" y="125"/>
                  <a:pt x="71" y="143"/>
                </a:cubicBezTo>
                <a:cubicBezTo>
                  <a:pt x="57" y="153"/>
                  <a:pt x="46" y="168"/>
                  <a:pt x="39" y="185"/>
                </a:cubicBezTo>
                <a:cubicBezTo>
                  <a:pt x="25" y="196"/>
                  <a:pt x="14" y="211"/>
                  <a:pt x="8" y="229"/>
                </a:cubicBezTo>
                <a:cubicBezTo>
                  <a:pt x="9" y="230"/>
                  <a:pt x="9" y="230"/>
                  <a:pt x="9" y="230"/>
                </a:cubicBezTo>
                <a:cubicBezTo>
                  <a:pt x="6" y="232"/>
                  <a:pt x="3" y="235"/>
                  <a:pt x="0" y="238"/>
                </a:cubicBezTo>
                <a:cubicBezTo>
                  <a:pt x="1" y="238"/>
                  <a:pt x="1" y="238"/>
                  <a:pt x="1" y="238"/>
                </a:cubicBezTo>
                <a:cubicBezTo>
                  <a:pt x="1" y="239"/>
                  <a:pt x="1" y="239"/>
                  <a:pt x="1" y="239"/>
                </a:cubicBezTo>
                <a:cubicBezTo>
                  <a:pt x="21" y="251"/>
                  <a:pt x="21" y="251"/>
                  <a:pt x="21" y="251"/>
                </a:cubicBezTo>
                <a:cubicBezTo>
                  <a:pt x="22" y="252"/>
                  <a:pt x="22" y="252"/>
                  <a:pt x="22" y="252"/>
                </a:cubicBezTo>
                <a:cubicBezTo>
                  <a:pt x="51" y="270"/>
                  <a:pt x="51" y="270"/>
                  <a:pt x="51" y="270"/>
                </a:cubicBezTo>
                <a:cubicBezTo>
                  <a:pt x="52" y="270"/>
                  <a:pt x="52" y="270"/>
                  <a:pt x="52" y="270"/>
                </a:cubicBezTo>
                <a:cubicBezTo>
                  <a:pt x="69" y="281"/>
                  <a:pt x="69" y="281"/>
                  <a:pt x="69" y="281"/>
                </a:cubicBezTo>
                <a:cubicBezTo>
                  <a:pt x="69" y="281"/>
                  <a:pt x="69" y="281"/>
                  <a:pt x="69" y="281"/>
                </a:cubicBezTo>
                <a:cubicBezTo>
                  <a:pt x="70" y="281"/>
                  <a:pt x="70" y="281"/>
                  <a:pt x="70" y="281"/>
                </a:cubicBezTo>
                <a:cubicBezTo>
                  <a:pt x="70" y="281"/>
                  <a:pt x="70" y="281"/>
                  <a:pt x="70" y="281"/>
                </a:cubicBezTo>
                <a:cubicBezTo>
                  <a:pt x="71" y="280"/>
                  <a:pt x="73" y="278"/>
                  <a:pt x="74" y="276"/>
                </a:cubicBezTo>
                <a:cubicBezTo>
                  <a:pt x="78" y="270"/>
                  <a:pt x="82" y="261"/>
                  <a:pt x="84" y="253"/>
                </a:cubicBezTo>
                <a:cubicBezTo>
                  <a:pt x="91" y="248"/>
                  <a:pt x="97" y="242"/>
                  <a:pt x="102" y="235"/>
                </a:cubicBezTo>
                <a:cubicBezTo>
                  <a:pt x="106" y="229"/>
                  <a:pt x="110" y="221"/>
                  <a:pt x="113" y="212"/>
                </a:cubicBezTo>
                <a:cubicBezTo>
                  <a:pt x="121" y="208"/>
                  <a:pt x="127" y="202"/>
                  <a:pt x="132" y="196"/>
                </a:cubicBezTo>
                <a:cubicBezTo>
                  <a:pt x="137" y="190"/>
                  <a:pt x="141" y="183"/>
                  <a:pt x="145" y="175"/>
                </a:cubicBezTo>
                <a:cubicBezTo>
                  <a:pt x="152" y="171"/>
                  <a:pt x="158" y="166"/>
                  <a:pt x="163" y="160"/>
                </a:cubicBezTo>
                <a:cubicBezTo>
                  <a:pt x="169" y="154"/>
                  <a:pt x="174" y="146"/>
                  <a:pt x="178" y="139"/>
                </a:cubicBezTo>
                <a:cubicBezTo>
                  <a:pt x="185" y="135"/>
                  <a:pt x="192" y="130"/>
                  <a:pt x="198" y="125"/>
                </a:cubicBezTo>
                <a:cubicBezTo>
                  <a:pt x="204" y="119"/>
                  <a:pt x="209" y="112"/>
                  <a:pt x="214" y="104"/>
                </a:cubicBezTo>
                <a:cubicBezTo>
                  <a:pt x="222" y="101"/>
                  <a:pt x="229" y="97"/>
                  <a:pt x="235" y="91"/>
                </a:cubicBezTo>
                <a:cubicBezTo>
                  <a:pt x="241" y="86"/>
                  <a:pt x="247" y="80"/>
                  <a:pt x="252" y="73"/>
                </a:cubicBezTo>
                <a:cubicBezTo>
                  <a:pt x="257" y="71"/>
                  <a:pt x="262" y="68"/>
                  <a:pt x="267" y="65"/>
                </a:cubicBezTo>
                <a:cubicBezTo>
                  <a:pt x="266" y="64"/>
                  <a:pt x="266" y="64"/>
                  <a:pt x="266" y="64"/>
                </a:cubicBezTo>
                <a:cubicBezTo>
                  <a:pt x="255" y="49"/>
                  <a:pt x="255" y="49"/>
                  <a:pt x="255" y="49"/>
                </a:cubicBezTo>
                <a:cubicBezTo>
                  <a:pt x="254" y="47"/>
                  <a:pt x="254" y="47"/>
                  <a:pt x="254" y="47"/>
                </a:cubicBezTo>
                <a:cubicBezTo>
                  <a:pt x="233" y="20"/>
                  <a:pt x="233" y="20"/>
                  <a:pt x="233" y="20"/>
                </a:cubicBezTo>
                <a:cubicBezTo>
                  <a:pt x="232" y="19"/>
                  <a:pt x="232" y="19"/>
                  <a:pt x="232" y="19"/>
                </a:cubicBezTo>
                <a:cubicBezTo>
                  <a:pt x="218" y="1"/>
                  <a:pt x="218" y="1"/>
                  <a:pt x="218" y="1"/>
                </a:cubicBezTo>
                <a:cubicBezTo>
                  <a:pt x="218" y="0"/>
                  <a:pt x="218" y="0"/>
                  <a:pt x="218" y="0"/>
                </a:cubicBezTo>
                <a:cubicBezTo>
                  <a:pt x="218" y="0"/>
                  <a:pt x="218" y="0"/>
                  <a:pt x="218" y="0"/>
                </a:cubicBezTo>
                <a:cubicBezTo>
                  <a:pt x="205" y="6"/>
                  <a:pt x="194" y="16"/>
                  <a:pt x="185" y="28"/>
                </a:cubicBezTo>
                <a:close/>
              </a:path>
            </a:pathLst>
          </a:custGeom>
          <a:solidFill>
            <a:srgbClr val="BCBEC0"/>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838" name="MH_Other_212"/>
          <p:cNvSpPr>
            <a:spLocks/>
          </p:cNvSpPr>
          <p:nvPr>
            <p:custDataLst>
              <p:tags r:id="rId214"/>
            </p:custDataLst>
          </p:nvPr>
        </p:nvSpPr>
        <p:spPr bwMode="auto">
          <a:xfrm>
            <a:off x="4835704" y="3284662"/>
            <a:ext cx="179387" cy="95250"/>
          </a:xfrm>
          <a:custGeom>
            <a:avLst/>
            <a:gdLst>
              <a:gd name="T0" fmla="*/ 2147483646 w 213"/>
              <a:gd name="T1" fmla="*/ 2147483646 h 112"/>
              <a:gd name="T2" fmla="*/ 2147483646 w 213"/>
              <a:gd name="T3" fmla="*/ 2147483646 h 112"/>
              <a:gd name="T4" fmla="*/ 2147483646 w 213"/>
              <a:gd name="T5" fmla="*/ 2147483646 h 112"/>
              <a:gd name="T6" fmla="*/ 2147483646 w 213"/>
              <a:gd name="T7" fmla="*/ 2147483646 h 112"/>
              <a:gd name="T8" fmla="*/ 2147483646 w 213"/>
              <a:gd name="T9" fmla="*/ 0 h 112"/>
              <a:gd name="T10" fmla="*/ 2147483646 w 213"/>
              <a:gd name="T11" fmla="*/ 608260547 h 112"/>
              <a:gd name="T12" fmla="*/ 2147483646 w 213"/>
              <a:gd name="T13" fmla="*/ 2147483646 h 112"/>
              <a:gd name="T14" fmla="*/ 2147483646 w 213"/>
              <a:gd name="T15" fmla="*/ 2147483646 h 112"/>
              <a:gd name="T16" fmla="*/ 2147483646 w 213"/>
              <a:gd name="T17" fmla="*/ 2147483646 h 112"/>
              <a:gd name="T18" fmla="*/ 2147483646 w 213"/>
              <a:gd name="T19" fmla="*/ 2147483646 h 112"/>
              <a:gd name="T20" fmla="*/ 2147483646 w 213"/>
              <a:gd name="T21" fmla="*/ 2147483646 h 112"/>
              <a:gd name="T22" fmla="*/ 2147483646 w 213"/>
              <a:gd name="T23" fmla="*/ 2147483646 h 112"/>
              <a:gd name="T24" fmla="*/ 2147483646 w 213"/>
              <a:gd name="T25" fmla="*/ 2147483646 h 112"/>
              <a:gd name="T26" fmla="*/ 0 w 213"/>
              <a:gd name="T27" fmla="*/ 2147483646 h 112"/>
              <a:gd name="T28" fmla="*/ 596511464 w 213"/>
              <a:gd name="T29" fmla="*/ 2147483646 h 112"/>
              <a:gd name="T30" fmla="*/ 2147483646 w 213"/>
              <a:gd name="T31" fmla="*/ 2147483646 h 11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13" h="112">
                <a:moveTo>
                  <a:pt x="61" y="58"/>
                </a:moveTo>
                <a:cubicBezTo>
                  <a:pt x="91" y="49"/>
                  <a:pt x="104" y="47"/>
                  <a:pt x="105" y="47"/>
                </a:cubicBezTo>
                <a:cubicBezTo>
                  <a:pt x="105" y="47"/>
                  <a:pt x="118" y="45"/>
                  <a:pt x="148" y="39"/>
                </a:cubicBezTo>
                <a:cubicBezTo>
                  <a:pt x="168" y="36"/>
                  <a:pt x="183" y="29"/>
                  <a:pt x="196" y="18"/>
                </a:cubicBezTo>
                <a:cubicBezTo>
                  <a:pt x="202" y="13"/>
                  <a:pt x="208" y="7"/>
                  <a:pt x="213" y="0"/>
                </a:cubicBezTo>
                <a:cubicBezTo>
                  <a:pt x="210" y="1"/>
                  <a:pt x="210" y="1"/>
                  <a:pt x="210" y="1"/>
                </a:cubicBezTo>
                <a:cubicBezTo>
                  <a:pt x="195" y="22"/>
                  <a:pt x="176" y="33"/>
                  <a:pt x="148" y="38"/>
                </a:cubicBezTo>
                <a:cubicBezTo>
                  <a:pt x="118" y="43"/>
                  <a:pt x="104" y="46"/>
                  <a:pt x="104" y="46"/>
                </a:cubicBezTo>
                <a:cubicBezTo>
                  <a:pt x="104" y="46"/>
                  <a:pt x="91" y="48"/>
                  <a:pt x="60" y="57"/>
                </a:cubicBezTo>
                <a:cubicBezTo>
                  <a:pt x="51" y="60"/>
                  <a:pt x="42" y="64"/>
                  <a:pt x="35" y="68"/>
                </a:cubicBezTo>
                <a:cubicBezTo>
                  <a:pt x="34" y="70"/>
                  <a:pt x="34" y="70"/>
                  <a:pt x="34" y="70"/>
                </a:cubicBezTo>
                <a:cubicBezTo>
                  <a:pt x="32" y="70"/>
                  <a:pt x="32" y="70"/>
                  <a:pt x="32" y="70"/>
                </a:cubicBezTo>
                <a:cubicBezTo>
                  <a:pt x="32" y="70"/>
                  <a:pt x="32" y="70"/>
                  <a:pt x="32" y="70"/>
                </a:cubicBezTo>
                <a:cubicBezTo>
                  <a:pt x="18" y="80"/>
                  <a:pt x="7" y="95"/>
                  <a:pt x="0" y="112"/>
                </a:cubicBezTo>
                <a:cubicBezTo>
                  <a:pt x="1" y="112"/>
                  <a:pt x="1" y="112"/>
                  <a:pt x="1" y="112"/>
                </a:cubicBezTo>
                <a:cubicBezTo>
                  <a:pt x="12" y="85"/>
                  <a:pt x="31" y="67"/>
                  <a:pt x="61" y="58"/>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839" name="MH_Other_213"/>
          <p:cNvSpPr>
            <a:spLocks/>
          </p:cNvSpPr>
          <p:nvPr>
            <p:custDataLst>
              <p:tags r:id="rId215"/>
            </p:custDataLst>
          </p:nvPr>
        </p:nvSpPr>
        <p:spPr bwMode="auto">
          <a:xfrm>
            <a:off x="4862690" y="3278312"/>
            <a:ext cx="165100" cy="65088"/>
          </a:xfrm>
          <a:custGeom>
            <a:avLst/>
            <a:gdLst>
              <a:gd name="T0" fmla="*/ 2147483646 w 196"/>
              <a:gd name="T1" fmla="*/ 571557502 h 79"/>
              <a:gd name="T2" fmla="*/ 2147483646 w 196"/>
              <a:gd name="T3" fmla="*/ 0 h 79"/>
              <a:gd name="T4" fmla="*/ 2147483646 w 196"/>
              <a:gd name="T5" fmla="*/ 2147483646 h 79"/>
              <a:gd name="T6" fmla="*/ 2147483646 w 196"/>
              <a:gd name="T7" fmla="*/ 2147483646 h 79"/>
              <a:gd name="T8" fmla="*/ 2147483646 w 196"/>
              <a:gd name="T9" fmla="*/ 2147483646 h 79"/>
              <a:gd name="T10" fmla="*/ 2147483646 w 196"/>
              <a:gd name="T11" fmla="*/ 2147483646 h 79"/>
              <a:gd name="T12" fmla="*/ 2147483646 w 196"/>
              <a:gd name="T13" fmla="*/ 2147483646 h 79"/>
              <a:gd name="T14" fmla="*/ 2147483646 w 196"/>
              <a:gd name="T15" fmla="*/ 2147483646 h 79"/>
              <a:gd name="T16" fmla="*/ 0 w 196"/>
              <a:gd name="T17" fmla="*/ 2147483646 h 79"/>
              <a:gd name="T18" fmla="*/ 1791609605 w 196"/>
              <a:gd name="T19" fmla="*/ 2147483646 h 79"/>
              <a:gd name="T20" fmla="*/ 2147483646 w 196"/>
              <a:gd name="T21" fmla="*/ 2147483646 h 79"/>
              <a:gd name="T22" fmla="*/ 2147483646 w 196"/>
              <a:gd name="T23" fmla="*/ 2147483646 h 79"/>
              <a:gd name="T24" fmla="*/ 2147483646 w 196"/>
              <a:gd name="T25" fmla="*/ 2147483646 h 79"/>
              <a:gd name="T26" fmla="*/ 2147483646 w 196"/>
              <a:gd name="T27" fmla="*/ 2147483646 h 79"/>
              <a:gd name="T28" fmla="*/ 2147483646 w 196"/>
              <a:gd name="T29" fmla="*/ 2147483646 h 79"/>
              <a:gd name="T30" fmla="*/ 2147483646 w 196"/>
              <a:gd name="T31" fmla="*/ 2147483646 h 79"/>
              <a:gd name="T32" fmla="*/ 2147483646 w 196"/>
              <a:gd name="T33" fmla="*/ 2147483646 h 79"/>
              <a:gd name="T34" fmla="*/ 2147483646 w 196"/>
              <a:gd name="T35" fmla="*/ 571557502 h 7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96" h="79">
                <a:moveTo>
                  <a:pt x="196" y="1"/>
                </a:moveTo>
                <a:cubicBezTo>
                  <a:pt x="195" y="0"/>
                  <a:pt x="195" y="0"/>
                  <a:pt x="195" y="0"/>
                </a:cubicBezTo>
                <a:cubicBezTo>
                  <a:pt x="183" y="8"/>
                  <a:pt x="169" y="13"/>
                  <a:pt x="152" y="14"/>
                </a:cubicBezTo>
                <a:cubicBezTo>
                  <a:pt x="122" y="18"/>
                  <a:pt x="108" y="20"/>
                  <a:pt x="108" y="20"/>
                </a:cubicBezTo>
                <a:cubicBezTo>
                  <a:pt x="108" y="20"/>
                  <a:pt x="95" y="21"/>
                  <a:pt x="64" y="28"/>
                </a:cubicBezTo>
                <a:cubicBezTo>
                  <a:pt x="54" y="30"/>
                  <a:pt x="46" y="33"/>
                  <a:pt x="38" y="38"/>
                </a:cubicBezTo>
                <a:cubicBezTo>
                  <a:pt x="38" y="38"/>
                  <a:pt x="38" y="38"/>
                  <a:pt x="38" y="38"/>
                </a:cubicBezTo>
                <a:cubicBezTo>
                  <a:pt x="37" y="38"/>
                  <a:pt x="37" y="38"/>
                  <a:pt x="37" y="38"/>
                </a:cubicBezTo>
                <a:cubicBezTo>
                  <a:pt x="21" y="47"/>
                  <a:pt x="9" y="61"/>
                  <a:pt x="0" y="79"/>
                </a:cubicBezTo>
                <a:cubicBezTo>
                  <a:pt x="3" y="77"/>
                  <a:pt x="3" y="77"/>
                  <a:pt x="3" y="77"/>
                </a:cubicBezTo>
                <a:cubicBezTo>
                  <a:pt x="15" y="52"/>
                  <a:pt x="35" y="36"/>
                  <a:pt x="64" y="29"/>
                </a:cubicBezTo>
                <a:cubicBezTo>
                  <a:pt x="95" y="22"/>
                  <a:pt x="108" y="21"/>
                  <a:pt x="108" y="21"/>
                </a:cubicBezTo>
                <a:cubicBezTo>
                  <a:pt x="108" y="21"/>
                  <a:pt x="122" y="19"/>
                  <a:pt x="152" y="16"/>
                </a:cubicBezTo>
                <a:cubicBezTo>
                  <a:pt x="162" y="15"/>
                  <a:pt x="170" y="13"/>
                  <a:pt x="178" y="10"/>
                </a:cubicBezTo>
                <a:cubicBezTo>
                  <a:pt x="180" y="8"/>
                  <a:pt x="180" y="8"/>
                  <a:pt x="180" y="8"/>
                </a:cubicBezTo>
                <a:cubicBezTo>
                  <a:pt x="181" y="9"/>
                  <a:pt x="181" y="9"/>
                  <a:pt x="181" y="9"/>
                </a:cubicBezTo>
                <a:cubicBezTo>
                  <a:pt x="181" y="9"/>
                  <a:pt x="181" y="9"/>
                  <a:pt x="181" y="9"/>
                </a:cubicBezTo>
                <a:cubicBezTo>
                  <a:pt x="186" y="7"/>
                  <a:pt x="191" y="4"/>
                  <a:pt x="196" y="1"/>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840" name="MH_Other_214"/>
          <p:cNvSpPr>
            <a:spLocks/>
          </p:cNvSpPr>
          <p:nvPr>
            <p:custDataLst>
              <p:tags r:id="rId216"/>
            </p:custDataLst>
          </p:nvPr>
        </p:nvSpPr>
        <p:spPr bwMode="auto">
          <a:xfrm>
            <a:off x="5011916" y="3284662"/>
            <a:ext cx="3175" cy="1588"/>
          </a:xfrm>
          <a:custGeom>
            <a:avLst/>
            <a:gdLst>
              <a:gd name="T0" fmla="*/ 292544046 w 7"/>
              <a:gd name="T1" fmla="*/ 0 h 5"/>
              <a:gd name="T2" fmla="*/ 0 w 7"/>
              <a:gd name="T3" fmla="*/ 179346497 h 5"/>
              <a:gd name="T4" fmla="*/ 512054475 w 7"/>
              <a:gd name="T5" fmla="*/ 107627970 h 5"/>
              <a:gd name="T6" fmla="*/ 512054475 w 7"/>
              <a:gd name="T7" fmla="*/ 107627970 h 5"/>
              <a:gd name="T8" fmla="*/ 292544046 w 7"/>
              <a:gd name="T9" fmla="*/ 0 h 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 h="5">
                <a:moveTo>
                  <a:pt x="4" y="0"/>
                </a:moveTo>
                <a:lnTo>
                  <a:pt x="0" y="5"/>
                </a:lnTo>
                <a:lnTo>
                  <a:pt x="7" y="3"/>
                </a:lnTo>
                <a:lnTo>
                  <a:pt x="4" y="0"/>
                </a:ln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841" name="MH_Other_215"/>
          <p:cNvSpPr>
            <a:spLocks/>
          </p:cNvSpPr>
          <p:nvPr>
            <p:custDataLst>
              <p:tags r:id="rId217"/>
            </p:custDataLst>
          </p:nvPr>
        </p:nvSpPr>
        <p:spPr bwMode="auto">
          <a:xfrm>
            <a:off x="4862691" y="3343400"/>
            <a:ext cx="3175" cy="0"/>
          </a:xfrm>
          <a:custGeom>
            <a:avLst/>
            <a:gdLst>
              <a:gd name="T0" fmla="*/ 280052463 w 8"/>
              <a:gd name="T1" fmla="*/ 89 h 4"/>
              <a:gd name="T2" fmla="*/ 447957972 w 8"/>
              <a:gd name="T3" fmla="*/ 0 h 4"/>
              <a:gd name="T4" fmla="*/ 0 w 8"/>
              <a:gd name="T5" fmla="*/ 89 h 4"/>
              <a:gd name="T6" fmla="*/ 0 w 8"/>
              <a:gd name="T7" fmla="*/ 89 h 4"/>
              <a:gd name="T8" fmla="*/ 280052463 w 8"/>
              <a:gd name="T9" fmla="*/ 89 h 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 h="4">
                <a:moveTo>
                  <a:pt x="5" y="4"/>
                </a:moveTo>
                <a:lnTo>
                  <a:pt x="8" y="0"/>
                </a:lnTo>
                <a:lnTo>
                  <a:pt x="0" y="4"/>
                </a:lnTo>
                <a:lnTo>
                  <a:pt x="5" y="4"/>
                </a:ln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842" name="MH_Other_216"/>
          <p:cNvSpPr>
            <a:spLocks/>
          </p:cNvSpPr>
          <p:nvPr>
            <p:custDataLst>
              <p:tags r:id="rId218"/>
            </p:custDataLst>
          </p:nvPr>
        </p:nvSpPr>
        <p:spPr bwMode="auto">
          <a:xfrm>
            <a:off x="4892853" y="3264026"/>
            <a:ext cx="125412" cy="46037"/>
          </a:xfrm>
          <a:custGeom>
            <a:avLst/>
            <a:gdLst>
              <a:gd name="T0" fmla="*/ 2147483646 w 148"/>
              <a:gd name="T1" fmla="*/ 2147483646 h 56"/>
              <a:gd name="T2" fmla="*/ 2147483646 w 148"/>
              <a:gd name="T3" fmla="*/ 2147483646 h 56"/>
              <a:gd name="T4" fmla="*/ 2147483646 w 148"/>
              <a:gd name="T5" fmla="*/ 1141478372 h 56"/>
              <a:gd name="T6" fmla="*/ 2147483646 w 148"/>
              <a:gd name="T7" fmla="*/ 0 h 56"/>
              <a:gd name="T8" fmla="*/ 2147483646 w 148"/>
              <a:gd name="T9" fmla="*/ 1711879268 h 56"/>
              <a:gd name="T10" fmla="*/ 2147483646 w 148"/>
              <a:gd name="T11" fmla="*/ 2147483646 h 56"/>
              <a:gd name="T12" fmla="*/ 2147483646 w 148"/>
              <a:gd name="T13" fmla="*/ 2147483646 h 56"/>
              <a:gd name="T14" fmla="*/ 2147483646 w 148"/>
              <a:gd name="T15" fmla="*/ 2147483646 h 56"/>
              <a:gd name="T16" fmla="*/ 2147483646 w 148"/>
              <a:gd name="T17" fmla="*/ 2147483646 h 56"/>
              <a:gd name="T18" fmla="*/ 0 w 148"/>
              <a:gd name="T19" fmla="*/ 2147483646 h 56"/>
              <a:gd name="T20" fmla="*/ 603879964 w 148"/>
              <a:gd name="T21" fmla="*/ 2147483646 h 56"/>
              <a:gd name="T22" fmla="*/ 1207759929 w 148"/>
              <a:gd name="T23" fmla="*/ 2147483646 h 56"/>
              <a:gd name="T24" fmla="*/ 2147483646 w 148"/>
              <a:gd name="T25" fmla="*/ 2147483646 h 5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48" h="56">
                <a:moveTo>
                  <a:pt x="67" y="9"/>
                </a:moveTo>
                <a:cubicBezTo>
                  <a:pt x="98" y="4"/>
                  <a:pt x="112" y="4"/>
                  <a:pt x="112" y="4"/>
                </a:cubicBezTo>
                <a:cubicBezTo>
                  <a:pt x="148" y="2"/>
                  <a:pt x="148" y="2"/>
                  <a:pt x="148" y="2"/>
                </a:cubicBezTo>
                <a:cubicBezTo>
                  <a:pt x="147" y="0"/>
                  <a:pt x="147" y="0"/>
                  <a:pt x="147" y="0"/>
                </a:cubicBezTo>
                <a:cubicBezTo>
                  <a:pt x="112" y="3"/>
                  <a:pt x="112" y="3"/>
                  <a:pt x="112" y="3"/>
                </a:cubicBezTo>
                <a:cubicBezTo>
                  <a:pt x="112" y="3"/>
                  <a:pt x="98" y="3"/>
                  <a:pt x="67" y="8"/>
                </a:cubicBezTo>
                <a:cubicBezTo>
                  <a:pt x="57" y="10"/>
                  <a:pt x="49" y="12"/>
                  <a:pt x="41" y="16"/>
                </a:cubicBezTo>
                <a:cubicBezTo>
                  <a:pt x="41" y="16"/>
                  <a:pt x="40" y="17"/>
                  <a:pt x="40" y="17"/>
                </a:cubicBezTo>
                <a:cubicBezTo>
                  <a:pt x="40" y="17"/>
                  <a:pt x="40" y="17"/>
                  <a:pt x="40" y="17"/>
                </a:cubicBezTo>
                <a:cubicBezTo>
                  <a:pt x="23" y="25"/>
                  <a:pt x="9" y="39"/>
                  <a:pt x="0" y="56"/>
                </a:cubicBezTo>
                <a:cubicBezTo>
                  <a:pt x="1" y="55"/>
                  <a:pt x="1" y="55"/>
                  <a:pt x="1" y="55"/>
                </a:cubicBezTo>
                <a:cubicBezTo>
                  <a:pt x="2" y="55"/>
                  <a:pt x="2" y="55"/>
                  <a:pt x="2" y="55"/>
                </a:cubicBezTo>
                <a:cubicBezTo>
                  <a:pt x="16" y="29"/>
                  <a:pt x="37" y="14"/>
                  <a:pt x="67" y="9"/>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843" name="MH_Other_217"/>
          <p:cNvSpPr>
            <a:spLocks/>
          </p:cNvSpPr>
          <p:nvPr>
            <p:custDataLst>
              <p:tags r:id="rId219"/>
            </p:custDataLst>
          </p:nvPr>
        </p:nvSpPr>
        <p:spPr bwMode="auto">
          <a:xfrm>
            <a:off x="4894440" y="3310062"/>
            <a:ext cx="0" cy="0"/>
          </a:xfrm>
          <a:custGeom>
            <a:avLst/>
            <a:gdLst>
              <a:gd name="T0" fmla="*/ 711 w 1"/>
              <a:gd name="T1" fmla="*/ 0 w 1"/>
              <a:gd name="T2" fmla="*/ 711 w 1"/>
              <a:gd name="T3" fmla="*/ 711 w 1"/>
              <a:gd name="T4" fmla="*/ 0 60000 65536"/>
              <a:gd name="T5" fmla="*/ 0 60000 65536"/>
              <a:gd name="T6" fmla="*/ 0 60000 65536"/>
              <a:gd name="T7" fmla="*/ 0 60000 65536"/>
            </a:gdLst>
            <a:ahLst/>
            <a:cxnLst>
              <a:cxn ang="T4">
                <a:pos x="T0" y="0"/>
              </a:cxn>
              <a:cxn ang="T5">
                <a:pos x="T1" y="0"/>
              </a:cxn>
              <a:cxn ang="T6">
                <a:pos x="T2" y="0"/>
              </a:cxn>
              <a:cxn ang="T7">
                <a:pos x="T3" y="0"/>
              </a:cxn>
            </a:cxnLst>
            <a:rect l="0" t="0" r="r" b="b"/>
            <a:pathLst>
              <a:path w="1">
                <a:moveTo>
                  <a:pt x="1" y="0"/>
                </a:moveTo>
                <a:cubicBezTo>
                  <a:pt x="0" y="0"/>
                  <a:pt x="0" y="0"/>
                  <a:pt x="0" y="0"/>
                </a:cubicBezTo>
                <a:cubicBezTo>
                  <a:pt x="1" y="0"/>
                  <a:pt x="1" y="0"/>
                  <a:pt x="1" y="0"/>
                </a:cubicBezTo>
                <a:cubicBezTo>
                  <a:pt x="1" y="0"/>
                  <a:pt x="1" y="0"/>
                  <a:pt x="1" y="0"/>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844" name="MH_Other_218"/>
          <p:cNvSpPr>
            <a:spLocks/>
          </p:cNvSpPr>
          <p:nvPr>
            <p:custDataLst>
              <p:tags r:id="rId220"/>
            </p:custDataLst>
          </p:nvPr>
        </p:nvSpPr>
        <p:spPr bwMode="auto">
          <a:xfrm>
            <a:off x="4926191" y="3240212"/>
            <a:ext cx="73025" cy="38100"/>
          </a:xfrm>
          <a:custGeom>
            <a:avLst/>
            <a:gdLst>
              <a:gd name="T0" fmla="*/ 2147483646 w 87"/>
              <a:gd name="T1" fmla="*/ 1800713527 h 45"/>
              <a:gd name="T2" fmla="*/ 2147483646 w 87"/>
              <a:gd name="T3" fmla="*/ 599998800 h 45"/>
              <a:gd name="T4" fmla="*/ 2147483646 w 87"/>
              <a:gd name="T5" fmla="*/ 0 h 45"/>
              <a:gd name="T6" fmla="*/ 2147483646 w 87"/>
              <a:gd name="T7" fmla="*/ 1200714727 h 45"/>
              <a:gd name="T8" fmla="*/ 2147483646 w 87"/>
              <a:gd name="T9" fmla="*/ 2147483646 h 45"/>
              <a:gd name="T10" fmla="*/ 2147483646 w 87"/>
              <a:gd name="T11" fmla="*/ 2147483646 h 45"/>
              <a:gd name="T12" fmla="*/ 2147483646 w 87"/>
              <a:gd name="T13" fmla="*/ 2147483646 h 45"/>
              <a:gd name="T14" fmla="*/ 0 w 87"/>
              <a:gd name="T15" fmla="*/ 2147483646 h 45"/>
              <a:gd name="T16" fmla="*/ 593221525 w 87"/>
              <a:gd name="T17" fmla="*/ 2147483646 h 45"/>
              <a:gd name="T18" fmla="*/ 1186442211 w 87"/>
              <a:gd name="T19" fmla="*/ 2147483646 h 45"/>
              <a:gd name="T20" fmla="*/ 2147483646 w 87"/>
              <a:gd name="T21" fmla="*/ 1800713527 h 4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87" h="45">
                <a:moveTo>
                  <a:pt x="69" y="3"/>
                </a:moveTo>
                <a:cubicBezTo>
                  <a:pt x="76" y="2"/>
                  <a:pt x="82" y="2"/>
                  <a:pt x="87" y="1"/>
                </a:cubicBezTo>
                <a:cubicBezTo>
                  <a:pt x="86" y="0"/>
                  <a:pt x="86" y="0"/>
                  <a:pt x="86" y="0"/>
                </a:cubicBezTo>
                <a:cubicBezTo>
                  <a:pt x="81" y="0"/>
                  <a:pt x="76" y="1"/>
                  <a:pt x="69" y="2"/>
                </a:cubicBezTo>
                <a:cubicBezTo>
                  <a:pt x="59" y="3"/>
                  <a:pt x="50" y="5"/>
                  <a:pt x="42" y="8"/>
                </a:cubicBezTo>
                <a:cubicBezTo>
                  <a:pt x="40" y="10"/>
                  <a:pt x="40" y="10"/>
                  <a:pt x="40" y="10"/>
                </a:cubicBezTo>
                <a:cubicBezTo>
                  <a:pt x="39" y="9"/>
                  <a:pt x="39" y="9"/>
                  <a:pt x="39" y="9"/>
                </a:cubicBezTo>
                <a:cubicBezTo>
                  <a:pt x="23" y="16"/>
                  <a:pt x="10" y="28"/>
                  <a:pt x="0" y="44"/>
                </a:cubicBezTo>
                <a:cubicBezTo>
                  <a:pt x="1" y="45"/>
                  <a:pt x="1" y="45"/>
                  <a:pt x="1" y="45"/>
                </a:cubicBezTo>
                <a:cubicBezTo>
                  <a:pt x="2" y="44"/>
                  <a:pt x="2" y="44"/>
                  <a:pt x="2" y="44"/>
                </a:cubicBezTo>
                <a:cubicBezTo>
                  <a:pt x="17" y="20"/>
                  <a:pt x="39" y="6"/>
                  <a:pt x="69" y="3"/>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845" name="MH_Other_219"/>
          <p:cNvSpPr>
            <a:spLocks/>
          </p:cNvSpPr>
          <p:nvPr>
            <p:custDataLst>
              <p:tags r:id="rId221"/>
            </p:custDataLst>
          </p:nvPr>
        </p:nvSpPr>
        <p:spPr bwMode="auto">
          <a:xfrm>
            <a:off x="4926190" y="3276726"/>
            <a:ext cx="1588" cy="1587"/>
          </a:xfrm>
          <a:custGeom>
            <a:avLst/>
            <a:gdLst>
              <a:gd name="T0" fmla="*/ 2147483646 w 1"/>
              <a:gd name="T1" fmla="*/ 0 h 1"/>
              <a:gd name="T2" fmla="*/ 0 w 1"/>
              <a:gd name="T3" fmla="*/ 1790702559 h 1"/>
              <a:gd name="T4" fmla="*/ 0 w 1"/>
              <a:gd name="T5" fmla="*/ 1790702559 h 1"/>
              <a:gd name="T6" fmla="*/ 2147483646 w 1"/>
              <a:gd name="T7" fmla="*/ 0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1" y="0"/>
                </a:moveTo>
                <a:cubicBezTo>
                  <a:pt x="0" y="1"/>
                  <a:pt x="0" y="1"/>
                  <a:pt x="0" y="1"/>
                </a:cubicBezTo>
                <a:cubicBezTo>
                  <a:pt x="0" y="1"/>
                  <a:pt x="0" y="1"/>
                  <a:pt x="0" y="1"/>
                </a:cubicBezTo>
                <a:cubicBezTo>
                  <a:pt x="0" y="1"/>
                  <a:pt x="1" y="0"/>
                  <a:pt x="1" y="0"/>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846" name="MH_Other_220"/>
          <p:cNvSpPr>
            <a:spLocks/>
          </p:cNvSpPr>
          <p:nvPr>
            <p:custDataLst>
              <p:tags r:id="rId222"/>
            </p:custDataLst>
          </p:nvPr>
        </p:nvSpPr>
        <p:spPr bwMode="auto">
          <a:xfrm>
            <a:off x="4957941" y="3224338"/>
            <a:ext cx="28575" cy="23813"/>
          </a:xfrm>
          <a:custGeom>
            <a:avLst/>
            <a:gdLst>
              <a:gd name="T0" fmla="*/ 2147483646 w 33"/>
              <a:gd name="T1" fmla="*/ 606116541 h 28"/>
              <a:gd name="T2" fmla="*/ 2147483646 w 33"/>
              <a:gd name="T3" fmla="*/ 0 h 28"/>
              <a:gd name="T4" fmla="*/ 2147483646 w 33"/>
              <a:gd name="T5" fmla="*/ 0 h 28"/>
              <a:gd name="T6" fmla="*/ 0 w 33"/>
              <a:gd name="T7" fmla="*/ 2147483646 h 28"/>
              <a:gd name="T8" fmla="*/ 1890242311 w 33"/>
              <a:gd name="T9" fmla="*/ 2147483646 h 28"/>
              <a:gd name="T10" fmla="*/ 2147483646 w 33"/>
              <a:gd name="T11" fmla="*/ 606116541 h 2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3" h="28">
                <a:moveTo>
                  <a:pt x="33" y="1"/>
                </a:moveTo>
                <a:cubicBezTo>
                  <a:pt x="33" y="0"/>
                  <a:pt x="33" y="0"/>
                  <a:pt x="33" y="0"/>
                </a:cubicBezTo>
                <a:cubicBezTo>
                  <a:pt x="33" y="0"/>
                  <a:pt x="33" y="0"/>
                  <a:pt x="33" y="0"/>
                </a:cubicBezTo>
                <a:cubicBezTo>
                  <a:pt x="20" y="6"/>
                  <a:pt x="9" y="16"/>
                  <a:pt x="0" y="28"/>
                </a:cubicBezTo>
                <a:cubicBezTo>
                  <a:pt x="3" y="27"/>
                  <a:pt x="3" y="27"/>
                  <a:pt x="3" y="27"/>
                </a:cubicBezTo>
                <a:cubicBezTo>
                  <a:pt x="11" y="16"/>
                  <a:pt x="21" y="7"/>
                  <a:pt x="33" y="1"/>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847" name="MH_Other_221"/>
          <p:cNvSpPr>
            <a:spLocks/>
          </p:cNvSpPr>
          <p:nvPr>
            <p:custDataLst>
              <p:tags r:id="rId223"/>
            </p:custDataLst>
          </p:nvPr>
        </p:nvSpPr>
        <p:spPr bwMode="auto">
          <a:xfrm>
            <a:off x="4957941" y="3246562"/>
            <a:ext cx="3175" cy="1588"/>
          </a:xfrm>
          <a:custGeom>
            <a:avLst/>
            <a:gdLst>
              <a:gd name="T0" fmla="*/ 219510882 w 7"/>
              <a:gd name="T1" fmla="*/ 179346497 h 5"/>
              <a:gd name="T2" fmla="*/ 512054475 w 7"/>
              <a:gd name="T3" fmla="*/ 0 h 5"/>
              <a:gd name="T4" fmla="*/ 0 w 7"/>
              <a:gd name="T5" fmla="*/ 71718526 h 5"/>
              <a:gd name="T6" fmla="*/ 219510882 w 7"/>
              <a:gd name="T7" fmla="*/ 179346497 h 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 h="5">
                <a:moveTo>
                  <a:pt x="3" y="5"/>
                </a:moveTo>
                <a:lnTo>
                  <a:pt x="7" y="0"/>
                </a:lnTo>
                <a:lnTo>
                  <a:pt x="0" y="2"/>
                </a:lnTo>
                <a:lnTo>
                  <a:pt x="3" y="5"/>
                </a:ln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848" name="MH_Other_222"/>
          <p:cNvSpPr>
            <a:spLocks/>
          </p:cNvSpPr>
          <p:nvPr>
            <p:custDataLst>
              <p:tags r:id="rId224"/>
            </p:custDataLst>
          </p:nvPr>
        </p:nvSpPr>
        <p:spPr bwMode="auto">
          <a:xfrm>
            <a:off x="4861103" y="3437063"/>
            <a:ext cx="12700" cy="23813"/>
          </a:xfrm>
          <a:custGeom>
            <a:avLst/>
            <a:gdLst>
              <a:gd name="T0" fmla="*/ 0 w 15"/>
              <a:gd name="T1" fmla="*/ 2147483646 h 28"/>
              <a:gd name="T2" fmla="*/ 0 w 15"/>
              <a:gd name="T3" fmla="*/ 2147483646 h 28"/>
              <a:gd name="T4" fmla="*/ 594980607 w 15"/>
              <a:gd name="T5" fmla="*/ 2147483646 h 28"/>
              <a:gd name="T6" fmla="*/ 594980607 w 15"/>
              <a:gd name="T7" fmla="*/ 2147483646 h 28"/>
              <a:gd name="T8" fmla="*/ 2147483646 w 15"/>
              <a:gd name="T9" fmla="*/ 2147483646 h 28"/>
              <a:gd name="T10" fmla="*/ 2147483646 w 15"/>
              <a:gd name="T11" fmla="*/ 0 h 28"/>
              <a:gd name="T12" fmla="*/ 2147483646 w 15"/>
              <a:gd name="T13" fmla="*/ 606116541 h 28"/>
              <a:gd name="T14" fmla="*/ 2147483646 w 15"/>
              <a:gd name="T15" fmla="*/ 606116541 h 28"/>
              <a:gd name="T16" fmla="*/ 0 w 15"/>
              <a:gd name="T17" fmla="*/ 2147483646 h 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5" h="28">
                <a:moveTo>
                  <a:pt x="0" y="28"/>
                </a:moveTo>
                <a:cubicBezTo>
                  <a:pt x="0" y="28"/>
                  <a:pt x="0" y="28"/>
                  <a:pt x="0" y="28"/>
                </a:cubicBezTo>
                <a:cubicBezTo>
                  <a:pt x="1" y="28"/>
                  <a:pt x="1" y="28"/>
                  <a:pt x="1" y="28"/>
                </a:cubicBezTo>
                <a:cubicBezTo>
                  <a:pt x="1" y="28"/>
                  <a:pt x="1" y="28"/>
                  <a:pt x="1" y="28"/>
                </a:cubicBezTo>
                <a:cubicBezTo>
                  <a:pt x="2" y="27"/>
                  <a:pt x="4" y="25"/>
                  <a:pt x="5" y="23"/>
                </a:cubicBezTo>
                <a:cubicBezTo>
                  <a:pt x="9" y="16"/>
                  <a:pt x="13" y="8"/>
                  <a:pt x="15" y="0"/>
                </a:cubicBezTo>
                <a:cubicBezTo>
                  <a:pt x="14" y="1"/>
                  <a:pt x="14" y="1"/>
                  <a:pt x="14" y="1"/>
                </a:cubicBezTo>
                <a:cubicBezTo>
                  <a:pt x="14" y="1"/>
                  <a:pt x="14" y="1"/>
                  <a:pt x="13" y="1"/>
                </a:cubicBezTo>
                <a:cubicBezTo>
                  <a:pt x="10" y="11"/>
                  <a:pt x="6" y="20"/>
                  <a:pt x="0" y="28"/>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849" name="MH_Other_223"/>
          <p:cNvSpPr>
            <a:spLocks/>
          </p:cNvSpPr>
          <p:nvPr>
            <p:custDataLst>
              <p:tags r:id="rId225"/>
            </p:custDataLst>
          </p:nvPr>
        </p:nvSpPr>
        <p:spPr bwMode="auto">
          <a:xfrm>
            <a:off x="4845229" y="3402138"/>
            <a:ext cx="52387" cy="49213"/>
          </a:xfrm>
          <a:custGeom>
            <a:avLst/>
            <a:gdLst>
              <a:gd name="T0" fmla="*/ 2147483646 w 62"/>
              <a:gd name="T1" fmla="*/ 2147483646 h 58"/>
              <a:gd name="T2" fmla="*/ 0 w 62"/>
              <a:gd name="T3" fmla="*/ 2147483646 h 58"/>
              <a:gd name="T4" fmla="*/ 601853964 w 62"/>
              <a:gd name="T5" fmla="*/ 2147483646 h 58"/>
              <a:gd name="T6" fmla="*/ 2147483646 w 62"/>
              <a:gd name="T7" fmla="*/ 2147483646 h 58"/>
              <a:gd name="T8" fmla="*/ 2147483646 w 62"/>
              <a:gd name="T9" fmla="*/ 2147483646 h 58"/>
              <a:gd name="T10" fmla="*/ 2147483646 w 62"/>
              <a:gd name="T11" fmla="*/ 2147483646 h 58"/>
              <a:gd name="T12" fmla="*/ 2147483646 w 62"/>
              <a:gd name="T13" fmla="*/ 2147483646 h 58"/>
              <a:gd name="T14" fmla="*/ 2147483646 w 62"/>
              <a:gd name="T15" fmla="*/ 2147483646 h 58"/>
              <a:gd name="T16" fmla="*/ 2147483646 w 62"/>
              <a:gd name="T17" fmla="*/ 0 h 58"/>
              <a:gd name="T18" fmla="*/ 2147483646 w 62"/>
              <a:gd name="T19" fmla="*/ 604759890 h 58"/>
              <a:gd name="T20" fmla="*/ 2147483646 w 62"/>
              <a:gd name="T21" fmla="*/ 1209519780 h 58"/>
              <a:gd name="T22" fmla="*/ 2147483646 w 62"/>
              <a:gd name="T23" fmla="*/ 2147483646 h 5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62" h="58">
                <a:moveTo>
                  <a:pt x="9" y="54"/>
                </a:moveTo>
                <a:cubicBezTo>
                  <a:pt x="0" y="58"/>
                  <a:pt x="0" y="58"/>
                  <a:pt x="0" y="58"/>
                </a:cubicBezTo>
                <a:cubicBezTo>
                  <a:pt x="1" y="58"/>
                  <a:pt x="1" y="58"/>
                  <a:pt x="1" y="58"/>
                </a:cubicBezTo>
                <a:cubicBezTo>
                  <a:pt x="9" y="55"/>
                  <a:pt x="9" y="55"/>
                  <a:pt x="9" y="55"/>
                </a:cubicBezTo>
                <a:cubicBezTo>
                  <a:pt x="18" y="51"/>
                  <a:pt x="25" y="47"/>
                  <a:pt x="31" y="42"/>
                </a:cubicBezTo>
                <a:cubicBezTo>
                  <a:pt x="32" y="41"/>
                  <a:pt x="32" y="41"/>
                  <a:pt x="32" y="41"/>
                </a:cubicBezTo>
                <a:cubicBezTo>
                  <a:pt x="32" y="42"/>
                  <a:pt x="32" y="42"/>
                  <a:pt x="32" y="42"/>
                </a:cubicBezTo>
                <a:cubicBezTo>
                  <a:pt x="40" y="36"/>
                  <a:pt x="46" y="30"/>
                  <a:pt x="51" y="23"/>
                </a:cubicBezTo>
                <a:cubicBezTo>
                  <a:pt x="55" y="17"/>
                  <a:pt x="59" y="8"/>
                  <a:pt x="62" y="0"/>
                </a:cubicBezTo>
                <a:cubicBezTo>
                  <a:pt x="62" y="1"/>
                  <a:pt x="62" y="1"/>
                  <a:pt x="62" y="1"/>
                </a:cubicBezTo>
                <a:cubicBezTo>
                  <a:pt x="61" y="1"/>
                  <a:pt x="61" y="2"/>
                  <a:pt x="61" y="2"/>
                </a:cubicBezTo>
                <a:cubicBezTo>
                  <a:pt x="51" y="26"/>
                  <a:pt x="35" y="42"/>
                  <a:pt x="9" y="54"/>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850" name="MH_Other_224"/>
          <p:cNvSpPr>
            <a:spLocks/>
          </p:cNvSpPr>
          <p:nvPr>
            <p:custDataLst>
              <p:tags r:id="rId226"/>
            </p:custDataLst>
          </p:nvPr>
        </p:nvSpPr>
        <p:spPr bwMode="auto">
          <a:xfrm>
            <a:off x="4872215" y="3437062"/>
            <a:ext cx="0" cy="0"/>
          </a:xfrm>
          <a:custGeom>
            <a:avLst/>
            <a:gdLst>
              <a:gd name="T0" fmla="*/ 0 w 1"/>
              <a:gd name="T1" fmla="*/ 711 h 1"/>
              <a:gd name="T2" fmla="*/ 1067 w 1"/>
              <a:gd name="T3" fmla="*/ 711 h 1"/>
              <a:gd name="T4" fmla="*/ 1067 w 1"/>
              <a:gd name="T5" fmla="*/ 0 h 1"/>
              <a:gd name="T6" fmla="*/ 0 w 1"/>
              <a:gd name="T7" fmla="*/ 711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0" y="1"/>
                </a:moveTo>
                <a:cubicBezTo>
                  <a:pt x="1" y="1"/>
                  <a:pt x="1" y="1"/>
                  <a:pt x="1" y="1"/>
                </a:cubicBezTo>
                <a:cubicBezTo>
                  <a:pt x="1" y="0"/>
                  <a:pt x="1" y="0"/>
                  <a:pt x="1" y="0"/>
                </a:cubicBezTo>
                <a:lnTo>
                  <a:pt x="0" y="1"/>
                </a:ln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851" name="MH_Other_225"/>
          <p:cNvSpPr>
            <a:spLocks/>
          </p:cNvSpPr>
          <p:nvPr>
            <p:custDataLst>
              <p:tags r:id="rId227"/>
            </p:custDataLst>
          </p:nvPr>
        </p:nvSpPr>
        <p:spPr bwMode="auto">
          <a:xfrm>
            <a:off x="4821415" y="3370387"/>
            <a:ext cx="103188" cy="65088"/>
          </a:xfrm>
          <a:custGeom>
            <a:avLst/>
            <a:gdLst>
              <a:gd name="T0" fmla="*/ 2147483646 w 124"/>
              <a:gd name="T1" fmla="*/ 2147483646 h 77"/>
              <a:gd name="T2" fmla="*/ 2147483646 w 124"/>
              <a:gd name="T3" fmla="*/ 2147483646 h 77"/>
              <a:gd name="T4" fmla="*/ 0 w 124"/>
              <a:gd name="T5" fmla="*/ 2147483646 h 77"/>
              <a:gd name="T6" fmla="*/ 583771131 w 124"/>
              <a:gd name="T7" fmla="*/ 2147483646 h 77"/>
              <a:gd name="T8" fmla="*/ 2147483646 w 124"/>
              <a:gd name="T9" fmla="*/ 2147483646 h 77"/>
              <a:gd name="T10" fmla="*/ 2147483646 w 124"/>
              <a:gd name="T11" fmla="*/ 2147483646 h 77"/>
              <a:gd name="T12" fmla="*/ 2147483646 w 124"/>
              <a:gd name="T13" fmla="*/ 2147483646 h 77"/>
              <a:gd name="T14" fmla="*/ 2147483646 w 124"/>
              <a:gd name="T15" fmla="*/ 2147483646 h 77"/>
              <a:gd name="T16" fmla="*/ 2147483646 w 124"/>
              <a:gd name="T17" fmla="*/ 2147483646 h 77"/>
              <a:gd name="T18" fmla="*/ 2147483646 w 124"/>
              <a:gd name="T19" fmla="*/ 2147483646 h 77"/>
              <a:gd name="T20" fmla="*/ 2147483646 w 124"/>
              <a:gd name="T21" fmla="*/ 0 h 77"/>
              <a:gd name="T22" fmla="*/ 2147483646 w 124"/>
              <a:gd name="T23" fmla="*/ 600205188 h 77"/>
              <a:gd name="T24" fmla="*/ 2147483646 w 124"/>
              <a:gd name="T25" fmla="*/ 2147483646 h 7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24" h="77">
                <a:moveTo>
                  <a:pt x="67" y="49"/>
                </a:moveTo>
                <a:cubicBezTo>
                  <a:pt x="38" y="60"/>
                  <a:pt x="26" y="65"/>
                  <a:pt x="26" y="65"/>
                </a:cubicBezTo>
                <a:cubicBezTo>
                  <a:pt x="26" y="65"/>
                  <a:pt x="18" y="68"/>
                  <a:pt x="0" y="76"/>
                </a:cubicBezTo>
                <a:cubicBezTo>
                  <a:pt x="1" y="77"/>
                  <a:pt x="1" y="77"/>
                  <a:pt x="1" y="77"/>
                </a:cubicBezTo>
                <a:cubicBezTo>
                  <a:pt x="18" y="69"/>
                  <a:pt x="26" y="66"/>
                  <a:pt x="26" y="66"/>
                </a:cubicBezTo>
                <a:cubicBezTo>
                  <a:pt x="26" y="66"/>
                  <a:pt x="39" y="61"/>
                  <a:pt x="68" y="50"/>
                </a:cubicBezTo>
                <a:cubicBezTo>
                  <a:pt x="76" y="47"/>
                  <a:pt x="84" y="43"/>
                  <a:pt x="91" y="39"/>
                </a:cubicBezTo>
                <a:cubicBezTo>
                  <a:pt x="91" y="38"/>
                  <a:pt x="91" y="38"/>
                  <a:pt x="91" y="38"/>
                </a:cubicBezTo>
                <a:cubicBezTo>
                  <a:pt x="92" y="38"/>
                  <a:pt x="92" y="38"/>
                  <a:pt x="92" y="38"/>
                </a:cubicBezTo>
                <a:cubicBezTo>
                  <a:pt x="99" y="33"/>
                  <a:pt x="105" y="27"/>
                  <a:pt x="111" y="21"/>
                </a:cubicBezTo>
                <a:cubicBezTo>
                  <a:pt x="116" y="15"/>
                  <a:pt x="120" y="8"/>
                  <a:pt x="124" y="0"/>
                </a:cubicBezTo>
                <a:cubicBezTo>
                  <a:pt x="122" y="1"/>
                  <a:pt x="122" y="1"/>
                  <a:pt x="122" y="1"/>
                </a:cubicBezTo>
                <a:cubicBezTo>
                  <a:pt x="111" y="24"/>
                  <a:pt x="94" y="39"/>
                  <a:pt x="67" y="49"/>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852" name="MH_Other_226"/>
          <p:cNvSpPr>
            <a:spLocks/>
          </p:cNvSpPr>
          <p:nvPr>
            <p:custDataLst>
              <p:tags r:id="rId228"/>
            </p:custDataLst>
          </p:nvPr>
        </p:nvSpPr>
        <p:spPr bwMode="auto">
          <a:xfrm>
            <a:off x="4897615" y="3403725"/>
            <a:ext cx="0" cy="0"/>
          </a:xfrm>
          <a:custGeom>
            <a:avLst/>
            <a:gdLst>
              <a:gd name="T0" fmla="*/ 0 w 1"/>
              <a:gd name="T1" fmla="*/ 711 h 1"/>
              <a:gd name="T2" fmla="*/ 1067 w 1"/>
              <a:gd name="T3" fmla="*/ 0 h 1"/>
              <a:gd name="T4" fmla="*/ 0 w 1"/>
              <a:gd name="T5" fmla="*/ 0 h 1"/>
              <a:gd name="T6" fmla="*/ 0 w 1"/>
              <a:gd name="T7" fmla="*/ 711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0" y="1"/>
                </a:moveTo>
                <a:cubicBezTo>
                  <a:pt x="0" y="1"/>
                  <a:pt x="0" y="0"/>
                  <a:pt x="1" y="0"/>
                </a:cubicBezTo>
                <a:cubicBezTo>
                  <a:pt x="0" y="0"/>
                  <a:pt x="0" y="0"/>
                  <a:pt x="0" y="0"/>
                </a:cubicBezTo>
                <a:lnTo>
                  <a:pt x="0" y="1"/>
                </a:ln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853" name="MH_Other_227"/>
          <p:cNvSpPr>
            <a:spLocks/>
          </p:cNvSpPr>
          <p:nvPr>
            <p:custDataLst>
              <p:tags r:id="rId229"/>
            </p:custDataLst>
          </p:nvPr>
        </p:nvSpPr>
        <p:spPr bwMode="auto">
          <a:xfrm>
            <a:off x="4802366" y="3340226"/>
            <a:ext cx="150813" cy="84137"/>
          </a:xfrm>
          <a:custGeom>
            <a:avLst/>
            <a:gdLst>
              <a:gd name="T0" fmla="*/ 2147483646 w 178"/>
              <a:gd name="T1" fmla="*/ 2147483646 h 101"/>
              <a:gd name="T2" fmla="*/ 2147483646 w 178"/>
              <a:gd name="T3" fmla="*/ 2147483646 h 101"/>
              <a:gd name="T4" fmla="*/ 2147483646 w 178"/>
              <a:gd name="T5" fmla="*/ 2147483646 h 101"/>
              <a:gd name="T6" fmla="*/ 2147483646 w 178"/>
              <a:gd name="T7" fmla="*/ 2147483646 h 101"/>
              <a:gd name="T8" fmla="*/ 2147483646 w 178"/>
              <a:gd name="T9" fmla="*/ 2147483646 h 101"/>
              <a:gd name="T10" fmla="*/ 2147483646 w 178"/>
              <a:gd name="T11" fmla="*/ 2147483646 h 101"/>
              <a:gd name="T12" fmla="*/ 0 w 178"/>
              <a:gd name="T13" fmla="*/ 2147483646 h 101"/>
              <a:gd name="T14" fmla="*/ 605153261 w 178"/>
              <a:gd name="T15" fmla="*/ 2147483646 h 101"/>
              <a:gd name="T16" fmla="*/ 605153261 w 178"/>
              <a:gd name="T17" fmla="*/ 2147483646 h 101"/>
              <a:gd name="T18" fmla="*/ 2147483646 w 178"/>
              <a:gd name="T19" fmla="*/ 2147483646 h 101"/>
              <a:gd name="T20" fmla="*/ 2147483646 w 178"/>
              <a:gd name="T21" fmla="*/ 2147483646 h 101"/>
              <a:gd name="T22" fmla="*/ 2147483646 w 178"/>
              <a:gd name="T23" fmla="*/ 2147483646 h 101"/>
              <a:gd name="T24" fmla="*/ 2147483646 w 178"/>
              <a:gd name="T25" fmla="*/ 2147483646 h 101"/>
              <a:gd name="T26" fmla="*/ 2147483646 w 178"/>
              <a:gd name="T27" fmla="*/ 2147483646 h 101"/>
              <a:gd name="T28" fmla="*/ 2147483646 w 178"/>
              <a:gd name="T29" fmla="*/ 2147483646 h 101"/>
              <a:gd name="T30" fmla="*/ 2147483646 w 178"/>
              <a:gd name="T31" fmla="*/ 2147483646 h 101"/>
              <a:gd name="T32" fmla="*/ 2147483646 w 178"/>
              <a:gd name="T33" fmla="*/ 2147483646 h 101"/>
              <a:gd name="T34" fmla="*/ 2147483646 w 178"/>
              <a:gd name="T35" fmla="*/ 0 h 101"/>
              <a:gd name="T36" fmla="*/ 2147483646 w 178"/>
              <a:gd name="T37" fmla="*/ 583615884 h 101"/>
              <a:gd name="T38" fmla="*/ 2147483646 w 178"/>
              <a:gd name="T39" fmla="*/ 1167926523 h 101"/>
              <a:gd name="T40" fmla="*/ 2147483646 w 178"/>
              <a:gd name="T41" fmla="*/ 2147483646 h 10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78" h="101">
                <a:moveTo>
                  <a:pt x="118" y="47"/>
                </a:moveTo>
                <a:cubicBezTo>
                  <a:pt x="89" y="56"/>
                  <a:pt x="76" y="61"/>
                  <a:pt x="76" y="61"/>
                </a:cubicBezTo>
                <a:cubicBezTo>
                  <a:pt x="76" y="61"/>
                  <a:pt x="63" y="64"/>
                  <a:pt x="33" y="77"/>
                </a:cubicBezTo>
                <a:cubicBezTo>
                  <a:pt x="24" y="81"/>
                  <a:pt x="17" y="85"/>
                  <a:pt x="10" y="91"/>
                </a:cubicBezTo>
                <a:cubicBezTo>
                  <a:pt x="10" y="91"/>
                  <a:pt x="10" y="91"/>
                  <a:pt x="10" y="92"/>
                </a:cubicBezTo>
                <a:cubicBezTo>
                  <a:pt x="9" y="92"/>
                  <a:pt x="9" y="92"/>
                  <a:pt x="9" y="92"/>
                </a:cubicBezTo>
                <a:cubicBezTo>
                  <a:pt x="6" y="94"/>
                  <a:pt x="3" y="97"/>
                  <a:pt x="0" y="100"/>
                </a:cubicBezTo>
                <a:cubicBezTo>
                  <a:pt x="1" y="100"/>
                  <a:pt x="1" y="100"/>
                  <a:pt x="1" y="100"/>
                </a:cubicBezTo>
                <a:cubicBezTo>
                  <a:pt x="1" y="101"/>
                  <a:pt x="1" y="101"/>
                  <a:pt x="1" y="101"/>
                </a:cubicBezTo>
                <a:cubicBezTo>
                  <a:pt x="10" y="91"/>
                  <a:pt x="21" y="84"/>
                  <a:pt x="34" y="78"/>
                </a:cubicBezTo>
                <a:cubicBezTo>
                  <a:pt x="63" y="65"/>
                  <a:pt x="76" y="62"/>
                  <a:pt x="76" y="62"/>
                </a:cubicBezTo>
                <a:cubicBezTo>
                  <a:pt x="76" y="62"/>
                  <a:pt x="89" y="57"/>
                  <a:pt x="118" y="48"/>
                </a:cubicBezTo>
                <a:cubicBezTo>
                  <a:pt x="127" y="46"/>
                  <a:pt x="136" y="42"/>
                  <a:pt x="143" y="38"/>
                </a:cubicBezTo>
                <a:cubicBezTo>
                  <a:pt x="143" y="37"/>
                  <a:pt x="143" y="37"/>
                  <a:pt x="144" y="36"/>
                </a:cubicBezTo>
                <a:cubicBezTo>
                  <a:pt x="145" y="37"/>
                  <a:pt x="145" y="37"/>
                  <a:pt x="145" y="37"/>
                </a:cubicBezTo>
                <a:cubicBezTo>
                  <a:pt x="145" y="37"/>
                  <a:pt x="145" y="37"/>
                  <a:pt x="145" y="37"/>
                </a:cubicBezTo>
                <a:cubicBezTo>
                  <a:pt x="152" y="33"/>
                  <a:pt x="158" y="28"/>
                  <a:pt x="163" y="22"/>
                </a:cubicBezTo>
                <a:cubicBezTo>
                  <a:pt x="169" y="16"/>
                  <a:pt x="174" y="8"/>
                  <a:pt x="178" y="0"/>
                </a:cubicBezTo>
                <a:cubicBezTo>
                  <a:pt x="177" y="1"/>
                  <a:pt x="177" y="1"/>
                  <a:pt x="177" y="1"/>
                </a:cubicBezTo>
                <a:cubicBezTo>
                  <a:pt x="176" y="2"/>
                  <a:pt x="176" y="2"/>
                  <a:pt x="176" y="2"/>
                </a:cubicBezTo>
                <a:cubicBezTo>
                  <a:pt x="163" y="25"/>
                  <a:pt x="146" y="39"/>
                  <a:pt x="118" y="47"/>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854" name="MH_Other_228"/>
          <p:cNvSpPr>
            <a:spLocks/>
          </p:cNvSpPr>
          <p:nvPr>
            <p:custDataLst>
              <p:tags r:id="rId230"/>
            </p:custDataLst>
          </p:nvPr>
        </p:nvSpPr>
        <p:spPr bwMode="auto">
          <a:xfrm>
            <a:off x="4923015" y="3370387"/>
            <a:ext cx="1588" cy="1588"/>
          </a:xfrm>
          <a:custGeom>
            <a:avLst/>
            <a:gdLst>
              <a:gd name="T0" fmla="*/ 560457604 w 2"/>
              <a:gd name="T1" fmla="*/ 0 h 2"/>
              <a:gd name="T2" fmla="*/ 0 w 2"/>
              <a:gd name="T3" fmla="*/ 896479992 h 2"/>
              <a:gd name="T4" fmla="*/ 1120915208 w 2"/>
              <a:gd name="T5" fmla="*/ 448239996 h 2"/>
              <a:gd name="T6" fmla="*/ 1120915208 w 2"/>
              <a:gd name="T7" fmla="*/ 448239996 h 2"/>
              <a:gd name="T8" fmla="*/ 560457604 w 2"/>
              <a:gd name="T9" fmla="*/ 0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 h="2">
                <a:moveTo>
                  <a:pt x="1" y="0"/>
                </a:moveTo>
                <a:cubicBezTo>
                  <a:pt x="0" y="1"/>
                  <a:pt x="0" y="1"/>
                  <a:pt x="0" y="2"/>
                </a:cubicBezTo>
                <a:cubicBezTo>
                  <a:pt x="2" y="1"/>
                  <a:pt x="2" y="1"/>
                  <a:pt x="2" y="1"/>
                </a:cubicBezTo>
                <a:cubicBezTo>
                  <a:pt x="2" y="1"/>
                  <a:pt x="2" y="1"/>
                  <a:pt x="2" y="1"/>
                </a:cubicBezTo>
                <a:lnTo>
                  <a:pt x="1" y="0"/>
                </a:ln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855" name="MH_Other_229"/>
          <p:cNvSpPr>
            <a:spLocks/>
          </p:cNvSpPr>
          <p:nvPr>
            <p:custDataLst>
              <p:tags r:id="rId231"/>
            </p:custDataLst>
          </p:nvPr>
        </p:nvSpPr>
        <p:spPr bwMode="auto">
          <a:xfrm>
            <a:off x="4810304" y="3311650"/>
            <a:ext cx="173037" cy="106362"/>
          </a:xfrm>
          <a:custGeom>
            <a:avLst/>
            <a:gdLst>
              <a:gd name="T0" fmla="*/ 2147483646 w 206"/>
              <a:gd name="T1" fmla="*/ 0 h 126"/>
              <a:gd name="T2" fmla="*/ 2147483646 w 206"/>
              <a:gd name="T3" fmla="*/ 599277274 h 126"/>
              <a:gd name="T4" fmla="*/ 2147483646 w 206"/>
              <a:gd name="T5" fmla="*/ 2147483646 h 126"/>
              <a:gd name="T6" fmla="*/ 2147483646 w 206"/>
              <a:gd name="T7" fmla="*/ 2147483646 h 126"/>
              <a:gd name="T8" fmla="*/ 2147483646 w 206"/>
              <a:gd name="T9" fmla="*/ 2147483646 h 126"/>
              <a:gd name="T10" fmla="*/ 0 w 206"/>
              <a:gd name="T11" fmla="*/ 2147483646 h 126"/>
              <a:gd name="T12" fmla="*/ 594094820 w 206"/>
              <a:gd name="T13" fmla="*/ 2147483646 h 126"/>
              <a:gd name="T14" fmla="*/ 1188188800 w 206"/>
              <a:gd name="T15" fmla="*/ 2147483646 h 126"/>
              <a:gd name="T16" fmla="*/ 2147483646 w 206"/>
              <a:gd name="T17" fmla="*/ 2147483646 h 126"/>
              <a:gd name="T18" fmla="*/ 2147483646 w 206"/>
              <a:gd name="T19" fmla="*/ 2147483646 h 126"/>
              <a:gd name="T20" fmla="*/ 2147483646 w 206"/>
              <a:gd name="T21" fmla="*/ 2147483646 h 126"/>
              <a:gd name="T22" fmla="*/ 2147483646 w 206"/>
              <a:gd name="T23" fmla="*/ 2147483646 h 126"/>
              <a:gd name="T24" fmla="*/ 2147483646 w 206"/>
              <a:gd name="T25" fmla="*/ 2147483646 h 126"/>
              <a:gd name="T26" fmla="*/ 2147483646 w 206"/>
              <a:gd name="T27" fmla="*/ 2147483646 h 126"/>
              <a:gd name="T28" fmla="*/ 2147483646 w 206"/>
              <a:gd name="T29" fmla="*/ 2147483646 h 126"/>
              <a:gd name="T30" fmla="*/ 2147483646 w 206"/>
              <a:gd name="T31" fmla="*/ 0 h 12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06" h="126">
                <a:moveTo>
                  <a:pt x="206" y="0"/>
                </a:moveTo>
                <a:cubicBezTo>
                  <a:pt x="204" y="1"/>
                  <a:pt x="204" y="1"/>
                  <a:pt x="204" y="1"/>
                </a:cubicBezTo>
                <a:cubicBezTo>
                  <a:pt x="190" y="23"/>
                  <a:pt x="172" y="36"/>
                  <a:pt x="143" y="43"/>
                </a:cubicBezTo>
                <a:cubicBezTo>
                  <a:pt x="113" y="50"/>
                  <a:pt x="100" y="54"/>
                  <a:pt x="100" y="54"/>
                </a:cubicBezTo>
                <a:cubicBezTo>
                  <a:pt x="100" y="54"/>
                  <a:pt x="87" y="57"/>
                  <a:pt x="57" y="67"/>
                </a:cubicBezTo>
                <a:cubicBezTo>
                  <a:pt x="28" y="78"/>
                  <a:pt x="9" y="98"/>
                  <a:pt x="0" y="125"/>
                </a:cubicBezTo>
                <a:cubicBezTo>
                  <a:pt x="1" y="126"/>
                  <a:pt x="1" y="126"/>
                  <a:pt x="1" y="126"/>
                </a:cubicBezTo>
                <a:cubicBezTo>
                  <a:pt x="1" y="125"/>
                  <a:pt x="2" y="125"/>
                  <a:pt x="2" y="125"/>
                </a:cubicBezTo>
                <a:cubicBezTo>
                  <a:pt x="11" y="98"/>
                  <a:pt x="29" y="79"/>
                  <a:pt x="57" y="69"/>
                </a:cubicBezTo>
                <a:cubicBezTo>
                  <a:pt x="87" y="58"/>
                  <a:pt x="100" y="55"/>
                  <a:pt x="101" y="55"/>
                </a:cubicBezTo>
                <a:cubicBezTo>
                  <a:pt x="101" y="55"/>
                  <a:pt x="114" y="51"/>
                  <a:pt x="144" y="44"/>
                </a:cubicBezTo>
                <a:cubicBezTo>
                  <a:pt x="152" y="42"/>
                  <a:pt x="161" y="39"/>
                  <a:pt x="168" y="36"/>
                </a:cubicBezTo>
                <a:cubicBezTo>
                  <a:pt x="168" y="35"/>
                  <a:pt x="168" y="35"/>
                  <a:pt x="168" y="35"/>
                </a:cubicBezTo>
                <a:cubicBezTo>
                  <a:pt x="169" y="35"/>
                  <a:pt x="169" y="35"/>
                  <a:pt x="169" y="35"/>
                </a:cubicBezTo>
                <a:cubicBezTo>
                  <a:pt x="177" y="31"/>
                  <a:pt x="184" y="27"/>
                  <a:pt x="190" y="21"/>
                </a:cubicBezTo>
                <a:cubicBezTo>
                  <a:pt x="196" y="15"/>
                  <a:pt x="201" y="8"/>
                  <a:pt x="206" y="0"/>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856" name="MH_Other_230"/>
          <p:cNvSpPr>
            <a:spLocks/>
          </p:cNvSpPr>
          <p:nvPr>
            <p:custDataLst>
              <p:tags r:id="rId232"/>
            </p:custDataLst>
          </p:nvPr>
        </p:nvSpPr>
        <p:spPr bwMode="auto">
          <a:xfrm>
            <a:off x="4810304" y="3416426"/>
            <a:ext cx="1587" cy="1587"/>
          </a:xfrm>
          <a:custGeom>
            <a:avLst/>
            <a:gdLst>
              <a:gd name="T0" fmla="*/ 1790702559 w 1"/>
              <a:gd name="T1" fmla="*/ 0 h 1"/>
              <a:gd name="T2" fmla="*/ 0 w 1"/>
              <a:gd name="T3" fmla="*/ 1790702559 h 1"/>
              <a:gd name="T4" fmla="*/ 1790702559 w 1"/>
              <a:gd name="T5" fmla="*/ 1790702559 h 1"/>
              <a:gd name="T6" fmla="*/ 1790702559 w 1"/>
              <a:gd name="T7" fmla="*/ 0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1" y="0"/>
                </a:moveTo>
                <a:cubicBezTo>
                  <a:pt x="1" y="0"/>
                  <a:pt x="0" y="0"/>
                  <a:pt x="0" y="1"/>
                </a:cubicBezTo>
                <a:cubicBezTo>
                  <a:pt x="1" y="1"/>
                  <a:pt x="1" y="1"/>
                  <a:pt x="1" y="1"/>
                </a:cubicBezTo>
                <a:cubicBezTo>
                  <a:pt x="1" y="0"/>
                  <a:pt x="1" y="0"/>
                  <a:pt x="1" y="0"/>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857" name="MH_Other_231"/>
          <p:cNvSpPr>
            <a:spLocks/>
          </p:cNvSpPr>
          <p:nvPr>
            <p:custDataLst>
              <p:tags r:id="rId233"/>
            </p:custDataLst>
          </p:nvPr>
        </p:nvSpPr>
        <p:spPr bwMode="auto">
          <a:xfrm>
            <a:off x="4951590" y="3340226"/>
            <a:ext cx="0" cy="1587"/>
          </a:xfrm>
          <a:custGeom>
            <a:avLst/>
            <a:gdLst>
              <a:gd name="T0" fmla="*/ 0 w 1"/>
              <a:gd name="T1" fmla="*/ 1790702559 h 1"/>
              <a:gd name="T2" fmla="*/ 711 w 1"/>
              <a:gd name="T3" fmla="*/ 0 h 1"/>
              <a:gd name="T4" fmla="*/ 0 w 1"/>
              <a:gd name="T5" fmla="*/ 0 h 1"/>
              <a:gd name="T6" fmla="*/ 0 w 1"/>
              <a:gd name="T7" fmla="*/ 1790702559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0" y="1"/>
                </a:moveTo>
                <a:cubicBezTo>
                  <a:pt x="0" y="1"/>
                  <a:pt x="0" y="1"/>
                  <a:pt x="1" y="0"/>
                </a:cubicBezTo>
                <a:cubicBezTo>
                  <a:pt x="0" y="0"/>
                  <a:pt x="0" y="0"/>
                  <a:pt x="0" y="0"/>
                </a:cubicBezTo>
                <a:lnTo>
                  <a:pt x="0" y="1"/>
                </a:ln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858" name="MH_Other_232"/>
          <p:cNvSpPr>
            <a:spLocks/>
          </p:cNvSpPr>
          <p:nvPr>
            <p:custDataLst>
              <p:tags r:id="rId234"/>
            </p:custDataLst>
          </p:nvPr>
        </p:nvSpPr>
        <p:spPr bwMode="auto">
          <a:xfrm>
            <a:off x="4986515" y="3102100"/>
            <a:ext cx="261938" cy="176212"/>
          </a:xfrm>
          <a:custGeom>
            <a:avLst/>
            <a:gdLst>
              <a:gd name="T0" fmla="*/ 2147483646 w 311"/>
              <a:gd name="T1" fmla="*/ 2147483646 h 209"/>
              <a:gd name="T2" fmla="*/ 2147483646 w 311"/>
              <a:gd name="T3" fmla="*/ 2147483646 h 209"/>
              <a:gd name="T4" fmla="*/ 2147483646 w 311"/>
              <a:gd name="T5" fmla="*/ 2147483646 h 209"/>
              <a:gd name="T6" fmla="*/ 2147483646 w 311"/>
              <a:gd name="T7" fmla="*/ 2147483646 h 209"/>
              <a:gd name="T8" fmla="*/ 2147483646 w 311"/>
              <a:gd name="T9" fmla="*/ 2147483646 h 209"/>
              <a:gd name="T10" fmla="*/ 2147483646 w 311"/>
              <a:gd name="T11" fmla="*/ 2147483646 h 209"/>
              <a:gd name="T12" fmla="*/ 2147483646 w 311"/>
              <a:gd name="T13" fmla="*/ 2147483646 h 209"/>
              <a:gd name="T14" fmla="*/ 2147483646 w 311"/>
              <a:gd name="T15" fmla="*/ 2147483646 h 209"/>
              <a:gd name="T16" fmla="*/ 0 w 311"/>
              <a:gd name="T17" fmla="*/ 2147483646 h 209"/>
              <a:gd name="T18" fmla="*/ 0 w 311"/>
              <a:gd name="T19" fmla="*/ 2147483646 h 209"/>
              <a:gd name="T20" fmla="*/ 0 w 311"/>
              <a:gd name="T21" fmla="*/ 2147483646 h 209"/>
              <a:gd name="T22" fmla="*/ 2147483646 w 311"/>
              <a:gd name="T23" fmla="*/ 2147483646 h 209"/>
              <a:gd name="T24" fmla="*/ 2147483646 w 311"/>
              <a:gd name="T25" fmla="*/ 2147483646 h 209"/>
              <a:gd name="T26" fmla="*/ 2147483646 w 311"/>
              <a:gd name="T27" fmla="*/ 2147483646 h 209"/>
              <a:gd name="T28" fmla="*/ 2147483646 w 311"/>
              <a:gd name="T29" fmla="*/ 2147483646 h 209"/>
              <a:gd name="T30" fmla="*/ 2147483646 w 311"/>
              <a:gd name="T31" fmla="*/ 2147483646 h 209"/>
              <a:gd name="T32" fmla="*/ 2147483646 w 311"/>
              <a:gd name="T33" fmla="*/ 2147483646 h 209"/>
              <a:gd name="T34" fmla="*/ 2147483646 w 311"/>
              <a:gd name="T35" fmla="*/ 2147483646 h 209"/>
              <a:gd name="T36" fmla="*/ 2147483646 w 311"/>
              <a:gd name="T37" fmla="*/ 2147483646 h 209"/>
              <a:gd name="T38" fmla="*/ 2147483646 w 311"/>
              <a:gd name="T39" fmla="*/ 2147483646 h 209"/>
              <a:gd name="T40" fmla="*/ 2147483646 w 311"/>
              <a:gd name="T41" fmla="*/ 2147483646 h 209"/>
              <a:gd name="T42" fmla="*/ 2147483646 w 311"/>
              <a:gd name="T43" fmla="*/ 2147483646 h 209"/>
              <a:gd name="T44" fmla="*/ 2147483646 w 311"/>
              <a:gd name="T45" fmla="*/ 2147483646 h 209"/>
              <a:gd name="T46" fmla="*/ 2147483646 w 311"/>
              <a:gd name="T47" fmla="*/ 2147483646 h 209"/>
              <a:gd name="T48" fmla="*/ 2147483646 w 311"/>
              <a:gd name="T49" fmla="*/ 2147483646 h 209"/>
              <a:gd name="T50" fmla="*/ 2147483646 w 311"/>
              <a:gd name="T51" fmla="*/ 2147483646 h 209"/>
              <a:gd name="T52" fmla="*/ 2147483646 w 311"/>
              <a:gd name="T53" fmla="*/ 2147483646 h 209"/>
              <a:gd name="T54" fmla="*/ 2147483646 w 311"/>
              <a:gd name="T55" fmla="*/ 2147483646 h 209"/>
              <a:gd name="T56" fmla="*/ 2147483646 w 311"/>
              <a:gd name="T57" fmla="*/ 2147483646 h 209"/>
              <a:gd name="T58" fmla="*/ 2147483646 w 311"/>
              <a:gd name="T59" fmla="*/ 2147483646 h 209"/>
              <a:gd name="T60" fmla="*/ 2147483646 w 311"/>
              <a:gd name="T61" fmla="*/ 2147483646 h 209"/>
              <a:gd name="T62" fmla="*/ 2147483646 w 311"/>
              <a:gd name="T63" fmla="*/ 2147483646 h 209"/>
              <a:gd name="T64" fmla="*/ 2147483646 w 311"/>
              <a:gd name="T65" fmla="*/ 2147483646 h 209"/>
              <a:gd name="T66" fmla="*/ 2147483646 w 311"/>
              <a:gd name="T67" fmla="*/ 2147483646 h 209"/>
              <a:gd name="T68" fmla="*/ 2147483646 w 311"/>
              <a:gd name="T69" fmla="*/ 2147483646 h 209"/>
              <a:gd name="T70" fmla="*/ 2147483646 w 311"/>
              <a:gd name="T71" fmla="*/ 2147483646 h 209"/>
              <a:gd name="T72" fmla="*/ 2147483646 w 311"/>
              <a:gd name="T73" fmla="*/ 2147483646 h 209"/>
              <a:gd name="T74" fmla="*/ 2147483646 w 311"/>
              <a:gd name="T75" fmla="*/ 598536518 h 209"/>
              <a:gd name="T76" fmla="*/ 2147483646 w 311"/>
              <a:gd name="T77" fmla="*/ 0 h 209"/>
              <a:gd name="T78" fmla="*/ 2147483646 w 311"/>
              <a:gd name="T79" fmla="*/ 0 h 209"/>
              <a:gd name="T80" fmla="*/ 2147483646 w 311"/>
              <a:gd name="T81" fmla="*/ 2147483646 h 209"/>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311" h="209">
                <a:moveTo>
                  <a:pt x="248" y="15"/>
                </a:moveTo>
                <a:cubicBezTo>
                  <a:pt x="230" y="16"/>
                  <a:pt x="214" y="22"/>
                  <a:pt x="199" y="33"/>
                </a:cubicBezTo>
                <a:cubicBezTo>
                  <a:pt x="199" y="34"/>
                  <a:pt x="199" y="34"/>
                  <a:pt x="199" y="34"/>
                </a:cubicBezTo>
                <a:cubicBezTo>
                  <a:pt x="181" y="35"/>
                  <a:pt x="163" y="43"/>
                  <a:pt x="148" y="56"/>
                </a:cubicBezTo>
                <a:cubicBezTo>
                  <a:pt x="130" y="59"/>
                  <a:pt x="114" y="67"/>
                  <a:pt x="100" y="81"/>
                </a:cubicBezTo>
                <a:cubicBezTo>
                  <a:pt x="83" y="85"/>
                  <a:pt x="67" y="94"/>
                  <a:pt x="55" y="108"/>
                </a:cubicBezTo>
                <a:cubicBezTo>
                  <a:pt x="37" y="113"/>
                  <a:pt x="22" y="123"/>
                  <a:pt x="10" y="139"/>
                </a:cubicBezTo>
                <a:cubicBezTo>
                  <a:pt x="11" y="139"/>
                  <a:pt x="11" y="139"/>
                  <a:pt x="11" y="139"/>
                </a:cubicBezTo>
                <a:cubicBezTo>
                  <a:pt x="7" y="140"/>
                  <a:pt x="3" y="142"/>
                  <a:pt x="0" y="144"/>
                </a:cubicBezTo>
                <a:cubicBezTo>
                  <a:pt x="0" y="144"/>
                  <a:pt x="0" y="144"/>
                  <a:pt x="0" y="144"/>
                </a:cubicBezTo>
                <a:cubicBezTo>
                  <a:pt x="0" y="145"/>
                  <a:pt x="0" y="145"/>
                  <a:pt x="0" y="145"/>
                </a:cubicBezTo>
                <a:cubicBezTo>
                  <a:pt x="14" y="163"/>
                  <a:pt x="14" y="163"/>
                  <a:pt x="14" y="163"/>
                </a:cubicBezTo>
                <a:cubicBezTo>
                  <a:pt x="15" y="164"/>
                  <a:pt x="15" y="164"/>
                  <a:pt x="15" y="164"/>
                </a:cubicBezTo>
                <a:cubicBezTo>
                  <a:pt x="36" y="191"/>
                  <a:pt x="36" y="191"/>
                  <a:pt x="36" y="191"/>
                </a:cubicBezTo>
                <a:cubicBezTo>
                  <a:pt x="37" y="193"/>
                  <a:pt x="37" y="193"/>
                  <a:pt x="37" y="193"/>
                </a:cubicBezTo>
                <a:cubicBezTo>
                  <a:pt x="48" y="208"/>
                  <a:pt x="48" y="208"/>
                  <a:pt x="48" y="208"/>
                </a:cubicBezTo>
                <a:cubicBezTo>
                  <a:pt x="49" y="209"/>
                  <a:pt x="49" y="209"/>
                  <a:pt x="49" y="209"/>
                </a:cubicBezTo>
                <a:cubicBezTo>
                  <a:pt x="49" y="209"/>
                  <a:pt x="49" y="209"/>
                  <a:pt x="49" y="209"/>
                </a:cubicBezTo>
                <a:cubicBezTo>
                  <a:pt x="49" y="209"/>
                  <a:pt x="49" y="209"/>
                  <a:pt x="49" y="209"/>
                </a:cubicBezTo>
                <a:cubicBezTo>
                  <a:pt x="51" y="208"/>
                  <a:pt x="53" y="207"/>
                  <a:pt x="54" y="206"/>
                </a:cubicBezTo>
                <a:cubicBezTo>
                  <a:pt x="61" y="201"/>
                  <a:pt x="67" y="194"/>
                  <a:pt x="73" y="188"/>
                </a:cubicBezTo>
                <a:cubicBezTo>
                  <a:pt x="81" y="185"/>
                  <a:pt x="88" y="182"/>
                  <a:pt x="95" y="177"/>
                </a:cubicBezTo>
                <a:cubicBezTo>
                  <a:pt x="102" y="173"/>
                  <a:pt x="109" y="167"/>
                  <a:pt x="114" y="161"/>
                </a:cubicBezTo>
                <a:cubicBezTo>
                  <a:pt x="123" y="159"/>
                  <a:pt x="130" y="156"/>
                  <a:pt x="138" y="152"/>
                </a:cubicBezTo>
                <a:cubicBezTo>
                  <a:pt x="145" y="148"/>
                  <a:pt x="151" y="143"/>
                  <a:pt x="157" y="137"/>
                </a:cubicBezTo>
                <a:cubicBezTo>
                  <a:pt x="165" y="135"/>
                  <a:pt x="173" y="133"/>
                  <a:pt x="180" y="129"/>
                </a:cubicBezTo>
                <a:cubicBezTo>
                  <a:pt x="187" y="126"/>
                  <a:pt x="195" y="121"/>
                  <a:pt x="201" y="115"/>
                </a:cubicBezTo>
                <a:cubicBezTo>
                  <a:pt x="210" y="114"/>
                  <a:pt x="217" y="112"/>
                  <a:pt x="225" y="109"/>
                </a:cubicBezTo>
                <a:cubicBezTo>
                  <a:pt x="232" y="106"/>
                  <a:pt x="240" y="101"/>
                  <a:pt x="247" y="96"/>
                </a:cubicBezTo>
                <a:cubicBezTo>
                  <a:pt x="256" y="96"/>
                  <a:pt x="264" y="94"/>
                  <a:pt x="271" y="92"/>
                </a:cubicBezTo>
                <a:cubicBezTo>
                  <a:pt x="279" y="89"/>
                  <a:pt x="286" y="85"/>
                  <a:pt x="293" y="81"/>
                </a:cubicBezTo>
                <a:cubicBezTo>
                  <a:pt x="299" y="81"/>
                  <a:pt x="305" y="80"/>
                  <a:pt x="311" y="79"/>
                </a:cubicBezTo>
                <a:cubicBezTo>
                  <a:pt x="310" y="78"/>
                  <a:pt x="310" y="78"/>
                  <a:pt x="310" y="78"/>
                </a:cubicBezTo>
                <a:cubicBezTo>
                  <a:pt x="305" y="59"/>
                  <a:pt x="305" y="59"/>
                  <a:pt x="305" y="59"/>
                </a:cubicBezTo>
                <a:cubicBezTo>
                  <a:pt x="305" y="57"/>
                  <a:pt x="305" y="57"/>
                  <a:pt x="305" y="57"/>
                </a:cubicBezTo>
                <a:cubicBezTo>
                  <a:pt x="295" y="25"/>
                  <a:pt x="295" y="25"/>
                  <a:pt x="295" y="25"/>
                </a:cubicBezTo>
                <a:cubicBezTo>
                  <a:pt x="295" y="23"/>
                  <a:pt x="295" y="23"/>
                  <a:pt x="295" y="23"/>
                </a:cubicBezTo>
                <a:cubicBezTo>
                  <a:pt x="289" y="1"/>
                  <a:pt x="289" y="1"/>
                  <a:pt x="289" y="1"/>
                </a:cubicBezTo>
                <a:cubicBezTo>
                  <a:pt x="288" y="0"/>
                  <a:pt x="288" y="0"/>
                  <a:pt x="288" y="0"/>
                </a:cubicBezTo>
                <a:cubicBezTo>
                  <a:pt x="288" y="0"/>
                  <a:pt x="288" y="0"/>
                  <a:pt x="288" y="0"/>
                </a:cubicBezTo>
                <a:cubicBezTo>
                  <a:pt x="274" y="1"/>
                  <a:pt x="261" y="6"/>
                  <a:pt x="248" y="15"/>
                </a:cubicBezTo>
                <a:close/>
              </a:path>
            </a:pathLst>
          </a:custGeom>
          <a:solidFill>
            <a:srgbClr val="BCBEC0"/>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859" name="MH_Other_233"/>
          <p:cNvSpPr>
            <a:spLocks/>
          </p:cNvSpPr>
          <p:nvPr>
            <p:custDataLst>
              <p:tags r:id="rId235"/>
            </p:custDataLst>
          </p:nvPr>
        </p:nvSpPr>
        <p:spPr bwMode="auto">
          <a:xfrm>
            <a:off x="5032554" y="3167187"/>
            <a:ext cx="200025" cy="26988"/>
          </a:xfrm>
          <a:custGeom>
            <a:avLst/>
            <a:gdLst>
              <a:gd name="T0" fmla="*/ 2147483646 w 238"/>
              <a:gd name="T1" fmla="*/ 1801675868 h 32"/>
              <a:gd name="T2" fmla="*/ 2147483646 w 238"/>
              <a:gd name="T3" fmla="*/ 2147483646 h 32"/>
              <a:gd name="T4" fmla="*/ 2147483646 w 238"/>
              <a:gd name="T5" fmla="*/ 2147483646 h 32"/>
              <a:gd name="T6" fmla="*/ 2147483646 w 238"/>
              <a:gd name="T7" fmla="*/ 2147483646 h 32"/>
              <a:gd name="T8" fmla="*/ 2147483646 w 238"/>
              <a:gd name="T9" fmla="*/ 2147483646 h 32"/>
              <a:gd name="T10" fmla="*/ 2147483646 w 238"/>
              <a:gd name="T11" fmla="*/ 2147483646 h 32"/>
              <a:gd name="T12" fmla="*/ 2147483646 w 238"/>
              <a:gd name="T13" fmla="*/ 2147483646 h 32"/>
              <a:gd name="T14" fmla="*/ 2147483646 w 238"/>
              <a:gd name="T15" fmla="*/ 2147483646 h 32"/>
              <a:gd name="T16" fmla="*/ 2147483646 w 238"/>
              <a:gd name="T17" fmla="*/ 600321915 h 32"/>
              <a:gd name="T18" fmla="*/ 2147483646 w 238"/>
              <a:gd name="T19" fmla="*/ 1801675868 h 32"/>
              <a:gd name="T20" fmla="*/ 2147483646 w 238"/>
              <a:gd name="T21" fmla="*/ 2147483646 h 32"/>
              <a:gd name="T22" fmla="*/ 2147483646 w 238"/>
              <a:gd name="T23" fmla="*/ 2147483646 h 32"/>
              <a:gd name="T24" fmla="*/ 2147483646 w 238"/>
              <a:gd name="T25" fmla="*/ 2147483646 h 32"/>
              <a:gd name="T26" fmla="*/ 0 w 238"/>
              <a:gd name="T27" fmla="*/ 2147483646 h 32"/>
              <a:gd name="T28" fmla="*/ 594739039 w 238"/>
              <a:gd name="T29" fmla="*/ 2147483646 h 32"/>
              <a:gd name="T30" fmla="*/ 2147483646 w 238"/>
              <a:gd name="T31" fmla="*/ 1801675868 h 3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38" h="32">
                <a:moveTo>
                  <a:pt x="76" y="3"/>
                </a:moveTo>
                <a:cubicBezTo>
                  <a:pt x="108" y="5"/>
                  <a:pt x="120" y="9"/>
                  <a:pt x="121" y="8"/>
                </a:cubicBezTo>
                <a:cubicBezTo>
                  <a:pt x="121" y="9"/>
                  <a:pt x="134" y="11"/>
                  <a:pt x="164" y="17"/>
                </a:cubicBezTo>
                <a:cubicBezTo>
                  <a:pt x="184" y="21"/>
                  <a:pt x="201" y="20"/>
                  <a:pt x="216" y="15"/>
                </a:cubicBezTo>
                <a:cubicBezTo>
                  <a:pt x="224" y="12"/>
                  <a:pt x="231" y="8"/>
                  <a:pt x="238" y="4"/>
                </a:cubicBezTo>
                <a:cubicBezTo>
                  <a:pt x="236" y="4"/>
                  <a:pt x="236" y="4"/>
                  <a:pt x="236" y="4"/>
                </a:cubicBezTo>
                <a:cubicBezTo>
                  <a:pt x="214" y="18"/>
                  <a:pt x="192" y="21"/>
                  <a:pt x="164" y="15"/>
                </a:cubicBezTo>
                <a:cubicBezTo>
                  <a:pt x="134" y="9"/>
                  <a:pt x="121" y="7"/>
                  <a:pt x="121" y="7"/>
                </a:cubicBezTo>
                <a:cubicBezTo>
                  <a:pt x="121" y="7"/>
                  <a:pt x="108" y="4"/>
                  <a:pt x="76" y="1"/>
                </a:cubicBezTo>
                <a:cubicBezTo>
                  <a:pt x="66" y="1"/>
                  <a:pt x="57" y="1"/>
                  <a:pt x="48" y="3"/>
                </a:cubicBezTo>
                <a:cubicBezTo>
                  <a:pt x="46" y="4"/>
                  <a:pt x="46" y="4"/>
                  <a:pt x="46" y="4"/>
                </a:cubicBezTo>
                <a:cubicBezTo>
                  <a:pt x="45" y="4"/>
                  <a:pt x="45" y="4"/>
                  <a:pt x="45" y="4"/>
                </a:cubicBezTo>
                <a:cubicBezTo>
                  <a:pt x="45" y="4"/>
                  <a:pt x="45" y="4"/>
                  <a:pt x="45" y="4"/>
                </a:cubicBezTo>
                <a:cubicBezTo>
                  <a:pt x="28" y="8"/>
                  <a:pt x="12" y="18"/>
                  <a:pt x="0" y="32"/>
                </a:cubicBezTo>
                <a:cubicBezTo>
                  <a:pt x="1" y="31"/>
                  <a:pt x="1" y="31"/>
                  <a:pt x="1" y="31"/>
                </a:cubicBezTo>
                <a:cubicBezTo>
                  <a:pt x="21" y="10"/>
                  <a:pt x="45" y="0"/>
                  <a:pt x="76" y="3"/>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860" name="MH_Other_234"/>
          <p:cNvSpPr>
            <a:spLocks/>
          </p:cNvSpPr>
          <p:nvPr>
            <p:custDataLst>
              <p:tags r:id="rId236"/>
            </p:custDataLst>
          </p:nvPr>
        </p:nvSpPr>
        <p:spPr bwMode="auto">
          <a:xfrm>
            <a:off x="5070653" y="3148138"/>
            <a:ext cx="177800" cy="22225"/>
          </a:xfrm>
          <a:custGeom>
            <a:avLst/>
            <a:gdLst>
              <a:gd name="T0" fmla="*/ 2147483646 w 211"/>
              <a:gd name="T1" fmla="*/ 2147483646 h 28"/>
              <a:gd name="T2" fmla="*/ 2147483646 w 211"/>
              <a:gd name="T3" fmla="*/ 2147483646 h 28"/>
              <a:gd name="T4" fmla="*/ 2147483646 w 211"/>
              <a:gd name="T5" fmla="*/ 2147483646 h 28"/>
              <a:gd name="T6" fmla="*/ 2147483646 w 211"/>
              <a:gd name="T7" fmla="*/ 2147483646 h 28"/>
              <a:gd name="T8" fmla="*/ 2147483646 w 211"/>
              <a:gd name="T9" fmla="*/ 1583918600 h 28"/>
              <a:gd name="T10" fmla="*/ 2147483646 w 211"/>
              <a:gd name="T11" fmla="*/ 1583918600 h 28"/>
              <a:gd name="T12" fmla="*/ 2147483646 w 211"/>
              <a:gd name="T13" fmla="*/ 1583918600 h 28"/>
              <a:gd name="T14" fmla="*/ 2147483646 w 211"/>
              <a:gd name="T15" fmla="*/ 1583918600 h 28"/>
              <a:gd name="T16" fmla="*/ 0 w 211"/>
              <a:gd name="T17" fmla="*/ 2147483646 h 28"/>
              <a:gd name="T18" fmla="*/ 1790785590 w 211"/>
              <a:gd name="T19" fmla="*/ 2147483646 h 28"/>
              <a:gd name="T20" fmla="*/ 2147483646 w 211"/>
              <a:gd name="T21" fmla="*/ 2111890938 h 28"/>
              <a:gd name="T22" fmla="*/ 2147483646 w 211"/>
              <a:gd name="T23" fmla="*/ 2147483646 h 28"/>
              <a:gd name="T24" fmla="*/ 2147483646 w 211"/>
              <a:gd name="T25" fmla="*/ 2147483646 h 28"/>
              <a:gd name="T26" fmla="*/ 2147483646 w 211"/>
              <a:gd name="T27" fmla="*/ 2147483646 h 28"/>
              <a:gd name="T28" fmla="*/ 2147483646 w 211"/>
              <a:gd name="T29" fmla="*/ 2147483646 h 28"/>
              <a:gd name="T30" fmla="*/ 2147483646 w 211"/>
              <a:gd name="T31" fmla="*/ 2147483646 h 28"/>
              <a:gd name="T32" fmla="*/ 2147483646 w 211"/>
              <a:gd name="T33" fmla="*/ 2147483646 h 28"/>
              <a:gd name="T34" fmla="*/ 2147483646 w 211"/>
              <a:gd name="T35" fmla="*/ 2147483646 h 2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11" h="28">
                <a:moveTo>
                  <a:pt x="211" y="26"/>
                </a:moveTo>
                <a:cubicBezTo>
                  <a:pt x="210" y="25"/>
                  <a:pt x="210" y="25"/>
                  <a:pt x="210" y="25"/>
                </a:cubicBezTo>
                <a:cubicBezTo>
                  <a:pt x="196" y="28"/>
                  <a:pt x="182" y="27"/>
                  <a:pt x="165" y="22"/>
                </a:cubicBezTo>
                <a:cubicBezTo>
                  <a:pt x="135" y="14"/>
                  <a:pt x="122" y="12"/>
                  <a:pt x="122" y="11"/>
                </a:cubicBezTo>
                <a:cubicBezTo>
                  <a:pt x="122" y="11"/>
                  <a:pt x="109" y="8"/>
                  <a:pt x="78" y="3"/>
                </a:cubicBezTo>
                <a:cubicBezTo>
                  <a:pt x="68" y="2"/>
                  <a:pt x="59" y="1"/>
                  <a:pt x="50" y="3"/>
                </a:cubicBezTo>
                <a:cubicBezTo>
                  <a:pt x="50" y="3"/>
                  <a:pt x="50" y="3"/>
                  <a:pt x="50" y="3"/>
                </a:cubicBezTo>
                <a:cubicBezTo>
                  <a:pt x="49" y="3"/>
                  <a:pt x="49" y="3"/>
                  <a:pt x="49" y="3"/>
                </a:cubicBezTo>
                <a:cubicBezTo>
                  <a:pt x="31" y="5"/>
                  <a:pt x="14" y="14"/>
                  <a:pt x="0" y="28"/>
                </a:cubicBezTo>
                <a:cubicBezTo>
                  <a:pt x="3" y="27"/>
                  <a:pt x="3" y="27"/>
                  <a:pt x="3" y="27"/>
                </a:cubicBezTo>
                <a:cubicBezTo>
                  <a:pt x="23" y="8"/>
                  <a:pt x="48" y="0"/>
                  <a:pt x="77" y="4"/>
                </a:cubicBezTo>
                <a:cubicBezTo>
                  <a:pt x="109" y="9"/>
                  <a:pt x="122" y="13"/>
                  <a:pt x="122" y="13"/>
                </a:cubicBezTo>
                <a:cubicBezTo>
                  <a:pt x="122" y="13"/>
                  <a:pt x="135" y="16"/>
                  <a:pt x="165" y="23"/>
                </a:cubicBezTo>
                <a:cubicBezTo>
                  <a:pt x="174" y="26"/>
                  <a:pt x="183" y="27"/>
                  <a:pt x="191" y="28"/>
                </a:cubicBezTo>
                <a:cubicBezTo>
                  <a:pt x="193" y="26"/>
                  <a:pt x="193" y="26"/>
                  <a:pt x="193" y="26"/>
                </a:cubicBezTo>
                <a:cubicBezTo>
                  <a:pt x="193" y="28"/>
                  <a:pt x="193" y="28"/>
                  <a:pt x="193" y="28"/>
                </a:cubicBezTo>
                <a:cubicBezTo>
                  <a:pt x="193" y="28"/>
                  <a:pt x="193" y="28"/>
                  <a:pt x="193" y="28"/>
                </a:cubicBezTo>
                <a:cubicBezTo>
                  <a:pt x="199" y="28"/>
                  <a:pt x="205" y="27"/>
                  <a:pt x="211" y="26"/>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861" name="MH_Other_235"/>
          <p:cNvSpPr>
            <a:spLocks/>
          </p:cNvSpPr>
          <p:nvPr>
            <p:custDataLst>
              <p:tags r:id="rId237"/>
            </p:custDataLst>
          </p:nvPr>
        </p:nvSpPr>
        <p:spPr bwMode="auto">
          <a:xfrm>
            <a:off x="5230990" y="3168776"/>
            <a:ext cx="1588" cy="1587"/>
          </a:xfrm>
          <a:custGeom>
            <a:avLst/>
            <a:gdLst>
              <a:gd name="T0" fmla="*/ 179346497 w 5"/>
              <a:gd name="T1" fmla="*/ 0 h 5"/>
              <a:gd name="T2" fmla="*/ 0 w 5"/>
              <a:gd name="T3" fmla="*/ 179120564 h 5"/>
              <a:gd name="T4" fmla="*/ 179346497 w 5"/>
              <a:gd name="T5" fmla="*/ 179120564 h 5"/>
              <a:gd name="T6" fmla="*/ 179346497 w 5"/>
              <a:gd name="T7" fmla="*/ 179120564 h 5"/>
              <a:gd name="T8" fmla="*/ 179346497 w 5"/>
              <a:gd name="T9" fmla="*/ 0 h 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 h="5">
                <a:moveTo>
                  <a:pt x="5" y="0"/>
                </a:moveTo>
                <a:lnTo>
                  <a:pt x="0" y="5"/>
                </a:lnTo>
                <a:lnTo>
                  <a:pt x="5" y="5"/>
                </a:lnTo>
                <a:lnTo>
                  <a:pt x="5" y="0"/>
                </a:ln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862" name="MH_Other_236"/>
          <p:cNvSpPr>
            <a:spLocks/>
          </p:cNvSpPr>
          <p:nvPr>
            <p:custDataLst>
              <p:tags r:id="rId238"/>
            </p:custDataLst>
          </p:nvPr>
        </p:nvSpPr>
        <p:spPr bwMode="auto">
          <a:xfrm>
            <a:off x="5070654" y="3170362"/>
            <a:ext cx="3175" cy="0"/>
          </a:xfrm>
          <a:custGeom>
            <a:avLst/>
            <a:gdLst>
              <a:gd name="T0" fmla="*/ 146271796 w 7"/>
              <a:gd name="T1" fmla="*/ 178 h 2"/>
              <a:gd name="T2" fmla="*/ 512054475 w 7"/>
              <a:gd name="T3" fmla="*/ 0 h 2"/>
              <a:gd name="T4" fmla="*/ 0 w 7"/>
              <a:gd name="T5" fmla="*/ 178 h 2"/>
              <a:gd name="T6" fmla="*/ 0 w 7"/>
              <a:gd name="T7" fmla="*/ 178 h 2"/>
              <a:gd name="T8" fmla="*/ 146271796 w 7"/>
              <a:gd name="T9" fmla="*/ 178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 h="2">
                <a:moveTo>
                  <a:pt x="2" y="2"/>
                </a:moveTo>
                <a:lnTo>
                  <a:pt x="7" y="0"/>
                </a:lnTo>
                <a:lnTo>
                  <a:pt x="0" y="2"/>
                </a:lnTo>
                <a:lnTo>
                  <a:pt x="2" y="2"/>
                </a:ln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863" name="MH_Other_237"/>
          <p:cNvSpPr>
            <a:spLocks/>
          </p:cNvSpPr>
          <p:nvPr>
            <p:custDataLst>
              <p:tags r:id="rId239"/>
            </p:custDataLst>
          </p:nvPr>
        </p:nvSpPr>
        <p:spPr bwMode="auto">
          <a:xfrm>
            <a:off x="5110340" y="3129088"/>
            <a:ext cx="133350" cy="23813"/>
          </a:xfrm>
          <a:custGeom>
            <a:avLst/>
            <a:gdLst>
              <a:gd name="T0" fmla="*/ 2147483646 w 157"/>
              <a:gd name="T1" fmla="*/ 2147483646 h 28"/>
              <a:gd name="T2" fmla="*/ 2147483646 w 157"/>
              <a:gd name="T3" fmla="*/ 2147483646 h 28"/>
              <a:gd name="T4" fmla="*/ 2147483646 w 157"/>
              <a:gd name="T5" fmla="*/ 2147483646 h 28"/>
              <a:gd name="T6" fmla="*/ 2147483646 w 157"/>
              <a:gd name="T7" fmla="*/ 2147483646 h 28"/>
              <a:gd name="T8" fmla="*/ 2147483646 w 157"/>
              <a:gd name="T9" fmla="*/ 2147483646 h 28"/>
              <a:gd name="T10" fmla="*/ 2147483646 w 157"/>
              <a:gd name="T11" fmla="*/ 2147483646 h 28"/>
              <a:gd name="T12" fmla="*/ 2147483646 w 157"/>
              <a:gd name="T13" fmla="*/ 1818349624 h 28"/>
              <a:gd name="T14" fmla="*/ 2147483646 w 157"/>
              <a:gd name="T15" fmla="*/ 1818349624 h 28"/>
              <a:gd name="T16" fmla="*/ 2147483646 w 157"/>
              <a:gd name="T17" fmla="*/ 1818349624 h 28"/>
              <a:gd name="T18" fmla="*/ 0 w 157"/>
              <a:gd name="T19" fmla="*/ 2147483646 h 28"/>
              <a:gd name="T20" fmla="*/ 607433882 w 157"/>
              <a:gd name="T21" fmla="*/ 2147483646 h 28"/>
              <a:gd name="T22" fmla="*/ 1215588872 w 157"/>
              <a:gd name="T23" fmla="*/ 2147483646 h 28"/>
              <a:gd name="T24" fmla="*/ 2147483646 w 157"/>
              <a:gd name="T25" fmla="*/ 2147483646 h 2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57" h="28">
                <a:moveTo>
                  <a:pt x="79" y="6"/>
                </a:moveTo>
                <a:cubicBezTo>
                  <a:pt x="110" y="12"/>
                  <a:pt x="123" y="17"/>
                  <a:pt x="123" y="17"/>
                </a:cubicBezTo>
                <a:cubicBezTo>
                  <a:pt x="157" y="28"/>
                  <a:pt x="157" y="28"/>
                  <a:pt x="157" y="28"/>
                </a:cubicBezTo>
                <a:cubicBezTo>
                  <a:pt x="157" y="26"/>
                  <a:pt x="157" y="26"/>
                  <a:pt x="157" y="26"/>
                </a:cubicBezTo>
                <a:cubicBezTo>
                  <a:pt x="123" y="16"/>
                  <a:pt x="123" y="16"/>
                  <a:pt x="123" y="16"/>
                </a:cubicBezTo>
                <a:cubicBezTo>
                  <a:pt x="123" y="16"/>
                  <a:pt x="111" y="11"/>
                  <a:pt x="79" y="5"/>
                </a:cubicBezTo>
                <a:cubicBezTo>
                  <a:pt x="70" y="3"/>
                  <a:pt x="61" y="2"/>
                  <a:pt x="52" y="3"/>
                </a:cubicBezTo>
                <a:cubicBezTo>
                  <a:pt x="52" y="3"/>
                  <a:pt x="52" y="3"/>
                  <a:pt x="51" y="3"/>
                </a:cubicBezTo>
                <a:cubicBezTo>
                  <a:pt x="51" y="3"/>
                  <a:pt x="51" y="3"/>
                  <a:pt x="51" y="3"/>
                </a:cubicBezTo>
                <a:cubicBezTo>
                  <a:pt x="32" y="4"/>
                  <a:pt x="15" y="12"/>
                  <a:pt x="0" y="25"/>
                </a:cubicBezTo>
                <a:cubicBezTo>
                  <a:pt x="1" y="25"/>
                  <a:pt x="1" y="25"/>
                  <a:pt x="1" y="25"/>
                </a:cubicBezTo>
                <a:cubicBezTo>
                  <a:pt x="2" y="25"/>
                  <a:pt x="2" y="25"/>
                  <a:pt x="2" y="25"/>
                </a:cubicBezTo>
                <a:cubicBezTo>
                  <a:pt x="24" y="6"/>
                  <a:pt x="50" y="0"/>
                  <a:pt x="79" y="6"/>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864" name="MH_Other_238"/>
          <p:cNvSpPr>
            <a:spLocks/>
          </p:cNvSpPr>
          <p:nvPr>
            <p:custDataLst>
              <p:tags r:id="rId240"/>
            </p:custDataLst>
          </p:nvPr>
        </p:nvSpPr>
        <p:spPr bwMode="auto">
          <a:xfrm>
            <a:off x="5111928" y="3149725"/>
            <a:ext cx="0" cy="0"/>
          </a:xfrm>
          <a:custGeom>
            <a:avLst/>
            <a:gdLst>
              <a:gd name="T0" fmla="*/ 711 w 1"/>
              <a:gd name="T1" fmla="*/ 0 w 1"/>
              <a:gd name="T2" fmla="*/ 711 w 1"/>
              <a:gd name="T3" fmla="*/ 711 w 1"/>
              <a:gd name="T4" fmla="*/ 0 60000 65536"/>
              <a:gd name="T5" fmla="*/ 0 60000 65536"/>
              <a:gd name="T6" fmla="*/ 0 60000 65536"/>
              <a:gd name="T7" fmla="*/ 0 60000 65536"/>
            </a:gdLst>
            <a:ahLst/>
            <a:cxnLst>
              <a:cxn ang="T4">
                <a:pos x="T0" y="0"/>
              </a:cxn>
              <a:cxn ang="T5">
                <a:pos x="T1" y="0"/>
              </a:cxn>
              <a:cxn ang="T6">
                <a:pos x="T2" y="0"/>
              </a:cxn>
              <a:cxn ang="T7">
                <a:pos x="T3" y="0"/>
              </a:cxn>
            </a:cxnLst>
            <a:rect l="0" t="0" r="r" b="b"/>
            <a:pathLst>
              <a:path w="1">
                <a:moveTo>
                  <a:pt x="1" y="0"/>
                </a:moveTo>
                <a:cubicBezTo>
                  <a:pt x="0" y="0"/>
                  <a:pt x="0" y="0"/>
                  <a:pt x="0" y="0"/>
                </a:cubicBezTo>
                <a:cubicBezTo>
                  <a:pt x="1" y="0"/>
                  <a:pt x="1" y="0"/>
                  <a:pt x="1" y="0"/>
                </a:cubicBezTo>
                <a:cubicBezTo>
                  <a:pt x="1" y="0"/>
                  <a:pt x="1" y="0"/>
                  <a:pt x="1" y="0"/>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865" name="MH_Other_239"/>
          <p:cNvSpPr>
            <a:spLocks/>
          </p:cNvSpPr>
          <p:nvPr>
            <p:custDataLst>
              <p:tags r:id="rId241"/>
            </p:custDataLst>
          </p:nvPr>
        </p:nvSpPr>
        <p:spPr bwMode="auto">
          <a:xfrm>
            <a:off x="5153203" y="3113213"/>
            <a:ext cx="80962" cy="17463"/>
          </a:xfrm>
          <a:custGeom>
            <a:avLst/>
            <a:gdLst>
              <a:gd name="T0" fmla="*/ 2147483646 w 96"/>
              <a:gd name="T1" fmla="*/ 2147483646 h 22"/>
              <a:gd name="T2" fmla="*/ 2147483646 w 96"/>
              <a:gd name="T3" fmla="*/ 2147483646 h 22"/>
              <a:gd name="T4" fmla="*/ 2147483646 w 96"/>
              <a:gd name="T5" fmla="*/ 2147483646 h 22"/>
              <a:gd name="T6" fmla="*/ 2147483646 w 96"/>
              <a:gd name="T7" fmla="*/ 2147483646 h 22"/>
              <a:gd name="T8" fmla="*/ 2147483646 w 96"/>
              <a:gd name="T9" fmla="*/ 1588419398 h 22"/>
              <a:gd name="T10" fmla="*/ 2147483646 w 96"/>
              <a:gd name="T11" fmla="*/ 2117682446 h 22"/>
              <a:gd name="T12" fmla="*/ 2147483646 w 96"/>
              <a:gd name="T13" fmla="*/ 1588419398 h 22"/>
              <a:gd name="T14" fmla="*/ 0 w 96"/>
              <a:gd name="T15" fmla="*/ 2147483646 h 22"/>
              <a:gd name="T16" fmla="*/ 0 w 96"/>
              <a:gd name="T17" fmla="*/ 2147483646 h 22"/>
              <a:gd name="T18" fmla="*/ 598158220 w 96"/>
              <a:gd name="T19" fmla="*/ 2147483646 h 22"/>
              <a:gd name="T20" fmla="*/ 2147483646 w 96"/>
              <a:gd name="T21" fmla="*/ 2147483646 h 2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96" h="22">
                <a:moveTo>
                  <a:pt x="79" y="8"/>
                </a:moveTo>
                <a:cubicBezTo>
                  <a:pt x="86" y="9"/>
                  <a:pt x="91" y="11"/>
                  <a:pt x="96" y="13"/>
                </a:cubicBezTo>
                <a:cubicBezTo>
                  <a:pt x="96" y="11"/>
                  <a:pt x="96" y="11"/>
                  <a:pt x="96" y="11"/>
                </a:cubicBezTo>
                <a:cubicBezTo>
                  <a:pt x="91" y="10"/>
                  <a:pt x="86" y="8"/>
                  <a:pt x="79" y="6"/>
                </a:cubicBezTo>
                <a:cubicBezTo>
                  <a:pt x="70" y="4"/>
                  <a:pt x="60" y="3"/>
                  <a:pt x="51" y="3"/>
                </a:cubicBezTo>
                <a:cubicBezTo>
                  <a:pt x="50" y="4"/>
                  <a:pt x="50" y="4"/>
                  <a:pt x="50" y="4"/>
                </a:cubicBezTo>
                <a:cubicBezTo>
                  <a:pt x="49" y="3"/>
                  <a:pt x="49" y="3"/>
                  <a:pt x="49" y="3"/>
                </a:cubicBezTo>
                <a:cubicBezTo>
                  <a:pt x="31" y="4"/>
                  <a:pt x="15" y="10"/>
                  <a:pt x="0" y="21"/>
                </a:cubicBezTo>
                <a:cubicBezTo>
                  <a:pt x="0" y="22"/>
                  <a:pt x="0" y="22"/>
                  <a:pt x="0" y="22"/>
                </a:cubicBezTo>
                <a:cubicBezTo>
                  <a:pt x="1" y="22"/>
                  <a:pt x="1" y="22"/>
                  <a:pt x="1" y="22"/>
                </a:cubicBezTo>
                <a:cubicBezTo>
                  <a:pt x="24" y="4"/>
                  <a:pt x="50" y="0"/>
                  <a:pt x="79" y="8"/>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866" name="MH_Other_240"/>
          <p:cNvSpPr>
            <a:spLocks/>
          </p:cNvSpPr>
          <p:nvPr>
            <p:custDataLst>
              <p:tags r:id="rId242"/>
            </p:custDataLst>
          </p:nvPr>
        </p:nvSpPr>
        <p:spPr bwMode="auto">
          <a:xfrm>
            <a:off x="5153204" y="3130675"/>
            <a:ext cx="1587" cy="0"/>
          </a:xfrm>
          <a:custGeom>
            <a:avLst/>
            <a:gdLst>
              <a:gd name="T0" fmla="*/ 2147483646 w 1"/>
              <a:gd name="T1" fmla="*/ 0 w 1"/>
              <a:gd name="T2" fmla="*/ 0 w 1"/>
              <a:gd name="T3" fmla="*/ 2147483646 w 1"/>
              <a:gd name="T4" fmla="*/ 0 60000 65536"/>
              <a:gd name="T5" fmla="*/ 0 60000 65536"/>
              <a:gd name="T6" fmla="*/ 0 60000 65536"/>
              <a:gd name="T7" fmla="*/ 0 60000 65536"/>
            </a:gdLst>
            <a:ahLst/>
            <a:cxnLst>
              <a:cxn ang="T4">
                <a:pos x="T0" y="0"/>
              </a:cxn>
              <a:cxn ang="T5">
                <a:pos x="T1" y="0"/>
              </a:cxn>
              <a:cxn ang="T6">
                <a:pos x="T2" y="0"/>
              </a:cxn>
              <a:cxn ang="T7">
                <a:pos x="T3" y="0"/>
              </a:cxn>
            </a:cxnLst>
            <a:rect l="0" t="0" r="r" b="b"/>
            <a:pathLst>
              <a:path w="1">
                <a:moveTo>
                  <a:pt x="1" y="0"/>
                </a:moveTo>
                <a:cubicBezTo>
                  <a:pt x="0" y="0"/>
                  <a:pt x="0" y="0"/>
                  <a:pt x="0" y="0"/>
                </a:cubicBezTo>
                <a:cubicBezTo>
                  <a:pt x="0" y="0"/>
                  <a:pt x="0" y="0"/>
                  <a:pt x="0" y="0"/>
                </a:cubicBezTo>
                <a:cubicBezTo>
                  <a:pt x="1" y="0"/>
                  <a:pt x="1" y="0"/>
                  <a:pt x="1" y="0"/>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867" name="MH_Other_241"/>
          <p:cNvSpPr>
            <a:spLocks/>
          </p:cNvSpPr>
          <p:nvPr>
            <p:custDataLst>
              <p:tags r:id="rId243"/>
            </p:custDataLst>
          </p:nvPr>
        </p:nvSpPr>
        <p:spPr bwMode="auto">
          <a:xfrm>
            <a:off x="5194479" y="3102100"/>
            <a:ext cx="34925" cy="12700"/>
          </a:xfrm>
          <a:custGeom>
            <a:avLst/>
            <a:gdLst>
              <a:gd name="T0" fmla="*/ 2147483646 w 41"/>
              <a:gd name="T1" fmla="*/ 611468593 h 15"/>
              <a:gd name="T2" fmla="*/ 2147483646 w 41"/>
              <a:gd name="T3" fmla="*/ 0 h 15"/>
              <a:gd name="T4" fmla="*/ 2147483646 w 41"/>
              <a:gd name="T5" fmla="*/ 0 h 15"/>
              <a:gd name="T6" fmla="*/ 0 w 41"/>
              <a:gd name="T7" fmla="*/ 2147483646 h 15"/>
              <a:gd name="T8" fmla="*/ 1220481384 w 41"/>
              <a:gd name="T9" fmla="*/ 2147483646 h 15"/>
              <a:gd name="T10" fmla="*/ 2147483646 w 41"/>
              <a:gd name="T11" fmla="*/ 611468593 h 1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1" h="15">
                <a:moveTo>
                  <a:pt x="41" y="1"/>
                </a:moveTo>
                <a:cubicBezTo>
                  <a:pt x="40" y="0"/>
                  <a:pt x="40" y="0"/>
                  <a:pt x="40" y="0"/>
                </a:cubicBezTo>
                <a:cubicBezTo>
                  <a:pt x="40" y="0"/>
                  <a:pt x="40" y="0"/>
                  <a:pt x="40" y="0"/>
                </a:cubicBezTo>
                <a:cubicBezTo>
                  <a:pt x="26" y="1"/>
                  <a:pt x="13" y="6"/>
                  <a:pt x="0" y="15"/>
                </a:cubicBezTo>
                <a:cubicBezTo>
                  <a:pt x="2" y="15"/>
                  <a:pt x="2" y="15"/>
                  <a:pt x="2" y="15"/>
                </a:cubicBezTo>
                <a:cubicBezTo>
                  <a:pt x="15" y="7"/>
                  <a:pt x="27" y="2"/>
                  <a:pt x="41" y="1"/>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868" name="MH_Other_242"/>
          <p:cNvSpPr>
            <a:spLocks/>
          </p:cNvSpPr>
          <p:nvPr>
            <p:custDataLst>
              <p:tags r:id="rId244"/>
            </p:custDataLst>
          </p:nvPr>
        </p:nvSpPr>
        <p:spPr bwMode="auto">
          <a:xfrm>
            <a:off x="5194479" y="3114801"/>
            <a:ext cx="1587" cy="1587"/>
          </a:xfrm>
          <a:custGeom>
            <a:avLst/>
            <a:gdLst>
              <a:gd name="T0" fmla="*/ 71627975 w 5"/>
              <a:gd name="T1" fmla="*/ 447676037 h 2"/>
              <a:gd name="T2" fmla="*/ 179120564 w 5"/>
              <a:gd name="T3" fmla="*/ 0 h 2"/>
              <a:gd name="T4" fmla="*/ 0 w 5"/>
              <a:gd name="T5" fmla="*/ 0 h 2"/>
              <a:gd name="T6" fmla="*/ 71627975 w 5"/>
              <a:gd name="T7" fmla="*/ 447676037 h 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 h="2">
                <a:moveTo>
                  <a:pt x="2" y="2"/>
                </a:moveTo>
                <a:lnTo>
                  <a:pt x="5" y="0"/>
                </a:lnTo>
                <a:lnTo>
                  <a:pt x="0" y="0"/>
                </a:lnTo>
                <a:lnTo>
                  <a:pt x="2" y="2"/>
                </a:ln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869" name="MH_Other_243"/>
          <p:cNvSpPr>
            <a:spLocks/>
          </p:cNvSpPr>
          <p:nvPr>
            <p:custDataLst>
              <p:tags r:id="rId245"/>
            </p:custDataLst>
          </p:nvPr>
        </p:nvSpPr>
        <p:spPr bwMode="auto">
          <a:xfrm>
            <a:off x="5026204" y="3260850"/>
            <a:ext cx="22225" cy="17462"/>
          </a:xfrm>
          <a:custGeom>
            <a:avLst/>
            <a:gdLst>
              <a:gd name="T0" fmla="*/ 0 w 25"/>
              <a:gd name="T1" fmla="*/ 2147483646 h 22"/>
              <a:gd name="T2" fmla="*/ 663079319 w 25"/>
              <a:gd name="T3" fmla="*/ 2147483646 h 22"/>
              <a:gd name="T4" fmla="*/ 663079319 w 25"/>
              <a:gd name="T5" fmla="*/ 2147483646 h 22"/>
              <a:gd name="T6" fmla="*/ 663079319 w 25"/>
              <a:gd name="T7" fmla="*/ 2147483646 h 22"/>
              <a:gd name="T8" fmla="*/ 2147483646 w 25"/>
              <a:gd name="T9" fmla="*/ 2147483646 h 22"/>
              <a:gd name="T10" fmla="*/ 2147483646 w 25"/>
              <a:gd name="T11" fmla="*/ 0 h 22"/>
              <a:gd name="T12" fmla="*/ 2147483646 w 25"/>
              <a:gd name="T13" fmla="*/ 529202578 h 22"/>
              <a:gd name="T14" fmla="*/ 2147483646 w 25"/>
              <a:gd name="T15" fmla="*/ 529202578 h 22"/>
              <a:gd name="T16" fmla="*/ 0 w 25"/>
              <a:gd name="T17" fmla="*/ 2147483646 h 2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5" h="22">
                <a:moveTo>
                  <a:pt x="0" y="21"/>
                </a:moveTo>
                <a:cubicBezTo>
                  <a:pt x="1" y="22"/>
                  <a:pt x="1" y="22"/>
                  <a:pt x="1" y="22"/>
                </a:cubicBezTo>
                <a:cubicBezTo>
                  <a:pt x="1" y="22"/>
                  <a:pt x="1" y="22"/>
                  <a:pt x="1" y="22"/>
                </a:cubicBezTo>
                <a:cubicBezTo>
                  <a:pt x="1" y="22"/>
                  <a:pt x="1" y="22"/>
                  <a:pt x="1" y="22"/>
                </a:cubicBezTo>
                <a:cubicBezTo>
                  <a:pt x="3" y="21"/>
                  <a:pt x="5" y="20"/>
                  <a:pt x="6" y="19"/>
                </a:cubicBezTo>
                <a:cubicBezTo>
                  <a:pt x="13" y="14"/>
                  <a:pt x="20" y="7"/>
                  <a:pt x="25" y="0"/>
                </a:cubicBezTo>
                <a:cubicBezTo>
                  <a:pt x="24" y="1"/>
                  <a:pt x="24" y="1"/>
                  <a:pt x="24" y="1"/>
                </a:cubicBezTo>
                <a:cubicBezTo>
                  <a:pt x="23" y="1"/>
                  <a:pt x="23" y="1"/>
                  <a:pt x="23" y="1"/>
                </a:cubicBezTo>
                <a:cubicBezTo>
                  <a:pt x="16" y="10"/>
                  <a:pt x="9" y="16"/>
                  <a:pt x="0" y="21"/>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870" name="MH_Other_244"/>
          <p:cNvSpPr>
            <a:spLocks/>
          </p:cNvSpPr>
          <p:nvPr>
            <p:custDataLst>
              <p:tags r:id="rId246"/>
            </p:custDataLst>
          </p:nvPr>
        </p:nvSpPr>
        <p:spPr bwMode="auto">
          <a:xfrm>
            <a:off x="5016679" y="3238626"/>
            <a:ext cx="65087" cy="26987"/>
          </a:xfrm>
          <a:custGeom>
            <a:avLst/>
            <a:gdLst>
              <a:gd name="T0" fmla="*/ 2147483646 w 78"/>
              <a:gd name="T1" fmla="*/ 2147483646 h 32"/>
              <a:gd name="T2" fmla="*/ 0 w 78"/>
              <a:gd name="T3" fmla="*/ 2147483646 h 32"/>
              <a:gd name="T4" fmla="*/ 586984606 w 78"/>
              <a:gd name="T5" fmla="*/ 2147483646 h 32"/>
              <a:gd name="T6" fmla="*/ 2147483646 w 78"/>
              <a:gd name="T7" fmla="*/ 2147483646 h 32"/>
              <a:gd name="T8" fmla="*/ 2147483646 w 78"/>
              <a:gd name="T9" fmla="*/ 2147483646 h 32"/>
              <a:gd name="T10" fmla="*/ 2147483646 w 78"/>
              <a:gd name="T11" fmla="*/ 2147483646 h 32"/>
              <a:gd name="T12" fmla="*/ 2147483646 w 78"/>
              <a:gd name="T13" fmla="*/ 2147483646 h 32"/>
              <a:gd name="T14" fmla="*/ 2147483646 w 78"/>
              <a:gd name="T15" fmla="*/ 2147483646 h 32"/>
              <a:gd name="T16" fmla="*/ 2147483646 w 78"/>
              <a:gd name="T17" fmla="*/ 0 h 32"/>
              <a:gd name="T18" fmla="*/ 2147483646 w 78"/>
              <a:gd name="T19" fmla="*/ 0 h 32"/>
              <a:gd name="T20" fmla="*/ 2147483646 w 78"/>
              <a:gd name="T21" fmla="*/ 0 h 32"/>
              <a:gd name="T22" fmla="*/ 2147483646 w 78"/>
              <a:gd name="T23" fmla="*/ 2147483646 h 3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78" h="32">
                <a:moveTo>
                  <a:pt x="9" y="30"/>
                </a:moveTo>
                <a:cubicBezTo>
                  <a:pt x="0" y="30"/>
                  <a:pt x="0" y="30"/>
                  <a:pt x="0" y="30"/>
                </a:cubicBezTo>
                <a:cubicBezTo>
                  <a:pt x="1" y="32"/>
                  <a:pt x="1" y="32"/>
                  <a:pt x="1" y="32"/>
                </a:cubicBezTo>
                <a:cubicBezTo>
                  <a:pt x="9" y="31"/>
                  <a:pt x="9" y="31"/>
                  <a:pt x="9" y="31"/>
                </a:cubicBezTo>
                <a:cubicBezTo>
                  <a:pt x="18" y="31"/>
                  <a:pt x="27" y="30"/>
                  <a:pt x="35" y="27"/>
                </a:cubicBezTo>
                <a:cubicBezTo>
                  <a:pt x="35" y="27"/>
                  <a:pt x="35" y="27"/>
                  <a:pt x="35" y="27"/>
                </a:cubicBezTo>
                <a:cubicBezTo>
                  <a:pt x="36" y="27"/>
                  <a:pt x="36" y="27"/>
                  <a:pt x="36" y="27"/>
                </a:cubicBezTo>
                <a:cubicBezTo>
                  <a:pt x="44" y="25"/>
                  <a:pt x="52" y="21"/>
                  <a:pt x="59" y="16"/>
                </a:cubicBezTo>
                <a:cubicBezTo>
                  <a:pt x="66" y="12"/>
                  <a:pt x="73" y="6"/>
                  <a:pt x="78" y="0"/>
                </a:cubicBezTo>
                <a:cubicBezTo>
                  <a:pt x="77" y="0"/>
                  <a:pt x="77" y="0"/>
                  <a:pt x="77" y="0"/>
                </a:cubicBezTo>
                <a:cubicBezTo>
                  <a:pt x="77" y="0"/>
                  <a:pt x="77" y="0"/>
                  <a:pt x="76" y="0"/>
                </a:cubicBezTo>
                <a:cubicBezTo>
                  <a:pt x="58" y="20"/>
                  <a:pt x="38" y="29"/>
                  <a:pt x="9" y="30"/>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871" name="MH_Other_245"/>
          <p:cNvSpPr>
            <a:spLocks/>
          </p:cNvSpPr>
          <p:nvPr>
            <p:custDataLst>
              <p:tags r:id="rId247"/>
            </p:custDataLst>
          </p:nvPr>
        </p:nvSpPr>
        <p:spPr bwMode="auto">
          <a:xfrm>
            <a:off x="5046840" y="3260850"/>
            <a:ext cx="0" cy="0"/>
          </a:xfrm>
          <a:custGeom>
            <a:avLst/>
            <a:gdLst>
              <a:gd name="T0" fmla="*/ 0 w 1"/>
              <a:gd name="T1" fmla="*/ 1067 w 1"/>
              <a:gd name="T2" fmla="*/ 0 w 1"/>
              <a:gd name="T3" fmla="*/ 0 60000 65536"/>
              <a:gd name="T4" fmla="*/ 0 60000 65536"/>
              <a:gd name="T5" fmla="*/ 0 60000 65536"/>
            </a:gdLst>
            <a:ahLst/>
            <a:cxnLst>
              <a:cxn ang="T3">
                <a:pos x="T0" y="0"/>
              </a:cxn>
              <a:cxn ang="T4">
                <a:pos x="T1" y="0"/>
              </a:cxn>
              <a:cxn ang="T5">
                <a:pos x="T2" y="0"/>
              </a:cxn>
            </a:cxnLst>
            <a:rect l="0" t="0" r="r" b="b"/>
            <a:pathLst>
              <a:path w="1">
                <a:moveTo>
                  <a:pt x="0" y="0"/>
                </a:moveTo>
                <a:cubicBezTo>
                  <a:pt x="0" y="0"/>
                  <a:pt x="0" y="0"/>
                  <a:pt x="1" y="0"/>
                </a:cubicBezTo>
                <a:cubicBezTo>
                  <a:pt x="0" y="0"/>
                  <a:pt x="0" y="0"/>
                  <a:pt x="0" y="0"/>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872" name="MH_Other_246"/>
          <p:cNvSpPr>
            <a:spLocks/>
          </p:cNvSpPr>
          <p:nvPr>
            <p:custDataLst>
              <p:tags r:id="rId248"/>
            </p:custDataLst>
          </p:nvPr>
        </p:nvSpPr>
        <p:spPr bwMode="auto">
          <a:xfrm>
            <a:off x="4997628" y="3217988"/>
            <a:ext cx="120650" cy="22225"/>
          </a:xfrm>
          <a:custGeom>
            <a:avLst/>
            <a:gdLst>
              <a:gd name="T0" fmla="*/ 2147483646 w 143"/>
              <a:gd name="T1" fmla="*/ 2147483646 h 27"/>
              <a:gd name="T2" fmla="*/ 2147483646 w 143"/>
              <a:gd name="T3" fmla="*/ 2147483646 h 27"/>
              <a:gd name="T4" fmla="*/ 0 w 143"/>
              <a:gd name="T5" fmla="*/ 2147483646 h 27"/>
              <a:gd name="T6" fmla="*/ 600081039 w 143"/>
              <a:gd name="T7" fmla="*/ 2147483646 h 27"/>
              <a:gd name="T8" fmla="*/ 2147483646 w 143"/>
              <a:gd name="T9" fmla="*/ 2147483646 h 27"/>
              <a:gd name="T10" fmla="*/ 2147483646 w 143"/>
              <a:gd name="T11" fmla="*/ 2147483646 h 27"/>
              <a:gd name="T12" fmla="*/ 2147483646 w 143"/>
              <a:gd name="T13" fmla="*/ 2147483646 h 27"/>
              <a:gd name="T14" fmla="*/ 2147483646 w 143"/>
              <a:gd name="T15" fmla="*/ 2147483646 h 27"/>
              <a:gd name="T16" fmla="*/ 2147483646 w 143"/>
              <a:gd name="T17" fmla="*/ 2147483646 h 27"/>
              <a:gd name="T18" fmla="*/ 2147483646 w 143"/>
              <a:gd name="T19" fmla="*/ 2147483646 h 27"/>
              <a:gd name="T20" fmla="*/ 2147483646 w 143"/>
              <a:gd name="T21" fmla="*/ 0 h 27"/>
              <a:gd name="T22" fmla="*/ 2147483646 w 143"/>
              <a:gd name="T23" fmla="*/ 0 h 27"/>
              <a:gd name="T24" fmla="*/ 2147483646 w 143"/>
              <a:gd name="T25" fmla="*/ 2147483646 h 2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43" h="27">
                <a:moveTo>
                  <a:pt x="73" y="25"/>
                </a:moveTo>
                <a:cubicBezTo>
                  <a:pt x="42" y="25"/>
                  <a:pt x="28" y="25"/>
                  <a:pt x="28" y="25"/>
                </a:cubicBezTo>
                <a:cubicBezTo>
                  <a:pt x="28" y="25"/>
                  <a:pt x="20" y="25"/>
                  <a:pt x="0" y="26"/>
                </a:cubicBezTo>
                <a:cubicBezTo>
                  <a:pt x="1" y="27"/>
                  <a:pt x="1" y="27"/>
                  <a:pt x="1" y="27"/>
                </a:cubicBezTo>
                <a:cubicBezTo>
                  <a:pt x="20" y="26"/>
                  <a:pt x="28" y="26"/>
                  <a:pt x="28" y="26"/>
                </a:cubicBezTo>
                <a:cubicBezTo>
                  <a:pt x="28" y="26"/>
                  <a:pt x="42" y="26"/>
                  <a:pt x="73" y="26"/>
                </a:cubicBezTo>
                <a:cubicBezTo>
                  <a:pt x="82" y="26"/>
                  <a:pt x="90" y="26"/>
                  <a:pt x="98" y="24"/>
                </a:cubicBezTo>
                <a:cubicBezTo>
                  <a:pt x="99" y="23"/>
                  <a:pt x="99" y="23"/>
                  <a:pt x="99" y="23"/>
                </a:cubicBezTo>
                <a:cubicBezTo>
                  <a:pt x="99" y="24"/>
                  <a:pt x="99" y="24"/>
                  <a:pt x="99" y="24"/>
                </a:cubicBezTo>
                <a:cubicBezTo>
                  <a:pt x="108" y="22"/>
                  <a:pt x="116" y="19"/>
                  <a:pt x="124" y="15"/>
                </a:cubicBezTo>
                <a:cubicBezTo>
                  <a:pt x="131" y="11"/>
                  <a:pt x="137" y="6"/>
                  <a:pt x="143" y="0"/>
                </a:cubicBezTo>
                <a:cubicBezTo>
                  <a:pt x="141" y="0"/>
                  <a:pt x="141" y="0"/>
                  <a:pt x="141" y="0"/>
                </a:cubicBezTo>
                <a:cubicBezTo>
                  <a:pt x="122" y="18"/>
                  <a:pt x="101" y="25"/>
                  <a:pt x="73" y="25"/>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873" name="MH_Other_247"/>
          <p:cNvSpPr>
            <a:spLocks/>
          </p:cNvSpPr>
          <p:nvPr>
            <p:custDataLst>
              <p:tags r:id="rId249"/>
            </p:custDataLst>
          </p:nvPr>
        </p:nvSpPr>
        <p:spPr bwMode="auto">
          <a:xfrm>
            <a:off x="5080179" y="3237037"/>
            <a:ext cx="1587" cy="1588"/>
          </a:xfrm>
          <a:custGeom>
            <a:avLst/>
            <a:gdLst>
              <a:gd name="T0" fmla="*/ 0 w 1"/>
              <a:gd name="T1" fmla="*/ 1792959984 h 1"/>
              <a:gd name="T2" fmla="*/ 2147483646 w 1"/>
              <a:gd name="T3" fmla="*/ 1792959984 h 1"/>
              <a:gd name="T4" fmla="*/ 2147483646 w 1"/>
              <a:gd name="T5" fmla="*/ 0 h 1"/>
              <a:gd name="T6" fmla="*/ 0 w 1"/>
              <a:gd name="T7" fmla="*/ 1792959984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0" y="1"/>
                </a:moveTo>
                <a:cubicBezTo>
                  <a:pt x="1" y="1"/>
                  <a:pt x="1" y="1"/>
                  <a:pt x="1" y="1"/>
                </a:cubicBezTo>
                <a:cubicBezTo>
                  <a:pt x="1" y="0"/>
                  <a:pt x="1" y="0"/>
                  <a:pt x="1" y="0"/>
                </a:cubicBezTo>
                <a:lnTo>
                  <a:pt x="0" y="1"/>
                </a:ln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874" name="MH_Other_248"/>
          <p:cNvSpPr>
            <a:spLocks/>
          </p:cNvSpPr>
          <p:nvPr>
            <p:custDataLst>
              <p:tags r:id="rId250"/>
            </p:custDataLst>
          </p:nvPr>
        </p:nvSpPr>
        <p:spPr bwMode="auto">
          <a:xfrm>
            <a:off x="4986516" y="3198937"/>
            <a:ext cx="168275" cy="25400"/>
          </a:xfrm>
          <a:custGeom>
            <a:avLst/>
            <a:gdLst>
              <a:gd name="T0" fmla="*/ 2147483646 w 201"/>
              <a:gd name="T1" fmla="*/ 2147483646 h 30"/>
              <a:gd name="T2" fmla="*/ 2147483646 w 201"/>
              <a:gd name="T3" fmla="*/ 2147483646 h 30"/>
              <a:gd name="T4" fmla="*/ 2147483646 w 201"/>
              <a:gd name="T5" fmla="*/ 2147483646 h 30"/>
              <a:gd name="T6" fmla="*/ 2147483646 w 201"/>
              <a:gd name="T7" fmla="*/ 2147483646 h 30"/>
              <a:gd name="T8" fmla="*/ 2147483646 w 201"/>
              <a:gd name="T9" fmla="*/ 2147483646 h 30"/>
              <a:gd name="T10" fmla="*/ 2147483646 w 201"/>
              <a:gd name="T11" fmla="*/ 2147483646 h 30"/>
              <a:gd name="T12" fmla="*/ 0 w 201"/>
              <a:gd name="T13" fmla="*/ 2147483646 h 30"/>
              <a:gd name="T14" fmla="*/ 0 w 201"/>
              <a:gd name="T15" fmla="*/ 2147483646 h 30"/>
              <a:gd name="T16" fmla="*/ 0 w 201"/>
              <a:gd name="T17" fmla="*/ 2147483646 h 30"/>
              <a:gd name="T18" fmla="*/ 2147483646 w 201"/>
              <a:gd name="T19" fmla="*/ 2147483646 h 30"/>
              <a:gd name="T20" fmla="*/ 2147483646 w 201"/>
              <a:gd name="T21" fmla="*/ 2147483646 h 30"/>
              <a:gd name="T22" fmla="*/ 2147483646 w 201"/>
              <a:gd name="T23" fmla="*/ 2147483646 h 30"/>
              <a:gd name="T24" fmla="*/ 2147483646 w 201"/>
              <a:gd name="T25" fmla="*/ 2147483646 h 30"/>
              <a:gd name="T26" fmla="*/ 2147483646 w 201"/>
              <a:gd name="T27" fmla="*/ 2147483646 h 30"/>
              <a:gd name="T28" fmla="*/ 2147483646 w 201"/>
              <a:gd name="T29" fmla="*/ 2147483646 h 30"/>
              <a:gd name="T30" fmla="*/ 2147483646 w 201"/>
              <a:gd name="T31" fmla="*/ 2147483646 h 30"/>
              <a:gd name="T32" fmla="*/ 2147483646 w 201"/>
              <a:gd name="T33" fmla="*/ 2147483646 h 30"/>
              <a:gd name="T34" fmla="*/ 2147483646 w 201"/>
              <a:gd name="T35" fmla="*/ 0 h 30"/>
              <a:gd name="T36" fmla="*/ 2147483646 w 201"/>
              <a:gd name="T37" fmla="*/ 0 h 30"/>
              <a:gd name="T38" fmla="*/ 2147483646 w 201"/>
              <a:gd name="T39" fmla="*/ 0 h 30"/>
              <a:gd name="T40" fmla="*/ 2147483646 w 201"/>
              <a:gd name="T41" fmla="*/ 2147483646 h 3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01" h="30">
                <a:moveTo>
                  <a:pt x="128" y="22"/>
                </a:moveTo>
                <a:cubicBezTo>
                  <a:pt x="98" y="20"/>
                  <a:pt x="84" y="19"/>
                  <a:pt x="84" y="19"/>
                </a:cubicBezTo>
                <a:cubicBezTo>
                  <a:pt x="84" y="19"/>
                  <a:pt x="71" y="18"/>
                  <a:pt x="39" y="19"/>
                </a:cubicBezTo>
                <a:cubicBezTo>
                  <a:pt x="29" y="19"/>
                  <a:pt x="20" y="21"/>
                  <a:pt x="12" y="24"/>
                </a:cubicBezTo>
                <a:cubicBezTo>
                  <a:pt x="12" y="24"/>
                  <a:pt x="11" y="24"/>
                  <a:pt x="11" y="24"/>
                </a:cubicBezTo>
                <a:cubicBezTo>
                  <a:pt x="11" y="24"/>
                  <a:pt x="11" y="24"/>
                  <a:pt x="11" y="24"/>
                </a:cubicBezTo>
                <a:cubicBezTo>
                  <a:pt x="7" y="25"/>
                  <a:pt x="3" y="27"/>
                  <a:pt x="0" y="29"/>
                </a:cubicBezTo>
                <a:cubicBezTo>
                  <a:pt x="0" y="29"/>
                  <a:pt x="0" y="29"/>
                  <a:pt x="0" y="29"/>
                </a:cubicBezTo>
                <a:cubicBezTo>
                  <a:pt x="0" y="30"/>
                  <a:pt x="0" y="30"/>
                  <a:pt x="0" y="30"/>
                </a:cubicBezTo>
                <a:cubicBezTo>
                  <a:pt x="12" y="24"/>
                  <a:pt x="24" y="21"/>
                  <a:pt x="39" y="20"/>
                </a:cubicBezTo>
                <a:cubicBezTo>
                  <a:pt x="71" y="19"/>
                  <a:pt x="84" y="20"/>
                  <a:pt x="84" y="20"/>
                </a:cubicBezTo>
                <a:cubicBezTo>
                  <a:pt x="84" y="20"/>
                  <a:pt x="98" y="21"/>
                  <a:pt x="128" y="23"/>
                </a:cubicBezTo>
                <a:cubicBezTo>
                  <a:pt x="138" y="24"/>
                  <a:pt x="147" y="23"/>
                  <a:pt x="155" y="22"/>
                </a:cubicBezTo>
                <a:cubicBezTo>
                  <a:pt x="156" y="21"/>
                  <a:pt x="156" y="21"/>
                  <a:pt x="156" y="21"/>
                </a:cubicBezTo>
                <a:cubicBezTo>
                  <a:pt x="157" y="22"/>
                  <a:pt x="157" y="22"/>
                  <a:pt x="157" y="22"/>
                </a:cubicBezTo>
                <a:cubicBezTo>
                  <a:pt x="157" y="22"/>
                  <a:pt x="157" y="22"/>
                  <a:pt x="157" y="22"/>
                </a:cubicBezTo>
                <a:cubicBezTo>
                  <a:pt x="165" y="20"/>
                  <a:pt x="173" y="18"/>
                  <a:pt x="180" y="14"/>
                </a:cubicBezTo>
                <a:cubicBezTo>
                  <a:pt x="187" y="11"/>
                  <a:pt x="195" y="5"/>
                  <a:pt x="201" y="0"/>
                </a:cubicBezTo>
                <a:cubicBezTo>
                  <a:pt x="200" y="0"/>
                  <a:pt x="200" y="0"/>
                  <a:pt x="200" y="0"/>
                </a:cubicBezTo>
                <a:cubicBezTo>
                  <a:pt x="199" y="0"/>
                  <a:pt x="199" y="0"/>
                  <a:pt x="199" y="0"/>
                </a:cubicBezTo>
                <a:cubicBezTo>
                  <a:pt x="179" y="17"/>
                  <a:pt x="157" y="24"/>
                  <a:pt x="128" y="22"/>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875" name="MH_Other_249"/>
          <p:cNvSpPr>
            <a:spLocks/>
          </p:cNvSpPr>
          <p:nvPr>
            <p:custDataLst>
              <p:tags r:id="rId251"/>
            </p:custDataLst>
          </p:nvPr>
        </p:nvSpPr>
        <p:spPr bwMode="auto">
          <a:xfrm>
            <a:off x="5116690" y="3216401"/>
            <a:ext cx="1588" cy="1587"/>
          </a:xfrm>
          <a:custGeom>
            <a:avLst/>
            <a:gdLst>
              <a:gd name="T0" fmla="*/ 71718526 w 5"/>
              <a:gd name="T1" fmla="*/ 0 h 2"/>
              <a:gd name="T2" fmla="*/ 0 w 5"/>
              <a:gd name="T3" fmla="*/ 447676037 h 2"/>
              <a:gd name="T4" fmla="*/ 179346497 w 5"/>
              <a:gd name="T5" fmla="*/ 447676037 h 2"/>
              <a:gd name="T6" fmla="*/ 179346497 w 5"/>
              <a:gd name="T7" fmla="*/ 447676037 h 2"/>
              <a:gd name="T8" fmla="*/ 71718526 w 5"/>
              <a:gd name="T9" fmla="*/ 0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 h="2">
                <a:moveTo>
                  <a:pt x="2" y="0"/>
                </a:moveTo>
                <a:lnTo>
                  <a:pt x="0" y="2"/>
                </a:lnTo>
                <a:lnTo>
                  <a:pt x="5" y="2"/>
                </a:lnTo>
                <a:lnTo>
                  <a:pt x="2" y="0"/>
                </a:ln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876" name="MH_Other_250"/>
          <p:cNvSpPr>
            <a:spLocks/>
          </p:cNvSpPr>
          <p:nvPr>
            <p:custDataLst>
              <p:tags r:id="rId252"/>
            </p:custDataLst>
          </p:nvPr>
        </p:nvSpPr>
        <p:spPr bwMode="auto">
          <a:xfrm>
            <a:off x="4994454" y="3183063"/>
            <a:ext cx="200025" cy="36513"/>
          </a:xfrm>
          <a:custGeom>
            <a:avLst/>
            <a:gdLst>
              <a:gd name="T0" fmla="*/ 2147483646 w 237"/>
              <a:gd name="T1" fmla="*/ 0 h 43"/>
              <a:gd name="T2" fmla="*/ 2147483646 w 237"/>
              <a:gd name="T3" fmla="*/ 0 h 43"/>
              <a:gd name="T4" fmla="*/ 2147483646 w 237"/>
              <a:gd name="T5" fmla="*/ 2147483646 h 43"/>
              <a:gd name="T6" fmla="*/ 2147483646 w 237"/>
              <a:gd name="T7" fmla="*/ 2147483646 h 43"/>
              <a:gd name="T8" fmla="*/ 2147483646 w 237"/>
              <a:gd name="T9" fmla="*/ 2147483646 h 43"/>
              <a:gd name="T10" fmla="*/ 0 w 237"/>
              <a:gd name="T11" fmla="*/ 2147483646 h 43"/>
              <a:gd name="T12" fmla="*/ 599768633 w 237"/>
              <a:gd name="T13" fmla="*/ 2147483646 h 43"/>
              <a:gd name="T14" fmla="*/ 1198825784 w 237"/>
              <a:gd name="T15" fmla="*/ 2147483646 h 43"/>
              <a:gd name="T16" fmla="*/ 2147483646 w 237"/>
              <a:gd name="T17" fmla="*/ 2147483646 h 43"/>
              <a:gd name="T18" fmla="*/ 2147483646 w 237"/>
              <a:gd name="T19" fmla="*/ 2147483646 h 43"/>
              <a:gd name="T20" fmla="*/ 2147483646 w 237"/>
              <a:gd name="T21" fmla="*/ 2147483646 h 43"/>
              <a:gd name="T22" fmla="*/ 2147483646 w 237"/>
              <a:gd name="T23" fmla="*/ 2147483646 h 43"/>
              <a:gd name="T24" fmla="*/ 2147483646 w 237"/>
              <a:gd name="T25" fmla="*/ 2147483646 h 43"/>
              <a:gd name="T26" fmla="*/ 2147483646 w 237"/>
              <a:gd name="T27" fmla="*/ 2147483646 h 43"/>
              <a:gd name="T28" fmla="*/ 2147483646 w 237"/>
              <a:gd name="T29" fmla="*/ 2147483646 h 43"/>
              <a:gd name="T30" fmla="*/ 2147483646 w 237"/>
              <a:gd name="T31" fmla="*/ 0 h 4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37" h="43">
                <a:moveTo>
                  <a:pt x="237" y="0"/>
                </a:moveTo>
                <a:cubicBezTo>
                  <a:pt x="236" y="0"/>
                  <a:pt x="236" y="0"/>
                  <a:pt x="236" y="0"/>
                </a:cubicBezTo>
                <a:cubicBezTo>
                  <a:pt x="214" y="16"/>
                  <a:pt x="192" y="21"/>
                  <a:pt x="163" y="17"/>
                </a:cubicBezTo>
                <a:cubicBezTo>
                  <a:pt x="133" y="13"/>
                  <a:pt x="119" y="12"/>
                  <a:pt x="119" y="12"/>
                </a:cubicBezTo>
                <a:cubicBezTo>
                  <a:pt x="119" y="12"/>
                  <a:pt x="106" y="9"/>
                  <a:pt x="74" y="9"/>
                </a:cubicBezTo>
                <a:cubicBezTo>
                  <a:pt x="44" y="8"/>
                  <a:pt x="18" y="20"/>
                  <a:pt x="0" y="43"/>
                </a:cubicBezTo>
                <a:cubicBezTo>
                  <a:pt x="1" y="43"/>
                  <a:pt x="1" y="43"/>
                  <a:pt x="1" y="43"/>
                </a:cubicBezTo>
                <a:cubicBezTo>
                  <a:pt x="1" y="43"/>
                  <a:pt x="2" y="43"/>
                  <a:pt x="2" y="43"/>
                </a:cubicBezTo>
                <a:cubicBezTo>
                  <a:pt x="20" y="20"/>
                  <a:pt x="44" y="9"/>
                  <a:pt x="74" y="10"/>
                </a:cubicBezTo>
                <a:cubicBezTo>
                  <a:pt x="106" y="11"/>
                  <a:pt x="119" y="13"/>
                  <a:pt x="119" y="13"/>
                </a:cubicBezTo>
                <a:cubicBezTo>
                  <a:pt x="119" y="13"/>
                  <a:pt x="133" y="14"/>
                  <a:pt x="163" y="18"/>
                </a:cubicBezTo>
                <a:cubicBezTo>
                  <a:pt x="172" y="20"/>
                  <a:pt x="181" y="20"/>
                  <a:pt x="189" y="19"/>
                </a:cubicBezTo>
                <a:cubicBezTo>
                  <a:pt x="189" y="19"/>
                  <a:pt x="189" y="19"/>
                  <a:pt x="189" y="19"/>
                </a:cubicBezTo>
                <a:cubicBezTo>
                  <a:pt x="190" y="19"/>
                  <a:pt x="190" y="19"/>
                  <a:pt x="190" y="19"/>
                </a:cubicBezTo>
                <a:cubicBezTo>
                  <a:pt x="199" y="18"/>
                  <a:pt x="207" y="16"/>
                  <a:pt x="215" y="13"/>
                </a:cubicBezTo>
                <a:cubicBezTo>
                  <a:pt x="222" y="10"/>
                  <a:pt x="230" y="5"/>
                  <a:pt x="237" y="0"/>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877" name="MH_Other_251"/>
          <p:cNvSpPr>
            <a:spLocks/>
          </p:cNvSpPr>
          <p:nvPr>
            <p:custDataLst>
              <p:tags r:id="rId253"/>
            </p:custDataLst>
          </p:nvPr>
        </p:nvSpPr>
        <p:spPr bwMode="auto">
          <a:xfrm>
            <a:off x="4996040" y="3219575"/>
            <a:ext cx="0" cy="0"/>
          </a:xfrm>
          <a:custGeom>
            <a:avLst/>
            <a:gdLst>
              <a:gd name="T0" fmla="*/ 1067 w 1"/>
              <a:gd name="T1" fmla="*/ 0 w 1"/>
              <a:gd name="T2" fmla="*/ 0 w 1"/>
              <a:gd name="T3" fmla="*/ 1067 w 1"/>
              <a:gd name="T4" fmla="*/ 0 60000 65536"/>
              <a:gd name="T5" fmla="*/ 0 60000 65536"/>
              <a:gd name="T6" fmla="*/ 0 60000 65536"/>
              <a:gd name="T7" fmla="*/ 0 60000 65536"/>
            </a:gdLst>
            <a:ahLst/>
            <a:cxnLst>
              <a:cxn ang="T4">
                <a:pos x="T0" y="0"/>
              </a:cxn>
              <a:cxn ang="T5">
                <a:pos x="T1" y="0"/>
              </a:cxn>
              <a:cxn ang="T6">
                <a:pos x="T2" y="0"/>
              </a:cxn>
              <a:cxn ang="T7">
                <a:pos x="T3" y="0"/>
              </a:cxn>
            </a:cxnLst>
            <a:rect l="0" t="0" r="r" b="b"/>
            <a:pathLst>
              <a:path w="1">
                <a:moveTo>
                  <a:pt x="1" y="0"/>
                </a:moveTo>
                <a:cubicBezTo>
                  <a:pt x="1" y="0"/>
                  <a:pt x="0" y="0"/>
                  <a:pt x="0" y="0"/>
                </a:cubicBezTo>
                <a:cubicBezTo>
                  <a:pt x="0" y="0"/>
                  <a:pt x="0" y="0"/>
                  <a:pt x="0" y="0"/>
                </a:cubicBezTo>
                <a:cubicBezTo>
                  <a:pt x="0" y="0"/>
                  <a:pt x="1" y="0"/>
                  <a:pt x="1" y="0"/>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878" name="MH_Other_252"/>
          <p:cNvSpPr>
            <a:spLocks/>
          </p:cNvSpPr>
          <p:nvPr>
            <p:custDataLst>
              <p:tags r:id="rId254"/>
            </p:custDataLst>
          </p:nvPr>
        </p:nvSpPr>
        <p:spPr bwMode="auto">
          <a:xfrm>
            <a:off x="5153204" y="3198937"/>
            <a:ext cx="1587" cy="0"/>
          </a:xfrm>
          <a:custGeom>
            <a:avLst/>
            <a:gdLst>
              <a:gd name="T0" fmla="*/ 0 w 1"/>
              <a:gd name="T1" fmla="*/ 2147483646 w 1"/>
              <a:gd name="T2" fmla="*/ 0 w 1"/>
              <a:gd name="T3" fmla="*/ 0 60000 65536"/>
              <a:gd name="T4" fmla="*/ 0 60000 65536"/>
              <a:gd name="T5" fmla="*/ 0 60000 65536"/>
            </a:gdLst>
            <a:ahLst/>
            <a:cxnLst>
              <a:cxn ang="T3">
                <a:pos x="T0" y="0"/>
              </a:cxn>
              <a:cxn ang="T4">
                <a:pos x="T1" y="0"/>
              </a:cxn>
              <a:cxn ang="T5">
                <a:pos x="T2" y="0"/>
              </a:cxn>
            </a:cxnLst>
            <a:rect l="0" t="0" r="r" b="b"/>
            <a:pathLst>
              <a:path w="1">
                <a:moveTo>
                  <a:pt x="0" y="0"/>
                </a:moveTo>
                <a:cubicBezTo>
                  <a:pt x="0" y="0"/>
                  <a:pt x="0" y="0"/>
                  <a:pt x="1" y="0"/>
                </a:cubicBezTo>
                <a:cubicBezTo>
                  <a:pt x="0" y="0"/>
                  <a:pt x="0" y="0"/>
                  <a:pt x="0" y="0"/>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879" name="MH_Other_253"/>
          <p:cNvSpPr>
            <a:spLocks/>
          </p:cNvSpPr>
          <p:nvPr>
            <p:custDataLst>
              <p:tags r:id="rId255"/>
            </p:custDataLst>
          </p:nvPr>
        </p:nvSpPr>
        <p:spPr bwMode="auto">
          <a:xfrm>
            <a:off x="5229404" y="3071937"/>
            <a:ext cx="269875" cy="96838"/>
          </a:xfrm>
          <a:custGeom>
            <a:avLst/>
            <a:gdLst>
              <a:gd name="T0" fmla="*/ 2147483646 w 322"/>
              <a:gd name="T1" fmla="*/ 2147483646 h 115"/>
              <a:gd name="T2" fmla="*/ 2147483646 w 322"/>
              <a:gd name="T3" fmla="*/ 2147483646 h 115"/>
              <a:gd name="T4" fmla="*/ 2147483646 w 322"/>
              <a:gd name="T5" fmla="*/ 2147483646 h 115"/>
              <a:gd name="T6" fmla="*/ 2147483646 w 322"/>
              <a:gd name="T7" fmla="*/ 2147483646 h 115"/>
              <a:gd name="T8" fmla="*/ 2147483646 w 322"/>
              <a:gd name="T9" fmla="*/ 2147483646 h 115"/>
              <a:gd name="T10" fmla="*/ 2147483646 w 322"/>
              <a:gd name="T11" fmla="*/ 2147483646 h 115"/>
              <a:gd name="T12" fmla="*/ 2147483646 w 322"/>
              <a:gd name="T13" fmla="*/ 2147483646 h 115"/>
              <a:gd name="T14" fmla="*/ 2147483646 w 322"/>
              <a:gd name="T15" fmla="*/ 2147483646 h 115"/>
              <a:gd name="T16" fmla="*/ 0 w 322"/>
              <a:gd name="T17" fmla="*/ 2147483646 h 115"/>
              <a:gd name="T18" fmla="*/ 0 w 322"/>
              <a:gd name="T19" fmla="*/ 2147483646 h 115"/>
              <a:gd name="T20" fmla="*/ 590758051 w 322"/>
              <a:gd name="T21" fmla="*/ 2147483646 h 115"/>
              <a:gd name="T22" fmla="*/ 2147483646 w 322"/>
              <a:gd name="T23" fmla="*/ 2147483646 h 115"/>
              <a:gd name="T24" fmla="*/ 2147483646 w 322"/>
              <a:gd name="T25" fmla="*/ 2147483646 h 115"/>
              <a:gd name="T26" fmla="*/ 2147483646 w 322"/>
              <a:gd name="T27" fmla="*/ 2147483646 h 115"/>
              <a:gd name="T28" fmla="*/ 2147483646 w 322"/>
              <a:gd name="T29" fmla="*/ 2147483646 h 115"/>
              <a:gd name="T30" fmla="*/ 2147483646 w 322"/>
              <a:gd name="T31" fmla="*/ 2147483646 h 115"/>
              <a:gd name="T32" fmla="*/ 2147483646 w 322"/>
              <a:gd name="T33" fmla="*/ 2147483646 h 115"/>
              <a:gd name="T34" fmla="*/ 2147483646 w 322"/>
              <a:gd name="T35" fmla="*/ 2147483646 h 115"/>
              <a:gd name="T36" fmla="*/ 2147483646 w 322"/>
              <a:gd name="T37" fmla="*/ 2147483646 h 115"/>
              <a:gd name="T38" fmla="*/ 2147483646 w 322"/>
              <a:gd name="T39" fmla="*/ 2147483646 h 115"/>
              <a:gd name="T40" fmla="*/ 2147483646 w 322"/>
              <a:gd name="T41" fmla="*/ 2147483646 h 115"/>
              <a:gd name="T42" fmla="*/ 2147483646 w 322"/>
              <a:gd name="T43" fmla="*/ 2147483646 h 115"/>
              <a:gd name="T44" fmla="*/ 2147483646 w 322"/>
              <a:gd name="T45" fmla="*/ 2147483646 h 115"/>
              <a:gd name="T46" fmla="*/ 2147483646 w 322"/>
              <a:gd name="T47" fmla="*/ 2147483646 h 115"/>
              <a:gd name="T48" fmla="*/ 2147483646 w 322"/>
              <a:gd name="T49" fmla="*/ 2147483646 h 115"/>
              <a:gd name="T50" fmla="*/ 2147483646 w 322"/>
              <a:gd name="T51" fmla="*/ 2147483646 h 115"/>
              <a:gd name="T52" fmla="*/ 2147483646 w 322"/>
              <a:gd name="T53" fmla="*/ 2147483646 h 115"/>
              <a:gd name="T54" fmla="*/ 2147483646 w 322"/>
              <a:gd name="T55" fmla="*/ 2147483646 h 115"/>
              <a:gd name="T56" fmla="*/ 2147483646 w 322"/>
              <a:gd name="T57" fmla="*/ 2147483646 h 115"/>
              <a:gd name="T58" fmla="*/ 2147483646 w 322"/>
              <a:gd name="T59" fmla="*/ 2147483646 h 115"/>
              <a:gd name="T60" fmla="*/ 2147483646 w 322"/>
              <a:gd name="T61" fmla="*/ 2147483646 h 115"/>
              <a:gd name="T62" fmla="*/ 2147483646 w 322"/>
              <a:gd name="T63" fmla="*/ 2147483646 h 115"/>
              <a:gd name="T64" fmla="*/ 2147483646 w 322"/>
              <a:gd name="T65" fmla="*/ 2147483646 h 115"/>
              <a:gd name="T66" fmla="*/ 2147483646 w 322"/>
              <a:gd name="T67" fmla="*/ 2147483646 h 115"/>
              <a:gd name="T68" fmla="*/ 2147483646 w 322"/>
              <a:gd name="T69" fmla="*/ 2147483646 h 115"/>
              <a:gd name="T70" fmla="*/ 2147483646 w 322"/>
              <a:gd name="T71" fmla="*/ 2147483646 h 115"/>
              <a:gd name="T72" fmla="*/ 2147483646 w 322"/>
              <a:gd name="T73" fmla="*/ 2147483646 h 115"/>
              <a:gd name="T74" fmla="*/ 2147483646 w 322"/>
              <a:gd name="T75" fmla="*/ 2147483646 h 115"/>
              <a:gd name="T76" fmla="*/ 2147483646 w 322"/>
              <a:gd name="T77" fmla="*/ 2147483646 h 115"/>
              <a:gd name="T78" fmla="*/ 2147483646 w 322"/>
              <a:gd name="T79" fmla="*/ 2147483646 h 115"/>
              <a:gd name="T80" fmla="*/ 2147483646 w 322"/>
              <a:gd name="T81" fmla="*/ 2147483646 h 115"/>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322" h="115">
                <a:moveTo>
                  <a:pt x="278" y="6"/>
                </a:moveTo>
                <a:cubicBezTo>
                  <a:pt x="262" y="0"/>
                  <a:pt x="244" y="0"/>
                  <a:pt x="226" y="5"/>
                </a:cubicBezTo>
                <a:cubicBezTo>
                  <a:pt x="226" y="6"/>
                  <a:pt x="226" y="6"/>
                  <a:pt x="226" y="6"/>
                </a:cubicBezTo>
                <a:cubicBezTo>
                  <a:pt x="208" y="0"/>
                  <a:pt x="189" y="1"/>
                  <a:pt x="171" y="8"/>
                </a:cubicBezTo>
                <a:cubicBezTo>
                  <a:pt x="153" y="4"/>
                  <a:pt x="135" y="6"/>
                  <a:pt x="117" y="13"/>
                </a:cubicBezTo>
                <a:cubicBezTo>
                  <a:pt x="100" y="11"/>
                  <a:pt x="81" y="15"/>
                  <a:pt x="65" y="23"/>
                </a:cubicBezTo>
                <a:cubicBezTo>
                  <a:pt x="47" y="21"/>
                  <a:pt x="29" y="25"/>
                  <a:pt x="12" y="35"/>
                </a:cubicBezTo>
                <a:cubicBezTo>
                  <a:pt x="13" y="35"/>
                  <a:pt x="13" y="35"/>
                  <a:pt x="13" y="35"/>
                </a:cubicBezTo>
                <a:cubicBezTo>
                  <a:pt x="8" y="35"/>
                  <a:pt x="4" y="35"/>
                  <a:pt x="0" y="36"/>
                </a:cubicBezTo>
                <a:cubicBezTo>
                  <a:pt x="0" y="36"/>
                  <a:pt x="0" y="36"/>
                  <a:pt x="0" y="36"/>
                </a:cubicBezTo>
                <a:cubicBezTo>
                  <a:pt x="1" y="37"/>
                  <a:pt x="1" y="37"/>
                  <a:pt x="1" y="37"/>
                </a:cubicBezTo>
                <a:cubicBezTo>
                  <a:pt x="7" y="59"/>
                  <a:pt x="7" y="59"/>
                  <a:pt x="7" y="59"/>
                </a:cubicBezTo>
                <a:cubicBezTo>
                  <a:pt x="7" y="61"/>
                  <a:pt x="7" y="61"/>
                  <a:pt x="7" y="61"/>
                </a:cubicBezTo>
                <a:cubicBezTo>
                  <a:pt x="17" y="93"/>
                  <a:pt x="17" y="93"/>
                  <a:pt x="17" y="93"/>
                </a:cubicBezTo>
                <a:cubicBezTo>
                  <a:pt x="17" y="95"/>
                  <a:pt x="17" y="95"/>
                  <a:pt x="17" y="95"/>
                </a:cubicBezTo>
                <a:cubicBezTo>
                  <a:pt x="22" y="114"/>
                  <a:pt x="22" y="114"/>
                  <a:pt x="22" y="114"/>
                </a:cubicBezTo>
                <a:cubicBezTo>
                  <a:pt x="22" y="114"/>
                  <a:pt x="22" y="114"/>
                  <a:pt x="22" y="114"/>
                </a:cubicBezTo>
                <a:cubicBezTo>
                  <a:pt x="23" y="115"/>
                  <a:pt x="23" y="115"/>
                  <a:pt x="23" y="115"/>
                </a:cubicBezTo>
                <a:cubicBezTo>
                  <a:pt x="23" y="115"/>
                  <a:pt x="23" y="115"/>
                  <a:pt x="23" y="115"/>
                </a:cubicBezTo>
                <a:cubicBezTo>
                  <a:pt x="25" y="115"/>
                  <a:pt x="27" y="114"/>
                  <a:pt x="29" y="114"/>
                </a:cubicBezTo>
                <a:cubicBezTo>
                  <a:pt x="37" y="111"/>
                  <a:pt x="45" y="108"/>
                  <a:pt x="53" y="103"/>
                </a:cubicBezTo>
                <a:cubicBezTo>
                  <a:pt x="61" y="104"/>
                  <a:pt x="69" y="104"/>
                  <a:pt x="77" y="102"/>
                </a:cubicBezTo>
                <a:cubicBezTo>
                  <a:pt x="85" y="100"/>
                  <a:pt x="94" y="97"/>
                  <a:pt x="101" y="93"/>
                </a:cubicBezTo>
                <a:cubicBezTo>
                  <a:pt x="110" y="94"/>
                  <a:pt x="118" y="94"/>
                  <a:pt x="126" y="93"/>
                </a:cubicBezTo>
                <a:cubicBezTo>
                  <a:pt x="134" y="92"/>
                  <a:pt x="142" y="90"/>
                  <a:pt x="150" y="87"/>
                </a:cubicBezTo>
                <a:cubicBezTo>
                  <a:pt x="158" y="88"/>
                  <a:pt x="166" y="89"/>
                  <a:pt x="173" y="88"/>
                </a:cubicBezTo>
                <a:cubicBezTo>
                  <a:pt x="181" y="87"/>
                  <a:pt x="190" y="85"/>
                  <a:pt x="199" y="82"/>
                </a:cubicBezTo>
                <a:cubicBezTo>
                  <a:pt x="207" y="84"/>
                  <a:pt x="215" y="85"/>
                  <a:pt x="223" y="85"/>
                </a:cubicBezTo>
                <a:cubicBezTo>
                  <a:pt x="231" y="85"/>
                  <a:pt x="240" y="84"/>
                  <a:pt x="248" y="81"/>
                </a:cubicBezTo>
                <a:cubicBezTo>
                  <a:pt x="256" y="84"/>
                  <a:pt x="264" y="85"/>
                  <a:pt x="273" y="86"/>
                </a:cubicBezTo>
                <a:cubicBezTo>
                  <a:pt x="281" y="86"/>
                  <a:pt x="289" y="85"/>
                  <a:pt x="297" y="83"/>
                </a:cubicBezTo>
                <a:cubicBezTo>
                  <a:pt x="303" y="86"/>
                  <a:pt x="308" y="87"/>
                  <a:pt x="314" y="88"/>
                </a:cubicBezTo>
                <a:cubicBezTo>
                  <a:pt x="314" y="87"/>
                  <a:pt x="314" y="87"/>
                  <a:pt x="314" y="87"/>
                </a:cubicBezTo>
                <a:cubicBezTo>
                  <a:pt x="316" y="67"/>
                  <a:pt x="316" y="67"/>
                  <a:pt x="316" y="67"/>
                </a:cubicBezTo>
                <a:cubicBezTo>
                  <a:pt x="316" y="66"/>
                  <a:pt x="316" y="66"/>
                  <a:pt x="316" y="66"/>
                </a:cubicBezTo>
                <a:cubicBezTo>
                  <a:pt x="319" y="32"/>
                  <a:pt x="319" y="32"/>
                  <a:pt x="319" y="32"/>
                </a:cubicBezTo>
                <a:cubicBezTo>
                  <a:pt x="319" y="30"/>
                  <a:pt x="319" y="30"/>
                  <a:pt x="319" y="30"/>
                </a:cubicBezTo>
                <a:cubicBezTo>
                  <a:pt x="321" y="7"/>
                  <a:pt x="321" y="7"/>
                  <a:pt x="321" y="7"/>
                </a:cubicBezTo>
                <a:cubicBezTo>
                  <a:pt x="321" y="7"/>
                  <a:pt x="321" y="7"/>
                  <a:pt x="321" y="7"/>
                </a:cubicBezTo>
                <a:cubicBezTo>
                  <a:pt x="322" y="6"/>
                  <a:pt x="322" y="6"/>
                  <a:pt x="322" y="6"/>
                </a:cubicBezTo>
                <a:cubicBezTo>
                  <a:pt x="308" y="2"/>
                  <a:pt x="293" y="2"/>
                  <a:pt x="278" y="6"/>
                </a:cubicBezTo>
                <a:close/>
              </a:path>
            </a:pathLst>
          </a:custGeom>
          <a:solidFill>
            <a:srgbClr val="BCBEC0"/>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880" name="MH_Other_254"/>
          <p:cNvSpPr>
            <a:spLocks/>
          </p:cNvSpPr>
          <p:nvPr>
            <p:custDataLst>
              <p:tags r:id="rId256"/>
            </p:custDataLst>
          </p:nvPr>
        </p:nvSpPr>
        <p:spPr bwMode="auto">
          <a:xfrm>
            <a:off x="5283378" y="3081462"/>
            <a:ext cx="195262" cy="65088"/>
          </a:xfrm>
          <a:custGeom>
            <a:avLst/>
            <a:gdLst>
              <a:gd name="T0" fmla="*/ 2147483646 w 232"/>
              <a:gd name="T1" fmla="*/ 2147483646 h 78"/>
              <a:gd name="T2" fmla="*/ 2147483646 w 232"/>
              <a:gd name="T3" fmla="*/ 2147483646 h 78"/>
              <a:gd name="T4" fmla="*/ 2147483646 w 232"/>
              <a:gd name="T5" fmla="*/ 2147483646 h 78"/>
              <a:gd name="T6" fmla="*/ 2147483646 w 232"/>
              <a:gd name="T7" fmla="*/ 2147483646 h 78"/>
              <a:gd name="T8" fmla="*/ 2147483646 w 232"/>
              <a:gd name="T9" fmla="*/ 2147483646 h 78"/>
              <a:gd name="T10" fmla="*/ 2147483646 w 232"/>
              <a:gd name="T11" fmla="*/ 2147483646 h 78"/>
              <a:gd name="T12" fmla="*/ 2147483646 w 232"/>
              <a:gd name="T13" fmla="*/ 2147483646 h 78"/>
              <a:gd name="T14" fmla="*/ 2147483646 w 232"/>
              <a:gd name="T15" fmla="*/ 2147483646 h 78"/>
              <a:gd name="T16" fmla="*/ 2147483646 w 232"/>
              <a:gd name="T17" fmla="*/ 2147483646 h 78"/>
              <a:gd name="T18" fmla="*/ 2147483646 w 232"/>
              <a:gd name="T19" fmla="*/ 2147483646 h 78"/>
              <a:gd name="T20" fmla="*/ 2147483646 w 232"/>
              <a:gd name="T21" fmla="*/ 2147483646 h 78"/>
              <a:gd name="T22" fmla="*/ 2147483646 w 232"/>
              <a:gd name="T23" fmla="*/ 1751956172 h 78"/>
              <a:gd name="T24" fmla="*/ 2147483646 w 232"/>
              <a:gd name="T25" fmla="*/ 1751956172 h 78"/>
              <a:gd name="T26" fmla="*/ 0 w 232"/>
              <a:gd name="T27" fmla="*/ 2147483646 h 78"/>
              <a:gd name="T28" fmla="*/ 595738470 w 232"/>
              <a:gd name="T29" fmla="*/ 2147483646 h 78"/>
              <a:gd name="T30" fmla="*/ 2147483646 w 232"/>
              <a:gd name="T31" fmla="*/ 2147483646 h 7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32" h="78">
                <a:moveTo>
                  <a:pt x="81" y="14"/>
                </a:moveTo>
                <a:cubicBezTo>
                  <a:pt x="109" y="28"/>
                  <a:pt x="120" y="35"/>
                  <a:pt x="121" y="35"/>
                </a:cubicBezTo>
                <a:cubicBezTo>
                  <a:pt x="121" y="36"/>
                  <a:pt x="132" y="42"/>
                  <a:pt x="158" y="59"/>
                </a:cubicBezTo>
                <a:cubicBezTo>
                  <a:pt x="175" y="69"/>
                  <a:pt x="191" y="75"/>
                  <a:pt x="208" y="76"/>
                </a:cubicBezTo>
                <a:cubicBezTo>
                  <a:pt x="216" y="76"/>
                  <a:pt x="224" y="75"/>
                  <a:pt x="232" y="73"/>
                </a:cubicBezTo>
                <a:cubicBezTo>
                  <a:pt x="230" y="72"/>
                  <a:pt x="230" y="72"/>
                  <a:pt x="230" y="72"/>
                </a:cubicBezTo>
                <a:cubicBezTo>
                  <a:pt x="205" y="78"/>
                  <a:pt x="183" y="73"/>
                  <a:pt x="159" y="58"/>
                </a:cubicBezTo>
                <a:cubicBezTo>
                  <a:pt x="133" y="41"/>
                  <a:pt x="121" y="34"/>
                  <a:pt x="121" y="34"/>
                </a:cubicBezTo>
                <a:cubicBezTo>
                  <a:pt x="121" y="34"/>
                  <a:pt x="110" y="27"/>
                  <a:pt x="81" y="13"/>
                </a:cubicBezTo>
                <a:cubicBezTo>
                  <a:pt x="73" y="8"/>
                  <a:pt x="64" y="5"/>
                  <a:pt x="55" y="4"/>
                </a:cubicBezTo>
                <a:cubicBezTo>
                  <a:pt x="54" y="4"/>
                  <a:pt x="53" y="4"/>
                  <a:pt x="53" y="5"/>
                </a:cubicBezTo>
                <a:cubicBezTo>
                  <a:pt x="52" y="3"/>
                  <a:pt x="52" y="3"/>
                  <a:pt x="52" y="3"/>
                </a:cubicBezTo>
                <a:cubicBezTo>
                  <a:pt x="52" y="3"/>
                  <a:pt x="52" y="3"/>
                  <a:pt x="52" y="3"/>
                </a:cubicBezTo>
                <a:cubicBezTo>
                  <a:pt x="35" y="1"/>
                  <a:pt x="16" y="5"/>
                  <a:pt x="0" y="13"/>
                </a:cubicBezTo>
                <a:cubicBezTo>
                  <a:pt x="1" y="13"/>
                  <a:pt x="1" y="13"/>
                  <a:pt x="1" y="13"/>
                </a:cubicBezTo>
                <a:cubicBezTo>
                  <a:pt x="27" y="0"/>
                  <a:pt x="53" y="0"/>
                  <a:pt x="81" y="14"/>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881" name="MH_Other_255"/>
          <p:cNvSpPr>
            <a:spLocks/>
          </p:cNvSpPr>
          <p:nvPr>
            <p:custDataLst>
              <p:tags r:id="rId257"/>
            </p:custDataLst>
          </p:nvPr>
        </p:nvSpPr>
        <p:spPr bwMode="auto">
          <a:xfrm>
            <a:off x="5327828" y="3075112"/>
            <a:ext cx="165100" cy="71438"/>
          </a:xfrm>
          <a:custGeom>
            <a:avLst/>
            <a:gdLst>
              <a:gd name="T0" fmla="*/ 2147483646 w 197"/>
              <a:gd name="T1" fmla="*/ 2147483646 h 85"/>
              <a:gd name="T2" fmla="*/ 2147483646 w 197"/>
              <a:gd name="T3" fmla="*/ 2147483646 h 85"/>
              <a:gd name="T4" fmla="*/ 2147483646 w 197"/>
              <a:gd name="T5" fmla="*/ 2147483646 h 85"/>
              <a:gd name="T6" fmla="*/ 2147483646 w 197"/>
              <a:gd name="T7" fmla="*/ 2147483646 h 85"/>
              <a:gd name="T8" fmla="*/ 2147483646 w 197"/>
              <a:gd name="T9" fmla="*/ 2147483646 h 85"/>
              <a:gd name="T10" fmla="*/ 2147483646 w 197"/>
              <a:gd name="T11" fmla="*/ 2147483646 h 85"/>
              <a:gd name="T12" fmla="*/ 2147483646 w 197"/>
              <a:gd name="T13" fmla="*/ 2147483646 h 85"/>
              <a:gd name="T14" fmla="*/ 2147483646 w 197"/>
              <a:gd name="T15" fmla="*/ 2147483646 h 85"/>
              <a:gd name="T16" fmla="*/ 0 w 197"/>
              <a:gd name="T17" fmla="*/ 2147483646 h 85"/>
              <a:gd name="T18" fmla="*/ 1772061880 w 197"/>
              <a:gd name="T19" fmla="*/ 2147483646 h 85"/>
              <a:gd name="T20" fmla="*/ 2147483646 w 197"/>
              <a:gd name="T21" fmla="*/ 2147483646 h 85"/>
              <a:gd name="T22" fmla="*/ 2147483646 w 197"/>
              <a:gd name="T23" fmla="*/ 2147483646 h 85"/>
              <a:gd name="T24" fmla="*/ 2147483646 w 197"/>
              <a:gd name="T25" fmla="*/ 2147483646 h 85"/>
              <a:gd name="T26" fmla="*/ 2147483646 w 197"/>
              <a:gd name="T27" fmla="*/ 2147483646 h 85"/>
              <a:gd name="T28" fmla="*/ 2147483646 w 197"/>
              <a:gd name="T29" fmla="*/ 2147483646 h 85"/>
              <a:gd name="T30" fmla="*/ 2147483646 w 197"/>
              <a:gd name="T31" fmla="*/ 2147483646 h 85"/>
              <a:gd name="T32" fmla="*/ 2147483646 w 197"/>
              <a:gd name="T33" fmla="*/ 2147483646 h 85"/>
              <a:gd name="T34" fmla="*/ 2147483646 w 197"/>
              <a:gd name="T35" fmla="*/ 2147483646 h 8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97" h="85">
                <a:moveTo>
                  <a:pt x="197" y="85"/>
                </a:moveTo>
                <a:cubicBezTo>
                  <a:pt x="197" y="84"/>
                  <a:pt x="197" y="84"/>
                  <a:pt x="197" y="84"/>
                </a:cubicBezTo>
                <a:cubicBezTo>
                  <a:pt x="183" y="81"/>
                  <a:pt x="170" y="75"/>
                  <a:pt x="156" y="65"/>
                </a:cubicBezTo>
                <a:cubicBezTo>
                  <a:pt x="131" y="47"/>
                  <a:pt x="120" y="40"/>
                  <a:pt x="120" y="40"/>
                </a:cubicBezTo>
                <a:cubicBezTo>
                  <a:pt x="119" y="40"/>
                  <a:pt x="109" y="31"/>
                  <a:pt x="81" y="16"/>
                </a:cubicBezTo>
                <a:cubicBezTo>
                  <a:pt x="73" y="11"/>
                  <a:pt x="64" y="7"/>
                  <a:pt x="56" y="5"/>
                </a:cubicBezTo>
                <a:cubicBezTo>
                  <a:pt x="55" y="5"/>
                  <a:pt x="55" y="6"/>
                  <a:pt x="55" y="6"/>
                </a:cubicBezTo>
                <a:cubicBezTo>
                  <a:pt x="55" y="5"/>
                  <a:pt x="55" y="5"/>
                  <a:pt x="55" y="5"/>
                </a:cubicBezTo>
                <a:cubicBezTo>
                  <a:pt x="36" y="1"/>
                  <a:pt x="18" y="3"/>
                  <a:pt x="0" y="10"/>
                </a:cubicBezTo>
                <a:cubicBezTo>
                  <a:pt x="3" y="11"/>
                  <a:pt x="3" y="11"/>
                  <a:pt x="3" y="11"/>
                </a:cubicBezTo>
                <a:cubicBezTo>
                  <a:pt x="29" y="0"/>
                  <a:pt x="55" y="2"/>
                  <a:pt x="80" y="17"/>
                </a:cubicBezTo>
                <a:cubicBezTo>
                  <a:pt x="108" y="32"/>
                  <a:pt x="119" y="41"/>
                  <a:pt x="119" y="41"/>
                </a:cubicBezTo>
                <a:cubicBezTo>
                  <a:pt x="119" y="41"/>
                  <a:pt x="130" y="48"/>
                  <a:pt x="155" y="66"/>
                </a:cubicBezTo>
                <a:cubicBezTo>
                  <a:pt x="163" y="72"/>
                  <a:pt x="170" y="76"/>
                  <a:pt x="178" y="79"/>
                </a:cubicBezTo>
                <a:cubicBezTo>
                  <a:pt x="180" y="79"/>
                  <a:pt x="180" y="79"/>
                  <a:pt x="180" y="79"/>
                </a:cubicBezTo>
                <a:cubicBezTo>
                  <a:pt x="180" y="80"/>
                  <a:pt x="180" y="80"/>
                  <a:pt x="180" y="80"/>
                </a:cubicBezTo>
                <a:cubicBezTo>
                  <a:pt x="180" y="80"/>
                  <a:pt x="180" y="80"/>
                  <a:pt x="180" y="80"/>
                </a:cubicBezTo>
                <a:cubicBezTo>
                  <a:pt x="186" y="83"/>
                  <a:pt x="191" y="84"/>
                  <a:pt x="197" y="85"/>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882" name="MH_Other_256"/>
          <p:cNvSpPr>
            <a:spLocks/>
          </p:cNvSpPr>
          <p:nvPr>
            <p:custDataLst>
              <p:tags r:id="rId258"/>
            </p:custDataLst>
          </p:nvPr>
        </p:nvSpPr>
        <p:spPr bwMode="auto">
          <a:xfrm>
            <a:off x="5477054" y="3141787"/>
            <a:ext cx="1587" cy="0"/>
          </a:xfrm>
          <a:custGeom>
            <a:avLst/>
            <a:gdLst>
              <a:gd name="T0" fmla="*/ 179120564 w 5"/>
              <a:gd name="T1" fmla="*/ 0 h 3"/>
              <a:gd name="T2" fmla="*/ 0 w 5"/>
              <a:gd name="T3" fmla="*/ 0 h 3"/>
              <a:gd name="T4" fmla="*/ 179120564 w 5"/>
              <a:gd name="T5" fmla="*/ 119 h 3"/>
              <a:gd name="T6" fmla="*/ 179120564 w 5"/>
              <a:gd name="T7" fmla="*/ 119 h 3"/>
              <a:gd name="T8" fmla="*/ 179120564 w 5"/>
              <a:gd name="T9" fmla="*/ 0 h 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 h="3">
                <a:moveTo>
                  <a:pt x="5" y="0"/>
                </a:moveTo>
                <a:lnTo>
                  <a:pt x="0" y="0"/>
                </a:lnTo>
                <a:lnTo>
                  <a:pt x="5" y="3"/>
                </a:lnTo>
                <a:lnTo>
                  <a:pt x="5" y="0"/>
                </a:ln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883" name="MH_Other_257"/>
          <p:cNvSpPr>
            <a:spLocks/>
          </p:cNvSpPr>
          <p:nvPr>
            <p:custDataLst>
              <p:tags r:id="rId259"/>
            </p:custDataLst>
          </p:nvPr>
        </p:nvSpPr>
        <p:spPr bwMode="auto">
          <a:xfrm>
            <a:off x="5327829" y="3083051"/>
            <a:ext cx="1587" cy="1587"/>
          </a:xfrm>
          <a:custGeom>
            <a:avLst/>
            <a:gdLst>
              <a:gd name="T0" fmla="*/ 232268030 w 3"/>
              <a:gd name="T1" fmla="*/ 1119503921 h 2"/>
              <a:gd name="T2" fmla="*/ 696524249 w 3"/>
              <a:gd name="T3" fmla="*/ 559752357 h 2"/>
              <a:gd name="T4" fmla="*/ 0 w 3"/>
              <a:gd name="T5" fmla="*/ 0 h 2"/>
              <a:gd name="T6" fmla="*/ 0 w 3"/>
              <a:gd name="T7" fmla="*/ 0 h 2"/>
              <a:gd name="T8" fmla="*/ 232268030 w 3"/>
              <a:gd name="T9" fmla="*/ 1119503921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 h="2">
                <a:moveTo>
                  <a:pt x="1" y="2"/>
                </a:moveTo>
                <a:cubicBezTo>
                  <a:pt x="1" y="1"/>
                  <a:pt x="2" y="1"/>
                  <a:pt x="3" y="1"/>
                </a:cubicBezTo>
                <a:cubicBezTo>
                  <a:pt x="0" y="0"/>
                  <a:pt x="0" y="0"/>
                  <a:pt x="0" y="0"/>
                </a:cubicBezTo>
                <a:cubicBezTo>
                  <a:pt x="0" y="0"/>
                  <a:pt x="0" y="0"/>
                  <a:pt x="0" y="0"/>
                </a:cubicBezTo>
                <a:lnTo>
                  <a:pt x="1" y="2"/>
                </a:ln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884" name="MH_Other_258"/>
          <p:cNvSpPr>
            <a:spLocks/>
          </p:cNvSpPr>
          <p:nvPr>
            <p:custDataLst>
              <p:tags r:id="rId260"/>
            </p:custDataLst>
          </p:nvPr>
        </p:nvSpPr>
        <p:spPr bwMode="auto">
          <a:xfrm>
            <a:off x="5372279" y="3071937"/>
            <a:ext cx="122237" cy="57150"/>
          </a:xfrm>
          <a:custGeom>
            <a:avLst/>
            <a:gdLst>
              <a:gd name="T0" fmla="*/ 2147483646 w 146"/>
              <a:gd name="T1" fmla="*/ 2147483646 h 68"/>
              <a:gd name="T2" fmla="*/ 2147483646 w 146"/>
              <a:gd name="T3" fmla="*/ 2147483646 h 68"/>
              <a:gd name="T4" fmla="*/ 2147483646 w 146"/>
              <a:gd name="T5" fmla="*/ 2147483646 h 68"/>
              <a:gd name="T6" fmla="*/ 2147483646 w 146"/>
              <a:gd name="T7" fmla="*/ 2147483646 h 68"/>
              <a:gd name="T8" fmla="*/ 2147483646 w 146"/>
              <a:gd name="T9" fmla="*/ 2147483646 h 68"/>
              <a:gd name="T10" fmla="*/ 2147483646 w 146"/>
              <a:gd name="T11" fmla="*/ 2147483646 h 68"/>
              <a:gd name="T12" fmla="*/ 2147483646 w 146"/>
              <a:gd name="T13" fmla="*/ 2147483646 h 68"/>
              <a:gd name="T14" fmla="*/ 2147483646 w 146"/>
              <a:gd name="T15" fmla="*/ 2147483646 h 68"/>
              <a:gd name="T16" fmla="*/ 2147483646 w 146"/>
              <a:gd name="T17" fmla="*/ 2147483646 h 68"/>
              <a:gd name="T18" fmla="*/ 0 w 146"/>
              <a:gd name="T19" fmla="*/ 2147483646 h 68"/>
              <a:gd name="T20" fmla="*/ 1177630421 w 146"/>
              <a:gd name="T21" fmla="*/ 2147483646 h 68"/>
              <a:gd name="T22" fmla="*/ 1766445213 w 146"/>
              <a:gd name="T23" fmla="*/ 2147483646 h 68"/>
              <a:gd name="T24" fmla="*/ 2147483646 w 146"/>
              <a:gd name="T25" fmla="*/ 2147483646 h 6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46" h="68">
                <a:moveTo>
                  <a:pt x="81" y="20"/>
                </a:moveTo>
                <a:cubicBezTo>
                  <a:pt x="108" y="37"/>
                  <a:pt x="118" y="46"/>
                  <a:pt x="118" y="46"/>
                </a:cubicBezTo>
                <a:cubicBezTo>
                  <a:pt x="146" y="68"/>
                  <a:pt x="146" y="68"/>
                  <a:pt x="146" y="68"/>
                </a:cubicBezTo>
                <a:cubicBezTo>
                  <a:pt x="146" y="67"/>
                  <a:pt x="146" y="67"/>
                  <a:pt x="146" y="67"/>
                </a:cubicBezTo>
                <a:cubicBezTo>
                  <a:pt x="119" y="45"/>
                  <a:pt x="119" y="45"/>
                  <a:pt x="119" y="45"/>
                </a:cubicBezTo>
                <a:cubicBezTo>
                  <a:pt x="119" y="45"/>
                  <a:pt x="109" y="36"/>
                  <a:pt x="82" y="19"/>
                </a:cubicBezTo>
                <a:cubicBezTo>
                  <a:pt x="74" y="13"/>
                  <a:pt x="66" y="9"/>
                  <a:pt x="57" y="7"/>
                </a:cubicBezTo>
                <a:cubicBezTo>
                  <a:pt x="57" y="7"/>
                  <a:pt x="57" y="7"/>
                  <a:pt x="56" y="7"/>
                </a:cubicBezTo>
                <a:cubicBezTo>
                  <a:pt x="56" y="7"/>
                  <a:pt x="56" y="7"/>
                  <a:pt x="56" y="7"/>
                </a:cubicBezTo>
                <a:cubicBezTo>
                  <a:pt x="38" y="1"/>
                  <a:pt x="19" y="2"/>
                  <a:pt x="0" y="9"/>
                </a:cubicBezTo>
                <a:cubicBezTo>
                  <a:pt x="2" y="9"/>
                  <a:pt x="2" y="9"/>
                  <a:pt x="2" y="9"/>
                </a:cubicBezTo>
                <a:cubicBezTo>
                  <a:pt x="3" y="9"/>
                  <a:pt x="3" y="9"/>
                  <a:pt x="3" y="9"/>
                </a:cubicBezTo>
                <a:cubicBezTo>
                  <a:pt x="30" y="0"/>
                  <a:pt x="56" y="3"/>
                  <a:pt x="81" y="20"/>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885" name="MH_Other_259"/>
          <p:cNvSpPr>
            <a:spLocks/>
          </p:cNvSpPr>
          <p:nvPr>
            <p:custDataLst>
              <p:tags r:id="rId261"/>
            </p:custDataLst>
          </p:nvPr>
        </p:nvSpPr>
        <p:spPr bwMode="auto">
          <a:xfrm>
            <a:off x="5373865" y="3079875"/>
            <a:ext cx="0" cy="0"/>
          </a:xfrm>
          <a:custGeom>
            <a:avLst/>
            <a:gdLst>
              <a:gd name="T0" fmla="*/ 711 w 1"/>
              <a:gd name="T1" fmla="*/ 0 h 1"/>
              <a:gd name="T2" fmla="*/ 0 w 1"/>
              <a:gd name="T3" fmla="*/ 0 h 1"/>
              <a:gd name="T4" fmla="*/ 0 w 1"/>
              <a:gd name="T5" fmla="*/ 711 h 1"/>
              <a:gd name="T6" fmla="*/ 711 w 1"/>
              <a:gd name="T7" fmla="*/ 0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1" y="0"/>
                </a:moveTo>
                <a:cubicBezTo>
                  <a:pt x="0" y="0"/>
                  <a:pt x="0" y="0"/>
                  <a:pt x="0" y="0"/>
                </a:cubicBezTo>
                <a:cubicBezTo>
                  <a:pt x="0" y="1"/>
                  <a:pt x="0" y="1"/>
                  <a:pt x="0" y="1"/>
                </a:cubicBezTo>
                <a:cubicBezTo>
                  <a:pt x="0" y="1"/>
                  <a:pt x="0" y="0"/>
                  <a:pt x="1" y="0"/>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886" name="MH_Other_260"/>
          <p:cNvSpPr>
            <a:spLocks/>
          </p:cNvSpPr>
          <p:nvPr>
            <p:custDataLst>
              <p:tags r:id="rId262"/>
            </p:custDataLst>
          </p:nvPr>
        </p:nvSpPr>
        <p:spPr bwMode="auto">
          <a:xfrm>
            <a:off x="5418316" y="3070351"/>
            <a:ext cx="79375" cy="28575"/>
          </a:xfrm>
          <a:custGeom>
            <a:avLst/>
            <a:gdLst>
              <a:gd name="T0" fmla="*/ 2147483646 w 93"/>
              <a:gd name="T1" fmla="*/ 2147483646 h 34"/>
              <a:gd name="T2" fmla="*/ 2147483646 w 93"/>
              <a:gd name="T3" fmla="*/ 2147483646 h 34"/>
              <a:gd name="T4" fmla="*/ 2147483646 w 93"/>
              <a:gd name="T5" fmla="*/ 2147483646 h 34"/>
              <a:gd name="T6" fmla="*/ 2147483646 w 93"/>
              <a:gd name="T7" fmla="*/ 2147483646 h 34"/>
              <a:gd name="T8" fmla="*/ 2147483646 w 93"/>
              <a:gd name="T9" fmla="*/ 2147483646 h 34"/>
              <a:gd name="T10" fmla="*/ 2147483646 w 93"/>
              <a:gd name="T11" fmla="*/ 2147483646 h 34"/>
              <a:gd name="T12" fmla="*/ 2147483646 w 93"/>
              <a:gd name="T13" fmla="*/ 2147483646 h 34"/>
              <a:gd name="T14" fmla="*/ 0 w 93"/>
              <a:gd name="T15" fmla="*/ 2147483646 h 34"/>
              <a:gd name="T16" fmla="*/ 0 w 93"/>
              <a:gd name="T17" fmla="*/ 2147483646 h 34"/>
              <a:gd name="T18" fmla="*/ 612629052 w 93"/>
              <a:gd name="T19" fmla="*/ 2147483646 h 34"/>
              <a:gd name="T20" fmla="*/ 2147483646 w 93"/>
              <a:gd name="T21" fmla="*/ 2147483646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93" h="34">
                <a:moveTo>
                  <a:pt x="79" y="23"/>
                </a:moveTo>
                <a:cubicBezTo>
                  <a:pt x="84" y="27"/>
                  <a:pt x="89" y="31"/>
                  <a:pt x="93" y="34"/>
                </a:cubicBezTo>
                <a:cubicBezTo>
                  <a:pt x="93" y="32"/>
                  <a:pt x="93" y="32"/>
                  <a:pt x="93" y="32"/>
                </a:cubicBezTo>
                <a:cubicBezTo>
                  <a:pt x="89" y="29"/>
                  <a:pt x="85" y="26"/>
                  <a:pt x="80" y="22"/>
                </a:cubicBezTo>
                <a:cubicBezTo>
                  <a:pt x="72" y="16"/>
                  <a:pt x="63" y="12"/>
                  <a:pt x="55" y="8"/>
                </a:cubicBezTo>
                <a:cubicBezTo>
                  <a:pt x="53" y="9"/>
                  <a:pt x="53" y="9"/>
                  <a:pt x="53" y="9"/>
                </a:cubicBezTo>
                <a:cubicBezTo>
                  <a:pt x="52" y="8"/>
                  <a:pt x="52" y="8"/>
                  <a:pt x="52" y="8"/>
                </a:cubicBezTo>
                <a:cubicBezTo>
                  <a:pt x="36" y="2"/>
                  <a:pt x="18" y="2"/>
                  <a:pt x="0" y="7"/>
                </a:cubicBezTo>
                <a:cubicBezTo>
                  <a:pt x="0" y="8"/>
                  <a:pt x="0" y="8"/>
                  <a:pt x="0" y="8"/>
                </a:cubicBezTo>
                <a:cubicBezTo>
                  <a:pt x="1" y="8"/>
                  <a:pt x="1" y="8"/>
                  <a:pt x="1" y="8"/>
                </a:cubicBezTo>
                <a:cubicBezTo>
                  <a:pt x="29" y="0"/>
                  <a:pt x="55" y="5"/>
                  <a:pt x="79" y="23"/>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887" name="MH_Other_261"/>
          <p:cNvSpPr>
            <a:spLocks/>
          </p:cNvSpPr>
          <p:nvPr>
            <p:custDataLst>
              <p:tags r:id="rId263"/>
            </p:custDataLst>
          </p:nvPr>
        </p:nvSpPr>
        <p:spPr bwMode="auto">
          <a:xfrm>
            <a:off x="5418315" y="3076700"/>
            <a:ext cx="1588" cy="0"/>
          </a:xfrm>
          <a:custGeom>
            <a:avLst/>
            <a:gdLst>
              <a:gd name="T0" fmla="*/ 1792959984 w 1"/>
              <a:gd name="T1" fmla="*/ 0 w 1"/>
              <a:gd name="T2" fmla="*/ 0 w 1"/>
              <a:gd name="T3" fmla="*/ 1792959984 w 1"/>
              <a:gd name="T4" fmla="*/ 0 60000 65536"/>
              <a:gd name="T5" fmla="*/ 0 60000 65536"/>
              <a:gd name="T6" fmla="*/ 0 60000 65536"/>
              <a:gd name="T7" fmla="*/ 0 60000 65536"/>
            </a:gdLst>
            <a:ahLst/>
            <a:cxnLst>
              <a:cxn ang="T4">
                <a:pos x="T0" y="0"/>
              </a:cxn>
              <a:cxn ang="T5">
                <a:pos x="T1" y="0"/>
              </a:cxn>
              <a:cxn ang="T6">
                <a:pos x="T2" y="0"/>
              </a:cxn>
              <a:cxn ang="T7">
                <a:pos x="T3" y="0"/>
              </a:cxn>
            </a:cxnLst>
            <a:rect l="0" t="0" r="r" b="b"/>
            <a:pathLst>
              <a:path w="1">
                <a:moveTo>
                  <a:pt x="1" y="0"/>
                </a:moveTo>
                <a:cubicBezTo>
                  <a:pt x="0" y="0"/>
                  <a:pt x="0" y="0"/>
                  <a:pt x="0" y="0"/>
                </a:cubicBezTo>
                <a:cubicBezTo>
                  <a:pt x="0" y="0"/>
                  <a:pt x="0" y="0"/>
                  <a:pt x="0" y="0"/>
                </a:cubicBezTo>
                <a:cubicBezTo>
                  <a:pt x="1" y="0"/>
                  <a:pt x="1" y="0"/>
                  <a:pt x="1" y="0"/>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888" name="MH_Other_262"/>
          <p:cNvSpPr>
            <a:spLocks/>
          </p:cNvSpPr>
          <p:nvPr>
            <p:custDataLst>
              <p:tags r:id="rId264"/>
            </p:custDataLst>
          </p:nvPr>
        </p:nvSpPr>
        <p:spPr bwMode="auto">
          <a:xfrm>
            <a:off x="5462766" y="3073525"/>
            <a:ext cx="36513" cy="4762"/>
          </a:xfrm>
          <a:custGeom>
            <a:avLst/>
            <a:gdLst>
              <a:gd name="T0" fmla="*/ 2147483646 w 44"/>
              <a:gd name="T1" fmla="*/ 2147483646 h 5"/>
              <a:gd name="T2" fmla="*/ 2147483646 w 44"/>
              <a:gd name="T3" fmla="*/ 2147483646 h 5"/>
              <a:gd name="T4" fmla="*/ 2147483646 w 44"/>
              <a:gd name="T5" fmla="*/ 2147483646 h 5"/>
              <a:gd name="T6" fmla="*/ 0 w 44"/>
              <a:gd name="T7" fmla="*/ 2147483646 h 5"/>
              <a:gd name="T8" fmla="*/ 1736051247 w 44"/>
              <a:gd name="T9" fmla="*/ 2147483646 h 5"/>
              <a:gd name="T10" fmla="*/ 2147483646 w 44"/>
              <a:gd name="T11" fmla="*/ 2147483646 h 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4" h="5">
                <a:moveTo>
                  <a:pt x="43" y="5"/>
                </a:moveTo>
                <a:cubicBezTo>
                  <a:pt x="43" y="5"/>
                  <a:pt x="43" y="5"/>
                  <a:pt x="43" y="5"/>
                </a:cubicBezTo>
                <a:cubicBezTo>
                  <a:pt x="44" y="4"/>
                  <a:pt x="44" y="4"/>
                  <a:pt x="44" y="4"/>
                </a:cubicBezTo>
                <a:cubicBezTo>
                  <a:pt x="30" y="0"/>
                  <a:pt x="15" y="0"/>
                  <a:pt x="0" y="4"/>
                </a:cubicBezTo>
                <a:cubicBezTo>
                  <a:pt x="3" y="4"/>
                  <a:pt x="3" y="4"/>
                  <a:pt x="3" y="4"/>
                </a:cubicBezTo>
                <a:cubicBezTo>
                  <a:pt x="17" y="2"/>
                  <a:pt x="31" y="2"/>
                  <a:pt x="43" y="5"/>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889" name="MH_Other_263"/>
          <p:cNvSpPr>
            <a:spLocks/>
          </p:cNvSpPr>
          <p:nvPr>
            <p:custDataLst>
              <p:tags r:id="rId265"/>
            </p:custDataLst>
          </p:nvPr>
        </p:nvSpPr>
        <p:spPr bwMode="auto">
          <a:xfrm>
            <a:off x="5462766" y="3076701"/>
            <a:ext cx="3175" cy="1587"/>
          </a:xfrm>
          <a:custGeom>
            <a:avLst/>
            <a:gdLst>
              <a:gd name="T0" fmla="*/ 146271796 w 7"/>
              <a:gd name="T1" fmla="*/ 298590347 h 3"/>
              <a:gd name="T2" fmla="*/ 512054475 w 7"/>
              <a:gd name="T3" fmla="*/ 0 h 3"/>
              <a:gd name="T4" fmla="*/ 0 w 7"/>
              <a:gd name="T5" fmla="*/ 0 h 3"/>
              <a:gd name="T6" fmla="*/ 146271796 w 7"/>
              <a:gd name="T7" fmla="*/ 298590347 h 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 h="3">
                <a:moveTo>
                  <a:pt x="2" y="3"/>
                </a:moveTo>
                <a:lnTo>
                  <a:pt x="7" y="0"/>
                </a:lnTo>
                <a:lnTo>
                  <a:pt x="0" y="0"/>
                </a:lnTo>
                <a:lnTo>
                  <a:pt x="2" y="3"/>
                </a:ln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890" name="MH_Other_264"/>
          <p:cNvSpPr>
            <a:spLocks/>
          </p:cNvSpPr>
          <p:nvPr>
            <p:custDataLst>
              <p:tags r:id="rId266"/>
            </p:custDataLst>
          </p:nvPr>
        </p:nvSpPr>
        <p:spPr bwMode="auto">
          <a:xfrm>
            <a:off x="5246865" y="3159251"/>
            <a:ext cx="26988" cy="9525"/>
          </a:xfrm>
          <a:custGeom>
            <a:avLst/>
            <a:gdLst>
              <a:gd name="T0" fmla="*/ 0 w 31"/>
              <a:gd name="T1" fmla="*/ 2147483646 h 12"/>
              <a:gd name="T2" fmla="*/ 0 w 31"/>
              <a:gd name="T3" fmla="*/ 2147483646 h 12"/>
              <a:gd name="T4" fmla="*/ 634371222 w 31"/>
              <a:gd name="T5" fmla="*/ 2147483646 h 12"/>
              <a:gd name="T6" fmla="*/ 634371222 w 31"/>
              <a:gd name="T7" fmla="*/ 2147483646 h 12"/>
              <a:gd name="T8" fmla="*/ 2147483646 w 31"/>
              <a:gd name="T9" fmla="*/ 2147483646 h 12"/>
              <a:gd name="T10" fmla="*/ 2147483646 w 31"/>
              <a:gd name="T11" fmla="*/ 0 h 12"/>
              <a:gd name="T12" fmla="*/ 2147483646 w 31"/>
              <a:gd name="T13" fmla="*/ 0 h 12"/>
              <a:gd name="T14" fmla="*/ 2147483646 w 31"/>
              <a:gd name="T15" fmla="*/ 0 h 12"/>
              <a:gd name="T16" fmla="*/ 0 w 31"/>
              <a:gd name="T17" fmla="*/ 2147483646 h 1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 h="12">
                <a:moveTo>
                  <a:pt x="0" y="11"/>
                </a:moveTo>
                <a:cubicBezTo>
                  <a:pt x="0" y="11"/>
                  <a:pt x="0" y="11"/>
                  <a:pt x="0" y="11"/>
                </a:cubicBezTo>
                <a:cubicBezTo>
                  <a:pt x="1" y="12"/>
                  <a:pt x="1" y="12"/>
                  <a:pt x="1" y="12"/>
                </a:cubicBezTo>
                <a:cubicBezTo>
                  <a:pt x="1" y="12"/>
                  <a:pt x="1" y="12"/>
                  <a:pt x="1" y="12"/>
                </a:cubicBezTo>
                <a:cubicBezTo>
                  <a:pt x="3" y="12"/>
                  <a:pt x="5" y="11"/>
                  <a:pt x="7" y="11"/>
                </a:cubicBezTo>
                <a:cubicBezTo>
                  <a:pt x="15" y="8"/>
                  <a:pt x="23" y="5"/>
                  <a:pt x="31" y="0"/>
                </a:cubicBezTo>
                <a:cubicBezTo>
                  <a:pt x="29" y="0"/>
                  <a:pt x="29" y="0"/>
                  <a:pt x="29" y="0"/>
                </a:cubicBezTo>
                <a:cubicBezTo>
                  <a:pt x="29" y="0"/>
                  <a:pt x="29" y="0"/>
                  <a:pt x="28" y="0"/>
                </a:cubicBezTo>
                <a:cubicBezTo>
                  <a:pt x="19" y="5"/>
                  <a:pt x="10" y="9"/>
                  <a:pt x="0" y="11"/>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891" name="MH_Other_265"/>
          <p:cNvSpPr>
            <a:spLocks/>
          </p:cNvSpPr>
          <p:nvPr>
            <p:custDataLst>
              <p:tags r:id="rId267"/>
            </p:custDataLst>
          </p:nvPr>
        </p:nvSpPr>
        <p:spPr bwMode="auto">
          <a:xfrm>
            <a:off x="5243690" y="3151313"/>
            <a:ext cx="69850" cy="9525"/>
          </a:xfrm>
          <a:custGeom>
            <a:avLst/>
            <a:gdLst>
              <a:gd name="T0" fmla="*/ 2147483646 w 84"/>
              <a:gd name="T1" fmla="*/ 1624241100 h 12"/>
              <a:gd name="T2" fmla="*/ 0 w 84"/>
              <a:gd name="T3" fmla="*/ 0 h 12"/>
              <a:gd name="T4" fmla="*/ 0 w 84"/>
              <a:gd name="T5" fmla="*/ 1082407506 h 12"/>
              <a:gd name="T6" fmla="*/ 2147483646 w 84"/>
              <a:gd name="T7" fmla="*/ 2147483646 h 12"/>
              <a:gd name="T8" fmla="*/ 2147483646 w 84"/>
              <a:gd name="T9" fmla="*/ 2147483646 h 12"/>
              <a:gd name="T10" fmla="*/ 2147483646 w 84"/>
              <a:gd name="T11" fmla="*/ 2147483646 h 12"/>
              <a:gd name="T12" fmla="*/ 2147483646 w 84"/>
              <a:gd name="T13" fmla="*/ 2147483646 h 12"/>
              <a:gd name="T14" fmla="*/ 2147483646 w 84"/>
              <a:gd name="T15" fmla="*/ 2147483646 h 12"/>
              <a:gd name="T16" fmla="*/ 2147483646 w 84"/>
              <a:gd name="T17" fmla="*/ 0 h 12"/>
              <a:gd name="T18" fmla="*/ 2147483646 w 84"/>
              <a:gd name="T19" fmla="*/ 0 h 12"/>
              <a:gd name="T20" fmla="*/ 2147483646 w 84"/>
              <a:gd name="T21" fmla="*/ 0 h 12"/>
              <a:gd name="T22" fmla="*/ 2147483646 w 84"/>
              <a:gd name="T23" fmla="*/ 1624241100 h 1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84" h="12">
                <a:moveTo>
                  <a:pt x="9" y="3"/>
                </a:moveTo>
                <a:cubicBezTo>
                  <a:pt x="0" y="0"/>
                  <a:pt x="0" y="0"/>
                  <a:pt x="0" y="0"/>
                </a:cubicBezTo>
                <a:cubicBezTo>
                  <a:pt x="0" y="2"/>
                  <a:pt x="0" y="2"/>
                  <a:pt x="0" y="2"/>
                </a:cubicBezTo>
                <a:cubicBezTo>
                  <a:pt x="8" y="5"/>
                  <a:pt x="8" y="5"/>
                  <a:pt x="8" y="5"/>
                </a:cubicBezTo>
                <a:cubicBezTo>
                  <a:pt x="17" y="7"/>
                  <a:pt x="25" y="9"/>
                  <a:pt x="33" y="10"/>
                </a:cubicBezTo>
                <a:cubicBezTo>
                  <a:pt x="34" y="10"/>
                  <a:pt x="34" y="10"/>
                  <a:pt x="34" y="10"/>
                </a:cubicBezTo>
                <a:cubicBezTo>
                  <a:pt x="34" y="10"/>
                  <a:pt x="34" y="10"/>
                  <a:pt x="34" y="10"/>
                </a:cubicBezTo>
                <a:cubicBezTo>
                  <a:pt x="43" y="11"/>
                  <a:pt x="52" y="11"/>
                  <a:pt x="60" y="9"/>
                </a:cubicBezTo>
                <a:cubicBezTo>
                  <a:pt x="68" y="7"/>
                  <a:pt x="77" y="4"/>
                  <a:pt x="84" y="0"/>
                </a:cubicBezTo>
                <a:cubicBezTo>
                  <a:pt x="83" y="0"/>
                  <a:pt x="83" y="0"/>
                  <a:pt x="83" y="0"/>
                </a:cubicBezTo>
                <a:cubicBezTo>
                  <a:pt x="83" y="0"/>
                  <a:pt x="82" y="0"/>
                  <a:pt x="82" y="0"/>
                </a:cubicBezTo>
                <a:cubicBezTo>
                  <a:pt x="58" y="12"/>
                  <a:pt x="36" y="12"/>
                  <a:pt x="9" y="3"/>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892" name="MH_Other_266"/>
          <p:cNvSpPr>
            <a:spLocks/>
          </p:cNvSpPr>
          <p:nvPr>
            <p:custDataLst>
              <p:tags r:id="rId268"/>
            </p:custDataLst>
          </p:nvPr>
        </p:nvSpPr>
        <p:spPr bwMode="auto">
          <a:xfrm>
            <a:off x="5270678" y="3159250"/>
            <a:ext cx="0" cy="0"/>
          </a:xfrm>
          <a:custGeom>
            <a:avLst/>
            <a:gdLst>
              <a:gd name="T0" fmla="*/ 0 w 1"/>
              <a:gd name="T1" fmla="*/ 711 w 1"/>
              <a:gd name="T2" fmla="*/ 711 w 1"/>
              <a:gd name="T3" fmla="*/ 0 w 1"/>
              <a:gd name="T4" fmla="*/ 0 60000 65536"/>
              <a:gd name="T5" fmla="*/ 0 60000 65536"/>
              <a:gd name="T6" fmla="*/ 0 60000 65536"/>
              <a:gd name="T7" fmla="*/ 0 60000 65536"/>
            </a:gdLst>
            <a:ahLst/>
            <a:cxnLst>
              <a:cxn ang="T4">
                <a:pos x="T0" y="0"/>
              </a:cxn>
              <a:cxn ang="T5">
                <a:pos x="T1" y="0"/>
              </a:cxn>
              <a:cxn ang="T6">
                <a:pos x="T2" y="0"/>
              </a:cxn>
              <a:cxn ang="T7">
                <a:pos x="T3" y="0"/>
              </a:cxn>
            </a:cxnLst>
            <a:rect l="0" t="0" r="r" b="b"/>
            <a:pathLst>
              <a:path w="1">
                <a:moveTo>
                  <a:pt x="0" y="0"/>
                </a:moveTo>
                <a:cubicBezTo>
                  <a:pt x="1" y="0"/>
                  <a:pt x="1" y="0"/>
                  <a:pt x="1" y="0"/>
                </a:cubicBezTo>
                <a:cubicBezTo>
                  <a:pt x="1" y="0"/>
                  <a:pt x="1" y="0"/>
                  <a:pt x="1" y="0"/>
                </a:cubicBezTo>
                <a:lnTo>
                  <a:pt x="0" y="0"/>
                </a:ln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893" name="MH_Other_267"/>
          <p:cNvSpPr>
            <a:spLocks/>
          </p:cNvSpPr>
          <p:nvPr>
            <p:custDataLst>
              <p:tags r:id="rId269"/>
            </p:custDataLst>
          </p:nvPr>
        </p:nvSpPr>
        <p:spPr bwMode="auto">
          <a:xfrm>
            <a:off x="5234165" y="3122738"/>
            <a:ext cx="120650" cy="30163"/>
          </a:xfrm>
          <a:custGeom>
            <a:avLst/>
            <a:gdLst>
              <a:gd name="T0" fmla="*/ 2147483646 w 143"/>
              <a:gd name="T1" fmla="*/ 2147483646 h 37"/>
              <a:gd name="T2" fmla="*/ 2147483646 w 143"/>
              <a:gd name="T3" fmla="*/ 2147483646 h 37"/>
              <a:gd name="T4" fmla="*/ 0 w 143"/>
              <a:gd name="T5" fmla="*/ 0 h 37"/>
              <a:gd name="T6" fmla="*/ 0 w 143"/>
              <a:gd name="T7" fmla="*/ 1111173942 h 37"/>
              <a:gd name="T8" fmla="*/ 2147483646 w 143"/>
              <a:gd name="T9" fmla="*/ 2147483646 h 37"/>
              <a:gd name="T10" fmla="*/ 2147483646 w 143"/>
              <a:gd name="T11" fmla="*/ 2147483646 h 37"/>
              <a:gd name="T12" fmla="*/ 2147483646 w 143"/>
              <a:gd name="T13" fmla="*/ 2147483646 h 37"/>
              <a:gd name="T14" fmla="*/ 2147483646 w 143"/>
              <a:gd name="T15" fmla="*/ 2147483646 h 37"/>
              <a:gd name="T16" fmla="*/ 2147483646 w 143"/>
              <a:gd name="T17" fmla="*/ 2147483646 h 37"/>
              <a:gd name="T18" fmla="*/ 2147483646 w 143"/>
              <a:gd name="T19" fmla="*/ 2147483646 h 37"/>
              <a:gd name="T20" fmla="*/ 2147483646 w 143"/>
              <a:gd name="T21" fmla="*/ 2147483646 h 37"/>
              <a:gd name="T22" fmla="*/ 2147483646 w 143"/>
              <a:gd name="T23" fmla="*/ 2147483646 h 37"/>
              <a:gd name="T24" fmla="*/ 2147483646 w 143"/>
              <a:gd name="T25" fmla="*/ 2147483646 h 3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43" h="37">
                <a:moveTo>
                  <a:pt x="68" y="25"/>
                </a:moveTo>
                <a:cubicBezTo>
                  <a:pt x="39" y="14"/>
                  <a:pt x="27" y="9"/>
                  <a:pt x="27" y="9"/>
                </a:cubicBezTo>
                <a:cubicBezTo>
                  <a:pt x="26" y="9"/>
                  <a:pt x="19" y="6"/>
                  <a:pt x="0" y="0"/>
                </a:cubicBezTo>
                <a:cubicBezTo>
                  <a:pt x="0" y="2"/>
                  <a:pt x="0" y="2"/>
                  <a:pt x="0" y="2"/>
                </a:cubicBezTo>
                <a:cubicBezTo>
                  <a:pt x="18" y="7"/>
                  <a:pt x="26" y="11"/>
                  <a:pt x="26" y="11"/>
                </a:cubicBezTo>
                <a:cubicBezTo>
                  <a:pt x="26" y="11"/>
                  <a:pt x="39" y="15"/>
                  <a:pt x="67" y="27"/>
                </a:cubicBezTo>
                <a:cubicBezTo>
                  <a:pt x="76" y="30"/>
                  <a:pt x="84" y="33"/>
                  <a:pt x="92" y="34"/>
                </a:cubicBezTo>
                <a:cubicBezTo>
                  <a:pt x="93" y="33"/>
                  <a:pt x="93" y="33"/>
                  <a:pt x="93" y="33"/>
                </a:cubicBezTo>
                <a:cubicBezTo>
                  <a:pt x="93" y="34"/>
                  <a:pt x="93" y="34"/>
                  <a:pt x="93" y="34"/>
                </a:cubicBezTo>
                <a:cubicBezTo>
                  <a:pt x="102" y="35"/>
                  <a:pt x="111" y="35"/>
                  <a:pt x="119" y="34"/>
                </a:cubicBezTo>
                <a:cubicBezTo>
                  <a:pt x="127" y="33"/>
                  <a:pt x="135" y="31"/>
                  <a:pt x="143" y="28"/>
                </a:cubicBezTo>
                <a:cubicBezTo>
                  <a:pt x="140" y="27"/>
                  <a:pt x="140" y="27"/>
                  <a:pt x="140" y="27"/>
                </a:cubicBezTo>
                <a:cubicBezTo>
                  <a:pt x="116" y="37"/>
                  <a:pt x="94" y="36"/>
                  <a:pt x="68" y="25"/>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894" name="MH_Other_268"/>
          <p:cNvSpPr>
            <a:spLocks/>
          </p:cNvSpPr>
          <p:nvPr>
            <p:custDataLst>
              <p:tags r:id="rId270"/>
            </p:custDataLst>
          </p:nvPr>
        </p:nvSpPr>
        <p:spPr bwMode="auto">
          <a:xfrm>
            <a:off x="5311953" y="3149726"/>
            <a:ext cx="0" cy="1587"/>
          </a:xfrm>
          <a:custGeom>
            <a:avLst/>
            <a:gdLst>
              <a:gd name="T0" fmla="*/ 0 w 1"/>
              <a:gd name="T1" fmla="*/ 1790702559 h 1"/>
              <a:gd name="T2" fmla="*/ 711 w 1"/>
              <a:gd name="T3" fmla="*/ 1790702559 h 1"/>
              <a:gd name="T4" fmla="*/ 711 w 1"/>
              <a:gd name="T5" fmla="*/ 0 h 1"/>
              <a:gd name="T6" fmla="*/ 0 w 1"/>
              <a:gd name="T7" fmla="*/ 1790702559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0" y="1"/>
                </a:moveTo>
                <a:cubicBezTo>
                  <a:pt x="0" y="1"/>
                  <a:pt x="1" y="1"/>
                  <a:pt x="1" y="1"/>
                </a:cubicBezTo>
                <a:cubicBezTo>
                  <a:pt x="1" y="0"/>
                  <a:pt x="1" y="0"/>
                  <a:pt x="1" y="0"/>
                </a:cubicBezTo>
                <a:lnTo>
                  <a:pt x="0" y="1"/>
                </a:ln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895" name="MH_Other_269"/>
          <p:cNvSpPr>
            <a:spLocks/>
          </p:cNvSpPr>
          <p:nvPr>
            <p:custDataLst>
              <p:tags r:id="rId271"/>
            </p:custDataLst>
          </p:nvPr>
        </p:nvSpPr>
        <p:spPr bwMode="auto">
          <a:xfrm>
            <a:off x="5229404" y="3102101"/>
            <a:ext cx="166687" cy="46037"/>
          </a:xfrm>
          <a:custGeom>
            <a:avLst/>
            <a:gdLst>
              <a:gd name="T0" fmla="*/ 2147483646 w 199"/>
              <a:gd name="T1" fmla="*/ 2147483646 h 55"/>
              <a:gd name="T2" fmla="*/ 2147483646 w 199"/>
              <a:gd name="T3" fmla="*/ 2147483646 h 55"/>
              <a:gd name="T4" fmla="*/ 2147483646 w 199"/>
              <a:gd name="T5" fmla="*/ 2147483646 h 55"/>
              <a:gd name="T6" fmla="*/ 2147483646 w 199"/>
              <a:gd name="T7" fmla="*/ 588529475 h 55"/>
              <a:gd name="T8" fmla="*/ 2147483646 w 199"/>
              <a:gd name="T9" fmla="*/ 588529475 h 55"/>
              <a:gd name="T10" fmla="*/ 2147483646 w 199"/>
              <a:gd name="T11" fmla="*/ 0 h 55"/>
              <a:gd name="T12" fmla="*/ 0 w 199"/>
              <a:gd name="T13" fmla="*/ 588529475 h 55"/>
              <a:gd name="T14" fmla="*/ 0 w 199"/>
              <a:gd name="T15" fmla="*/ 588529475 h 55"/>
              <a:gd name="T16" fmla="*/ 590056065 w 199"/>
              <a:gd name="T17" fmla="*/ 1177758712 h 55"/>
              <a:gd name="T18" fmla="*/ 2147483646 w 199"/>
              <a:gd name="T19" fmla="*/ 2147483646 h 55"/>
              <a:gd name="T20" fmla="*/ 2147483646 w 199"/>
              <a:gd name="T21" fmla="*/ 2147483646 h 55"/>
              <a:gd name="T22" fmla="*/ 2147483646 w 199"/>
              <a:gd name="T23" fmla="*/ 2147483646 h 55"/>
              <a:gd name="T24" fmla="*/ 2147483646 w 199"/>
              <a:gd name="T25" fmla="*/ 2147483646 h 55"/>
              <a:gd name="T26" fmla="*/ 2147483646 w 199"/>
              <a:gd name="T27" fmla="*/ 2147483646 h 55"/>
              <a:gd name="T28" fmla="*/ 2147483646 w 199"/>
              <a:gd name="T29" fmla="*/ 2147483646 h 55"/>
              <a:gd name="T30" fmla="*/ 2147483646 w 199"/>
              <a:gd name="T31" fmla="*/ 2147483646 h 55"/>
              <a:gd name="T32" fmla="*/ 2147483646 w 199"/>
              <a:gd name="T33" fmla="*/ 2147483646 h 55"/>
              <a:gd name="T34" fmla="*/ 2147483646 w 199"/>
              <a:gd name="T35" fmla="*/ 2147483646 h 55"/>
              <a:gd name="T36" fmla="*/ 2147483646 w 199"/>
              <a:gd name="T37" fmla="*/ 2147483646 h 55"/>
              <a:gd name="T38" fmla="*/ 2147483646 w 199"/>
              <a:gd name="T39" fmla="*/ 2147483646 h 55"/>
              <a:gd name="T40" fmla="*/ 2147483646 w 199"/>
              <a:gd name="T41" fmla="*/ 2147483646 h 5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99" h="55">
                <a:moveTo>
                  <a:pt x="123" y="41"/>
                </a:moveTo>
                <a:cubicBezTo>
                  <a:pt x="95" y="28"/>
                  <a:pt x="83" y="23"/>
                  <a:pt x="83" y="22"/>
                </a:cubicBezTo>
                <a:cubicBezTo>
                  <a:pt x="82" y="22"/>
                  <a:pt x="71" y="16"/>
                  <a:pt x="40" y="6"/>
                </a:cubicBezTo>
                <a:cubicBezTo>
                  <a:pt x="31" y="3"/>
                  <a:pt x="22" y="1"/>
                  <a:pt x="14" y="1"/>
                </a:cubicBezTo>
                <a:cubicBezTo>
                  <a:pt x="13" y="1"/>
                  <a:pt x="13" y="1"/>
                  <a:pt x="13" y="1"/>
                </a:cubicBezTo>
                <a:cubicBezTo>
                  <a:pt x="13" y="0"/>
                  <a:pt x="13" y="0"/>
                  <a:pt x="13" y="0"/>
                </a:cubicBezTo>
                <a:cubicBezTo>
                  <a:pt x="8" y="0"/>
                  <a:pt x="4" y="0"/>
                  <a:pt x="0" y="1"/>
                </a:cubicBezTo>
                <a:cubicBezTo>
                  <a:pt x="0" y="1"/>
                  <a:pt x="0" y="1"/>
                  <a:pt x="0" y="1"/>
                </a:cubicBezTo>
                <a:cubicBezTo>
                  <a:pt x="1" y="2"/>
                  <a:pt x="1" y="2"/>
                  <a:pt x="1" y="2"/>
                </a:cubicBezTo>
                <a:cubicBezTo>
                  <a:pt x="13" y="1"/>
                  <a:pt x="26" y="2"/>
                  <a:pt x="40" y="7"/>
                </a:cubicBezTo>
                <a:cubicBezTo>
                  <a:pt x="70" y="17"/>
                  <a:pt x="82" y="24"/>
                  <a:pt x="82" y="24"/>
                </a:cubicBezTo>
                <a:cubicBezTo>
                  <a:pt x="82" y="24"/>
                  <a:pt x="95" y="29"/>
                  <a:pt x="122" y="42"/>
                </a:cubicBezTo>
                <a:cubicBezTo>
                  <a:pt x="131" y="46"/>
                  <a:pt x="139" y="49"/>
                  <a:pt x="147" y="51"/>
                </a:cubicBezTo>
                <a:cubicBezTo>
                  <a:pt x="149" y="50"/>
                  <a:pt x="149" y="50"/>
                  <a:pt x="149" y="50"/>
                </a:cubicBezTo>
                <a:cubicBezTo>
                  <a:pt x="150" y="51"/>
                  <a:pt x="150" y="51"/>
                  <a:pt x="150" y="51"/>
                </a:cubicBezTo>
                <a:cubicBezTo>
                  <a:pt x="150" y="52"/>
                  <a:pt x="150" y="52"/>
                  <a:pt x="150" y="52"/>
                </a:cubicBezTo>
                <a:cubicBezTo>
                  <a:pt x="158" y="53"/>
                  <a:pt x="166" y="54"/>
                  <a:pt x="173" y="53"/>
                </a:cubicBezTo>
                <a:cubicBezTo>
                  <a:pt x="181" y="52"/>
                  <a:pt x="191" y="50"/>
                  <a:pt x="199" y="47"/>
                </a:cubicBezTo>
                <a:cubicBezTo>
                  <a:pt x="197" y="47"/>
                  <a:pt x="197" y="47"/>
                  <a:pt x="197" y="47"/>
                </a:cubicBezTo>
                <a:cubicBezTo>
                  <a:pt x="197" y="47"/>
                  <a:pt x="197" y="47"/>
                  <a:pt x="196" y="47"/>
                </a:cubicBezTo>
                <a:cubicBezTo>
                  <a:pt x="171" y="55"/>
                  <a:pt x="149" y="53"/>
                  <a:pt x="123" y="41"/>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896" name="MH_Other_270"/>
          <p:cNvSpPr>
            <a:spLocks/>
          </p:cNvSpPr>
          <p:nvPr>
            <p:custDataLst>
              <p:tags r:id="rId272"/>
            </p:custDataLst>
          </p:nvPr>
        </p:nvSpPr>
        <p:spPr bwMode="auto">
          <a:xfrm>
            <a:off x="5353229" y="3143376"/>
            <a:ext cx="1587" cy="1587"/>
          </a:xfrm>
          <a:custGeom>
            <a:avLst/>
            <a:gdLst>
              <a:gd name="T0" fmla="*/ 73089965 w 7"/>
              <a:gd name="T1" fmla="*/ 0 h 5"/>
              <a:gd name="T2" fmla="*/ 0 w 7"/>
              <a:gd name="T3" fmla="*/ 107492588 h 5"/>
              <a:gd name="T4" fmla="*/ 127933058 w 7"/>
              <a:gd name="T5" fmla="*/ 179120564 h 5"/>
              <a:gd name="T6" fmla="*/ 127933058 w 7"/>
              <a:gd name="T7" fmla="*/ 107492588 h 5"/>
              <a:gd name="T8" fmla="*/ 73089965 w 7"/>
              <a:gd name="T9" fmla="*/ 0 h 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 h="5">
                <a:moveTo>
                  <a:pt x="4" y="0"/>
                </a:moveTo>
                <a:lnTo>
                  <a:pt x="0" y="3"/>
                </a:lnTo>
                <a:lnTo>
                  <a:pt x="7" y="5"/>
                </a:lnTo>
                <a:lnTo>
                  <a:pt x="7" y="3"/>
                </a:lnTo>
                <a:lnTo>
                  <a:pt x="4" y="0"/>
                </a:ln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897" name="MH_Other_271"/>
          <p:cNvSpPr>
            <a:spLocks/>
          </p:cNvSpPr>
          <p:nvPr>
            <p:custDataLst>
              <p:tags r:id="rId273"/>
            </p:custDataLst>
          </p:nvPr>
        </p:nvSpPr>
        <p:spPr bwMode="auto">
          <a:xfrm>
            <a:off x="5238929" y="3087812"/>
            <a:ext cx="198437" cy="58738"/>
          </a:xfrm>
          <a:custGeom>
            <a:avLst/>
            <a:gdLst>
              <a:gd name="T0" fmla="*/ 2147483646 w 236"/>
              <a:gd name="T1" fmla="*/ 2147483646 h 70"/>
              <a:gd name="T2" fmla="*/ 2147483646 w 236"/>
              <a:gd name="T3" fmla="*/ 2147483646 h 70"/>
              <a:gd name="T4" fmla="*/ 2147483646 w 236"/>
              <a:gd name="T5" fmla="*/ 2147483646 h 70"/>
              <a:gd name="T6" fmla="*/ 2147483646 w 236"/>
              <a:gd name="T7" fmla="*/ 2147483646 h 70"/>
              <a:gd name="T8" fmla="*/ 2147483646 w 236"/>
              <a:gd name="T9" fmla="*/ 2147483646 h 70"/>
              <a:gd name="T10" fmla="*/ 0 w 236"/>
              <a:gd name="T11" fmla="*/ 2147483646 h 70"/>
              <a:gd name="T12" fmla="*/ 595296706 w 236"/>
              <a:gd name="T13" fmla="*/ 2147483646 h 70"/>
              <a:gd name="T14" fmla="*/ 1190593412 w 236"/>
              <a:gd name="T15" fmla="*/ 2147483646 h 70"/>
              <a:gd name="T16" fmla="*/ 2147483646 w 236"/>
              <a:gd name="T17" fmla="*/ 2147483646 h 70"/>
              <a:gd name="T18" fmla="*/ 2147483646 w 236"/>
              <a:gd name="T19" fmla="*/ 2147483646 h 70"/>
              <a:gd name="T20" fmla="*/ 2147483646 w 236"/>
              <a:gd name="T21" fmla="*/ 2147483646 h 70"/>
              <a:gd name="T22" fmla="*/ 2147483646 w 236"/>
              <a:gd name="T23" fmla="*/ 2147483646 h 70"/>
              <a:gd name="T24" fmla="*/ 2147483646 w 236"/>
              <a:gd name="T25" fmla="*/ 2147483646 h 70"/>
              <a:gd name="T26" fmla="*/ 2147483646 w 236"/>
              <a:gd name="T27" fmla="*/ 2147483646 h 70"/>
              <a:gd name="T28" fmla="*/ 2147483646 w 236"/>
              <a:gd name="T29" fmla="*/ 2147483646 h 70"/>
              <a:gd name="T30" fmla="*/ 2147483646 w 236"/>
              <a:gd name="T31" fmla="*/ 2147483646 h 7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36" h="70">
                <a:moveTo>
                  <a:pt x="236" y="63"/>
                </a:moveTo>
                <a:cubicBezTo>
                  <a:pt x="235" y="62"/>
                  <a:pt x="235" y="62"/>
                  <a:pt x="235" y="62"/>
                </a:cubicBezTo>
                <a:cubicBezTo>
                  <a:pt x="209" y="70"/>
                  <a:pt x="187" y="67"/>
                  <a:pt x="161" y="52"/>
                </a:cubicBezTo>
                <a:cubicBezTo>
                  <a:pt x="134" y="37"/>
                  <a:pt x="122" y="31"/>
                  <a:pt x="122" y="31"/>
                </a:cubicBezTo>
                <a:cubicBezTo>
                  <a:pt x="122" y="31"/>
                  <a:pt x="111" y="24"/>
                  <a:pt x="81" y="12"/>
                </a:cubicBezTo>
                <a:cubicBezTo>
                  <a:pt x="53" y="0"/>
                  <a:pt x="25" y="2"/>
                  <a:pt x="0" y="17"/>
                </a:cubicBezTo>
                <a:cubicBezTo>
                  <a:pt x="1" y="17"/>
                  <a:pt x="1" y="17"/>
                  <a:pt x="1" y="17"/>
                </a:cubicBezTo>
                <a:cubicBezTo>
                  <a:pt x="1" y="18"/>
                  <a:pt x="1" y="18"/>
                  <a:pt x="2" y="18"/>
                </a:cubicBezTo>
                <a:cubicBezTo>
                  <a:pt x="27" y="3"/>
                  <a:pt x="53" y="2"/>
                  <a:pt x="81" y="13"/>
                </a:cubicBezTo>
                <a:cubicBezTo>
                  <a:pt x="110" y="26"/>
                  <a:pt x="121" y="32"/>
                  <a:pt x="122" y="32"/>
                </a:cubicBezTo>
                <a:cubicBezTo>
                  <a:pt x="122" y="33"/>
                  <a:pt x="134" y="39"/>
                  <a:pt x="161" y="53"/>
                </a:cubicBezTo>
                <a:cubicBezTo>
                  <a:pt x="169" y="58"/>
                  <a:pt x="177" y="61"/>
                  <a:pt x="184" y="64"/>
                </a:cubicBezTo>
                <a:cubicBezTo>
                  <a:pt x="185" y="63"/>
                  <a:pt x="185" y="63"/>
                  <a:pt x="185" y="63"/>
                </a:cubicBezTo>
                <a:cubicBezTo>
                  <a:pt x="185" y="64"/>
                  <a:pt x="185" y="64"/>
                  <a:pt x="185" y="64"/>
                </a:cubicBezTo>
                <a:cubicBezTo>
                  <a:pt x="194" y="66"/>
                  <a:pt x="202" y="67"/>
                  <a:pt x="211" y="67"/>
                </a:cubicBezTo>
                <a:cubicBezTo>
                  <a:pt x="219" y="67"/>
                  <a:pt x="228" y="66"/>
                  <a:pt x="236" y="63"/>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898" name="MH_Other_272"/>
          <p:cNvSpPr>
            <a:spLocks/>
          </p:cNvSpPr>
          <p:nvPr>
            <p:custDataLst>
              <p:tags r:id="rId274"/>
            </p:custDataLst>
          </p:nvPr>
        </p:nvSpPr>
        <p:spPr bwMode="auto">
          <a:xfrm>
            <a:off x="5240515" y="3102100"/>
            <a:ext cx="0" cy="0"/>
          </a:xfrm>
          <a:custGeom>
            <a:avLst/>
            <a:gdLst>
              <a:gd name="T0" fmla="*/ 711 w 1"/>
              <a:gd name="T1" fmla="*/ 711 h 1"/>
              <a:gd name="T2" fmla="*/ 0 w 1"/>
              <a:gd name="T3" fmla="*/ 0 h 1"/>
              <a:gd name="T4" fmla="*/ 0 w 1"/>
              <a:gd name="T5" fmla="*/ 711 h 1"/>
              <a:gd name="T6" fmla="*/ 711 w 1"/>
              <a:gd name="T7" fmla="*/ 711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1" y="1"/>
                </a:moveTo>
                <a:cubicBezTo>
                  <a:pt x="0" y="1"/>
                  <a:pt x="0" y="1"/>
                  <a:pt x="0" y="0"/>
                </a:cubicBezTo>
                <a:cubicBezTo>
                  <a:pt x="0" y="1"/>
                  <a:pt x="0" y="1"/>
                  <a:pt x="0" y="1"/>
                </a:cubicBezTo>
                <a:cubicBezTo>
                  <a:pt x="0" y="1"/>
                  <a:pt x="0" y="1"/>
                  <a:pt x="1" y="1"/>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899" name="MH_Other_273"/>
          <p:cNvSpPr>
            <a:spLocks/>
          </p:cNvSpPr>
          <p:nvPr>
            <p:custDataLst>
              <p:tags r:id="rId275"/>
            </p:custDataLst>
          </p:nvPr>
        </p:nvSpPr>
        <p:spPr bwMode="auto">
          <a:xfrm>
            <a:off x="5394503" y="3140201"/>
            <a:ext cx="0" cy="1587"/>
          </a:xfrm>
          <a:custGeom>
            <a:avLst/>
            <a:gdLst>
              <a:gd name="T0" fmla="*/ 0 w 1"/>
              <a:gd name="T1" fmla="*/ 1790702559 h 1"/>
              <a:gd name="T2" fmla="*/ 711 w 1"/>
              <a:gd name="T3" fmla="*/ 1790702559 h 1"/>
              <a:gd name="T4" fmla="*/ 711 w 1"/>
              <a:gd name="T5" fmla="*/ 0 h 1"/>
              <a:gd name="T6" fmla="*/ 0 w 1"/>
              <a:gd name="T7" fmla="*/ 1790702559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0" y="1"/>
                </a:moveTo>
                <a:cubicBezTo>
                  <a:pt x="1" y="1"/>
                  <a:pt x="1" y="1"/>
                  <a:pt x="1" y="1"/>
                </a:cubicBezTo>
                <a:cubicBezTo>
                  <a:pt x="1" y="0"/>
                  <a:pt x="1" y="0"/>
                  <a:pt x="1" y="0"/>
                </a:cubicBezTo>
                <a:lnTo>
                  <a:pt x="0" y="1"/>
                </a:ln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900" name="MH_Other_274"/>
          <p:cNvSpPr>
            <a:spLocks/>
          </p:cNvSpPr>
          <p:nvPr>
            <p:custDataLst>
              <p:tags r:id="rId276"/>
            </p:custDataLst>
          </p:nvPr>
        </p:nvSpPr>
        <p:spPr bwMode="auto">
          <a:xfrm>
            <a:off x="5492928" y="3076701"/>
            <a:ext cx="266700" cy="136525"/>
          </a:xfrm>
          <a:custGeom>
            <a:avLst/>
            <a:gdLst>
              <a:gd name="T0" fmla="*/ 2147483646 w 318"/>
              <a:gd name="T1" fmla="*/ 2147483646 h 162"/>
              <a:gd name="T2" fmla="*/ 2147483646 w 318"/>
              <a:gd name="T3" fmla="*/ 2147483646 h 162"/>
              <a:gd name="T4" fmla="*/ 2147483646 w 318"/>
              <a:gd name="T5" fmla="*/ 2147483646 h 162"/>
              <a:gd name="T6" fmla="*/ 2147483646 w 318"/>
              <a:gd name="T7" fmla="*/ 2147483646 h 162"/>
              <a:gd name="T8" fmla="*/ 2147483646 w 318"/>
              <a:gd name="T9" fmla="*/ 2147483646 h 162"/>
              <a:gd name="T10" fmla="*/ 2147483646 w 318"/>
              <a:gd name="T11" fmla="*/ 2147483646 h 162"/>
              <a:gd name="T12" fmla="*/ 2147483646 w 318"/>
              <a:gd name="T13" fmla="*/ 2147483646 h 162"/>
              <a:gd name="T14" fmla="*/ 2147483646 w 318"/>
              <a:gd name="T15" fmla="*/ 2147483646 h 162"/>
              <a:gd name="T16" fmla="*/ 2147483646 w 318"/>
              <a:gd name="T17" fmla="*/ 0 h 162"/>
              <a:gd name="T18" fmla="*/ 2147483646 w 318"/>
              <a:gd name="T19" fmla="*/ 598717746 h 162"/>
              <a:gd name="T20" fmla="*/ 2147483646 w 318"/>
              <a:gd name="T21" fmla="*/ 598717746 h 162"/>
              <a:gd name="T22" fmla="*/ 2147483646 w 318"/>
              <a:gd name="T23" fmla="*/ 2147483646 h 162"/>
              <a:gd name="T24" fmla="*/ 2147483646 w 318"/>
              <a:gd name="T25" fmla="*/ 2147483646 h 162"/>
              <a:gd name="T26" fmla="*/ 1182386774 w 318"/>
              <a:gd name="T27" fmla="*/ 2147483646 h 162"/>
              <a:gd name="T28" fmla="*/ 1182386774 w 318"/>
              <a:gd name="T29" fmla="*/ 2147483646 h 162"/>
              <a:gd name="T30" fmla="*/ 0 w 318"/>
              <a:gd name="T31" fmla="*/ 2147483646 h 162"/>
              <a:gd name="T32" fmla="*/ 0 w 318"/>
              <a:gd name="T33" fmla="*/ 2147483646 h 162"/>
              <a:gd name="T34" fmla="*/ 0 w 318"/>
              <a:gd name="T35" fmla="*/ 2147483646 h 162"/>
              <a:gd name="T36" fmla="*/ 0 w 318"/>
              <a:gd name="T37" fmla="*/ 2147483646 h 162"/>
              <a:gd name="T38" fmla="*/ 2147483646 w 318"/>
              <a:gd name="T39" fmla="*/ 2147483646 h 162"/>
              <a:gd name="T40" fmla="*/ 2147483646 w 318"/>
              <a:gd name="T41" fmla="*/ 2147483646 h 162"/>
              <a:gd name="T42" fmla="*/ 2147483646 w 318"/>
              <a:gd name="T43" fmla="*/ 2147483646 h 162"/>
              <a:gd name="T44" fmla="*/ 2147483646 w 318"/>
              <a:gd name="T45" fmla="*/ 2147483646 h 162"/>
              <a:gd name="T46" fmla="*/ 2147483646 w 318"/>
              <a:gd name="T47" fmla="*/ 2147483646 h 162"/>
              <a:gd name="T48" fmla="*/ 2147483646 w 318"/>
              <a:gd name="T49" fmla="*/ 2147483646 h 162"/>
              <a:gd name="T50" fmla="*/ 2147483646 w 318"/>
              <a:gd name="T51" fmla="*/ 2147483646 h 162"/>
              <a:gd name="T52" fmla="*/ 2147483646 w 318"/>
              <a:gd name="T53" fmla="*/ 2147483646 h 162"/>
              <a:gd name="T54" fmla="*/ 2147483646 w 318"/>
              <a:gd name="T55" fmla="*/ 2147483646 h 162"/>
              <a:gd name="T56" fmla="*/ 2147483646 w 318"/>
              <a:gd name="T57" fmla="*/ 2147483646 h 162"/>
              <a:gd name="T58" fmla="*/ 2147483646 w 318"/>
              <a:gd name="T59" fmla="*/ 2147483646 h 162"/>
              <a:gd name="T60" fmla="*/ 2147483646 w 318"/>
              <a:gd name="T61" fmla="*/ 2147483646 h 162"/>
              <a:gd name="T62" fmla="*/ 2147483646 w 318"/>
              <a:gd name="T63" fmla="*/ 2147483646 h 162"/>
              <a:gd name="T64" fmla="*/ 2147483646 w 318"/>
              <a:gd name="T65" fmla="*/ 2147483646 h 162"/>
              <a:gd name="T66" fmla="*/ 2147483646 w 318"/>
              <a:gd name="T67" fmla="*/ 2147483646 h 162"/>
              <a:gd name="T68" fmla="*/ 2147483646 w 318"/>
              <a:gd name="T69" fmla="*/ 2147483646 h 162"/>
              <a:gd name="T70" fmla="*/ 2147483646 w 318"/>
              <a:gd name="T71" fmla="*/ 2147483646 h 162"/>
              <a:gd name="T72" fmla="*/ 2147483646 w 318"/>
              <a:gd name="T73" fmla="*/ 2147483646 h 162"/>
              <a:gd name="T74" fmla="*/ 2147483646 w 318"/>
              <a:gd name="T75" fmla="*/ 2147483646 h 162"/>
              <a:gd name="T76" fmla="*/ 2147483646 w 318"/>
              <a:gd name="T77" fmla="*/ 2147483646 h 162"/>
              <a:gd name="T78" fmla="*/ 2147483646 w 318"/>
              <a:gd name="T79" fmla="*/ 2147483646 h 162"/>
              <a:gd name="T80" fmla="*/ 2147483646 w 318"/>
              <a:gd name="T81" fmla="*/ 2147483646 h 16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318" h="162">
                <a:moveTo>
                  <a:pt x="278" y="72"/>
                </a:moveTo>
                <a:cubicBezTo>
                  <a:pt x="264" y="61"/>
                  <a:pt x="248" y="54"/>
                  <a:pt x="229" y="52"/>
                </a:cubicBezTo>
                <a:cubicBezTo>
                  <a:pt x="229" y="53"/>
                  <a:pt x="229" y="53"/>
                  <a:pt x="229" y="53"/>
                </a:cubicBezTo>
                <a:cubicBezTo>
                  <a:pt x="215" y="42"/>
                  <a:pt x="196" y="36"/>
                  <a:pt x="176" y="35"/>
                </a:cubicBezTo>
                <a:cubicBezTo>
                  <a:pt x="161" y="25"/>
                  <a:pt x="144" y="21"/>
                  <a:pt x="125" y="21"/>
                </a:cubicBezTo>
                <a:cubicBezTo>
                  <a:pt x="109" y="13"/>
                  <a:pt x="91" y="9"/>
                  <a:pt x="72" y="11"/>
                </a:cubicBezTo>
                <a:cubicBezTo>
                  <a:pt x="56" y="3"/>
                  <a:pt x="38" y="1"/>
                  <a:pt x="19" y="4"/>
                </a:cubicBezTo>
                <a:cubicBezTo>
                  <a:pt x="19" y="4"/>
                  <a:pt x="19" y="4"/>
                  <a:pt x="19" y="4"/>
                </a:cubicBezTo>
                <a:cubicBezTo>
                  <a:pt x="15" y="3"/>
                  <a:pt x="11" y="1"/>
                  <a:pt x="8" y="0"/>
                </a:cubicBezTo>
                <a:cubicBezTo>
                  <a:pt x="7" y="1"/>
                  <a:pt x="7" y="1"/>
                  <a:pt x="7" y="1"/>
                </a:cubicBezTo>
                <a:cubicBezTo>
                  <a:pt x="7" y="1"/>
                  <a:pt x="7" y="1"/>
                  <a:pt x="7" y="1"/>
                </a:cubicBezTo>
                <a:cubicBezTo>
                  <a:pt x="5" y="24"/>
                  <a:pt x="5" y="24"/>
                  <a:pt x="5" y="24"/>
                </a:cubicBezTo>
                <a:cubicBezTo>
                  <a:pt x="5" y="26"/>
                  <a:pt x="5" y="26"/>
                  <a:pt x="5" y="26"/>
                </a:cubicBezTo>
                <a:cubicBezTo>
                  <a:pt x="2" y="60"/>
                  <a:pt x="2" y="60"/>
                  <a:pt x="2" y="60"/>
                </a:cubicBezTo>
                <a:cubicBezTo>
                  <a:pt x="2" y="61"/>
                  <a:pt x="2" y="61"/>
                  <a:pt x="2" y="61"/>
                </a:cubicBezTo>
                <a:cubicBezTo>
                  <a:pt x="0" y="81"/>
                  <a:pt x="0" y="81"/>
                  <a:pt x="0" y="81"/>
                </a:cubicBezTo>
                <a:cubicBezTo>
                  <a:pt x="0" y="81"/>
                  <a:pt x="0" y="81"/>
                  <a:pt x="0" y="81"/>
                </a:cubicBezTo>
                <a:cubicBezTo>
                  <a:pt x="0" y="82"/>
                  <a:pt x="0" y="82"/>
                  <a:pt x="0" y="82"/>
                </a:cubicBezTo>
                <a:cubicBezTo>
                  <a:pt x="0" y="82"/>
                  <a:pt x="0" y="82"/>
                  <a:pt x="0" y="82"/>
                </a:cubicBezTo>
                <a:cubicBezTo>
                  <a:pt x="2" y="83"/>
                  <a:pt x="4" y="83"/>
                  <a:pt x="6" y="83"/>
                </a:cubicBezTo>
                <a:cubicBezTo>
                  <a:pt x="14" y="84"/>
                  <a:pt x="23" y="83"/>
                  <a:pt x="32" y="82"/>
                </a:cubicBezTo>
                <a:cubicBezTo>
                  <a:pt x="40" y="86"/>
                  <a:pt x="47" y="88"/>
                  <a:pt x="55" y="89"/>
                </a:cubicBezTo>
                <a:cubicBezTo>
                  <a:pt x="63" y="91"/>
                  <a:pt x="72" y="91"/>
                  <a:pt x="81" y="90"/>
                </a:cubicBezTo>
                <a:cubicBezTo>
                  <a:pt x="88" y="94"/>
                  <a:pt x="96" y="97"/>
                  <a:pt x="104" y="99"/>
                </a:cubicBezTo>
                <a:cubicBezTo>
                  <a:pt x="112" y="101"/>
                  <a:pt x="120" y="101"/>
                  <a:pt x="129" y="101"/>
                </a:cubicBezTo>
                <a:cubicBezTo>
                  <a:pt x="136" y="106"/>
                  <a:pt x="143" y="109"/>
                  <a:pt x="150" y="111"/>
                </a:cubicBezTo>
                <a:cubicBezTo>
                  <a:pt x="158" y="113"/>
                  <a:pt x="167" y="114"/>
                  <a:pt x="176" y="115"/>
                </a:cubicBezTo>
                <a:cubicBezTo>
                  <a:pt x="183" y="120"/>
                  <a:pt x="190" y="124"/>
                  <a:pt x="197" y="126"/>
                </a:cubicBezTo>
                <a:cubicBezTo>
                  <a:pt x="205" y="129"/>
                  <a:pt x="214" y="131"/>
                  <a:pt x="223" y="132"/>
                </a:cubicBezTo>
                <a:cubicBezTo>
                  <a:pt x="229" y="137"/>
                  <a:pt x="236" y="142"/>
                  <a:pt x="244" y="145"/>
                </a:cubicBezTo>
                <a:cubicBezTo>
                  <a:pt x="251" y="148"/>
                  <a:pt x="259" y="150"/>
                  <a:pt x="267" y="151"/>
                </a:cubicBezTo>
                <a:cubicBezTo>
                  <a:pt x="272" y="156"/>
                  <a:pt x="276" y="159"/>
                  <a:pt x="281" y="162"/>
                </a:cubicBezTo>
                <a:cubicBezTo>
                  <a:pt x="282" y="161"/>
                  <a:pt x="282" y="161"/>
                  <a:pt x="282" y="161"/>
                </a:cubicBezTo>
                <a:cubicBezTo>
                  <a:pt x="290" y="143"/>
                  <a:pt x="290" y="143"/>
                  <a:pt x="290" y="143"/>
                </a:cubicBezTo>
                <a:cubicBezTo>
                  <a:pt x="291" y="142"/>
                  <a:pt x="291" y="142"/>
                  <a:pt x="291" y="142"/>
                </a:cubicBezTo>
                <a:cubicBezTo>
                  <a:pt x="306" y="112"/>
                  <a:pt x="306" y="112"/>
                  <a:pt x="306" y="112"/>
                </a:cubicBezTo>
                <a:cubicBezTo>
                  <a:pt x="307" y="110"/>
                  <a:pt x="307" y="110"/>
                  <a:pt x="307" y="110"/>
                </a:cubicBezTo>
                <a:cubicBezTo>
                  <a:pt x="317" y="89"/>
                  <a:pt x="317" y="89"/>
                  <a:pt x="317" y="89"/>
                </a:cubicBezTo>
                <a:cubicBezTo>
                  <a:pt x="318" y="89"/>
                  <a:pt x="318" y="89"/>
                  <a:pt x="318" y="89"/>
                </a:cubicBezTo>
                <a:cubicBezTo>
                  <a:pt x="318" y="88"/>
                  <a:pt x="318" y="88"/>
                  <a:pt x="318" y="88"/>
                </a:cubicBezTo>
                <a:cubicBezTo>
                  <a:pt x="306" y="80"/>
                  <a:pt x="293" y="74"/>
                  <a:pt x="278" y="72"/>
                </a:cubicBezTo>
                <a:close/>
              </a:path>
            </a:pathLst>
          </a:custGeom>
          <a:solidFill>
            <a:srgbClr val="BCBEC0"/>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901" name="MH_Other_275"/>
          <p:cNvSpPr>
            <a:spLocks/>
          </p:cNvSpPr>
          <p:nvPr>
            <p:custDataLst>
              <p:tags r:id="rId277"/>
            </p:custDataLst>
          </p:nvPr>
        </p:nvSpPr>
        <p:spPr bwMode="auto">
          <a:xfrm>
            <a:off x="5553253" y="3084637"/>
            <a:ext cx="165100" cy="120650"/>
          </a:xfrm>
          <a:custGeom>
            <a:avLst/>
            <a:gdLst>
              <a:gd name="T0" fmla="*/ 2147483646 w 195"/>
              <a:gd name="T1" fmla="*/ 2147483646 h 142"/>
              <a:gd name="T2" fmla="*/ 2147483646 w 195"/>
              <a:gd name="T3" fmla="*/ 2147483646 h 142"/>
              <a:gd name="T4" fmla="*/ 2147483646 w 195"/>
              <a:gd name="T5" fmla="*/ 2147483646 h 142"/>
              <a:gd name="T6" fmla="*/ 2147483646 w 195"/>
              <a:gd name="T7" fmla="*/ 2147483646 h 142"/>
              <a:gd name="T8" fmla="*/ 2147483646 w 195"/>
              <a:gd name="T9" fmla="*/ 2147483646 h 142"/>
              <a:gd name="T10" fmla="*/ 2147483646 w 195"/>
              <a:gd name="T11" fmla="*/ 2147483646 h 142"/>
              <a:gd name="T12" fmla="*/ 2147483646 w 195"/>
              <a:gd name="T13" fmla="*/ 2147483646 h 142"/>
              <a:gd name="T14" fmla="*/ 2147483646 w 195"/>
              <a:gd name="T15" fmla="*/ 2147483646 h 142"/>
              <a:gd name="T16" fmla="*/ 2147483646 w 195"/>
              <a:gd name="T17" fmla="*/ 2147483646 h 142"/>
              <a:gd name="T18" fmla="*/ 2147483646 w 195"/>
              <a:gd name="T19" fmla="*/ 2147483646 h 142"/>
              <a:gd name="T20" fmla="*/ 2147483646 w 195"/>
              <a:gd name="T21" fmla="*/ 2147483646 h 142"/>
              <a:gd name="T22" fmla="*/ 2147483646 w 195"/>
              <a:gd name="T23" fmla="*/ 2147483646 h 142"/>
              <a:gd name="T24" fmla="*/ 2147483646 w 195"/>
              <a:gd name="T25" fmla="*/ 2147483646 h 142"/>
              <a:gd name="T26" fmla="*/ 0 w 195"/>
              <a:gd name="T27" fmla="*/ 1214238593 h 142"/>
              <a:gd name="T28" fmla="*/ 603582740 w 195"/>
              <a:gd name="T29" fmla="*/ 1822079240 h 142"/>
              <a:gd name="T30" fmla="*/ 2147483646 w 195"/>
              <a:gd name="T31" fmla="*/ 2147483646 h 14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95" h="142">
                <a:moveTo>
                  <a:pt x="76" y="32"/>
                </a:moveTo>
                <a:cubicBezTo>
                  <a:pt x="97" y="56"/>
                  <a:pt x="105" y="67"/>
                  <a:pt x="105" y="67"/>
                </a:cubicBezTo>
                <a:cubicBezTo>
                  <a:pt x="105" y="67"/>
                  <a:pt x="113" y="77"/>
                  <a:pt x="132" y="102"/>
                </a:cubicBezTo>
                <a:cubicBezTo>
                  <a:pt x="143" y="118"/>
                  <a:pt x="156" y="129"/>
                  <a:pt x="172" y="136"/>
                </a:cubicBezTo>
                <a:cubicBezTo>
                  <a:pt x="179" y="139"/>
                  <a:pt x="187" y="141"/>
                  <a:pt x="195" y="142"/>
                </a:cubicBezTo>
                <a:cubicBezTo>
                  <a:pt x="193" y="141"/>
                  <a:pt x="193" y="141"/>
                  <a:pt x="193" y="141"/>
                </a:cubicBezTo>
                <a:cubicBezTo>
                  <a:pt x="168" y="137"/>
                  <a:pt x="149" y="124"/>
                  <a:pt x="133" y="101"/>
                </a:cubicBezTo>
                <a:cubicBezTo>
                  <a:pt x="114" y="77"/>
                  <a:pt x="106" y="66"/>
                  <a:pt x="106" y="66"/>
                </a:cubicBezTo>
                <a:cubicBezTo>
                  <a:pt x="106" y="66"/>
                  <a:pt x="98" y="55"/>
                  <a:pt x="77" y="31"/>
                </a:cubicBezTo>
                <a:cubicBezTo>
                  <a:pt x="70" y="24"/>
                  <a:pt x="63" y="18"/>
                  <a:pt x="55" y="14"/>
                </a:cubicBezTo>
                <a:cubicBezTo>
                  <a:pt x="53" y="14"/>
                  <a:pt x="53" y="14"/>
                  <a:pt x="53" y="14"/>
                </a:cubicBezTo>
                <a:cubicBezTo>
                  <a:pt x="53" y="12"/>
                  <a:pt x="53" y="12"/>
                  <a:pt x="53" y="12"/>
                </a:cubicBezTo>
                <a:cubicBezTo>
                  <a:pt x="53" y="12"/>
                  <a:pt x="53" y="12"/>
                  <a:pt x="53" y="12"/>
                </a:cubicBezTo>
                <a:cubicBezTo>
                  <a:pt x="37" y="4"/>
                  <a:pt x="19" y="0"/>
                  <a:pt x="0" y="2"/>
                </a:cubicBezTo>
                <a:cubicBezTo>
                  <a:pt x="1" y="3"/>
                  <a:pt x="1" y="3"/>
                  <a:pt x="1" y="3"/>
                </a:cubicBezTo>
                <a:cubicBezTo>
                  <a:pt x="30" y="0"/>
                  <a:pt x="55" y="10"/>
                  <a:pt x="76" y="32"/>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902" name="MH_Other_276"/>
          <p:cNvSpPr>
            <a:spLocks/>
          </p:cNvSpPr>
          <p:nvPr>
            <p:custDataLst>
              <p:tags r:id="rId278"/>
            </p:custDataLst>
          </p:nvPr>
        </p:nvSpPr>
        <p:spPr bwMode="auto">
          <a:xfrm>
            <a:off x="5597703" y="3095751"/>
            <a:ext cx="131762" cy="117475"/>
          </a:xfrm>
          <a:custGeom>
            <a:avLst/>
            <a:gdLst>
              <a:gd name="T0" fmla="*/ 2147483646 w 157"/>
              <a:gd name="T1" fmla="*/ 2147483646 h 141"/>
              <a:gd name="T2" fmla="*/ 2147483646 w 157"/>
              <a:gd name="T3" fmla="*/ 2147483646 h 141"/>
              <a:gd name="T4" fmla="*/ 2147483646 w 157"/>
              <a:gd name="T5" fmla="*/ 2147483646 h 141"/>
              <a:gd name="T6" fmla="*/ 2147483646 w 157"/>
              <a:gd name="T7" fmla="*/ 2147483646 h 141"/>
              <a:gd name="T8" fmla="*/ 2147483646 w 157"/>
              <a:gd name="T9" fmla="*/ 2147483646 h 141"/>
              <a:gd name="T10" fmla="*/ 2147483646 w 157"/>
              <a:gd name="T11" fmla="*/ 2147483646 h 141"/>
              <a:gd name="T12" fmla="*/ 2147483646 w 157"/>
              <a:gd name="T13" fmla="*/ 2147483646 h 141"/>
              <a:gd name="T14" fmla="*/ 2147483646 w 157"/>
              <a:gd name="T15" fmla="*/ 2147483646 h 141"/>
              <a:gd name="T16" fmla="*/ 0 w 157"/>
              <a:gd name="T17" fmla="*/ 0 h 141"/>
              <a:gd name="T18" fmla="*/ 1183287382 w 157"/>
              <a:gd name="T19" fmla="*/ 1168947068 h 141"/>
              <a:gd name="T20" fmla="*/ 2147483646 w 157"/>
              <a:gd name="T21" fmla="*/ 2147483646 h 141"/>
              <a:gd name="T22" fmla="*/ 2147483646 w 157"/>
              <a:gd name="T23" fmla="*/ 2147483646 h 141"/>
              <a:gd name="T24" fmla="*/ 2147483646 w 157"/>
              <a:gd name="T25" fmla="*/ 2147483646 h 141"/>
              <a:gd name="T26" fmla="*/ 2147483646 w 157"/>
              <a:gd name="T27" fmla="*/ 2147483646 h 141"/>
              <a:gd name="T28" fmla="*/ 2147483646 w 157"/>
              <a:gd name="T29" fmla="*/ 2147483646 h 141"/>
              <a:gd name="T30" fmla="*/ 2147483646 w 157"/>
              <a:gd name="T31" fmla="*/ 2147483646 h 141"/>
              <a:gd name="T32" fmla="*/ 2147483646 w 157"/>
              <a:gd name="T33" fmla="*/ 2147483646 h 141"/>
              <a:gd name="T34" fmla="*/ 2147483646 w 157"/>
              <a:gd name="T35" fmla="*/ 2147483646 h 141"/>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57" h="141">
                <a:moveTo>
                  <a:pt x="156" y="141"/>
                </a:moveTo>
                <a:cubicBezTo>
                  <a:pt x="157" y="140"/>
                  <a:pt x="157" y="140"/>
                  <a:pt x="157" y="140"/>
                </a:cubicBezTo>
                <a:cubicBezTo>
                  <a:pt x="144" y="133"/>
                  <a:pt x="134" y="122"/>
                  <a:pt x="125" y="107"/>
                </a:cubicBezTo>
                <a:cubicBezTo>
                  <a:pt x="108" y="82"/>
                  <a:pt x="100" y="71"/>
                  <a:pt x="100" y="70"/>
                </a:cubicBezTo>
                <a:cubicBezTo>
                  <a:pt x="100" y="70"/>
                  <a:pt x="93" y="59"/>
                  <a:pt x="73" y="34"/>
                </a:cubicBezTo>
                <a:cubicBezTo>
                  <a:pt x="67" y="27"/>
                  <a:pt x="60" y="21"/>
                  <a:pt x="53" y="16"/>
                </a:cubicBezTo>
                <a:cubicBezTo>
                  <a:pt x="53" y="16"/>
                  <a:pt x="53" y="16"/>
                  <a:pt x="52" y="16"/>
                </a:cubicBezTo>
                <a:cubicBezTo>
                  <a:pt x="52" y="15"/>
                  <a:pt x="52" y="15"/>
                  <a:pt x="52" y="15"/>
                </a:cubicBezTo>
                <a:cubicBezTo>
                  <a:pt x="37" y="4"/>
                  <a:pt x="19" y="0"/>
                  <a:pt x="0" y="0"/>
                </a:cubicBezTo>
                <a:cubicBezTo>
                  <a:pt x="2" y="2"/>
                  <a:pt x="2" y="2"/>
                  <a:pt x="2" y="2"/>
                </a:cubicBezTo>
                <a:cubicBezTo>
                  <a:pt x="30" y="1"/>
                  <a:pt x="53" y="12"/>
                  <a:pt x="72" y="35"/>
                </a:cubicBezTo>
                <a:cubicBezTo>
                  <a:pt x="92" y="60"/>
                  <a:pt x="99" y="71"/>
                  <a:pt x="99" y="71"/>
                </a:cubicBezTo>
                <a:cubicBezTo>
                  <a:pt x="99" y="71"/>
                  <a:pt x="107" y="82"/>
                  <a:pt x="124" y="108"/>
                </a:cubicBezTo>
                <a:cubicBezTo>
                  <a:pt x="129" y="116"/>
                  <a:pt x="135" y="123"/>
                  <a:pt x="140" y="129"/>
                </a:cubicBezTo>
                <a:cubicBezTo>
                  <a:pt x="142" y="129"/>
                  <a:pt x="142" y="129"/>
                  <a:pt x="142" y="129"/>
                </a:cubicBezTo>
                <a:cubicBezTo>
                  <a:pt x="142" y="130"/>
                  <a:pt x="142" y="130"/>
                  <a:pt x="142" y="130"/>
                </a:cubicBezTo>
                <a:cubicBezTo>
                  <a:pt x="142" y="130"/>
                  <a:pt x="142" y="130"/>
                  <a:pt x="142" y="130"/>
                </a:cubicBezTo>
                <a:cubicBezTo>
                  <a:pt x="147" y="135"/>
                  <a:pt x="151" y="138"/>
                  <a:pt x="156" y="141"/>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903" name="MH_Other_277"/>
          <p:cNvSpPr>
            <a:spLocks/>
          </p:cNvSpPr>
          <p:nvPr>
            <p:custDataLst>
              <p:tags r:id="rId279"/>
            </p:custDataLst>
          </p:nvPr>
        </p:nvSpPr>
        <p:spPr bwMode="auto">
          <a:xfrm>
            <a:off x="5715179" y="3203701"/>
            <a:ext cx="3175" cy="1587"/>
          </a:xfrm>
          <a:custGeom>
            <a:avLst/>
            <a:gdLst>
              <a:gd name="T0" fmla="*/ 716934050 w 5"/>
              <a:gd name="T1" fmla="*/ 0 h 3"/>
              <a:gd name="T2" fmla="*/ 0 w 5"/>
              <a:gd name="T3" fmla="*/ 0 h 3"/>
              <a:gd name="T4" fmla="*/ 716934050 w 5"/>
              <a:gd name="T5" fmla="*/ 298590347 h 3"/>
              <a:gd name="T6" fmla="*/ 716934050 w 5"/>
              <a:gd name="T7" fmla="*/ 298590347 h 3"/>
              <a:gd name="T8" fmla="*/ 716934050 w 5"/>
              <a:gd name="T9" fmla="*/ 0 h 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 h="3">
                <a:moveTo>
                  <a:pt x="5" y="0"/>
                </a:moveTo>
                <a:lnTo>
                  <a:pt x="0" y="0"/>
                </a:lnTo>
                <a:lnTo>
                  <a:pt x="5" y="3"/>
                </a:lnTo>
                <a:lnTo>
                  <a:pt x="5" y="0"/>
                </a:ln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904" name="MH_Other_278"/>
          <p:cNvSpPr>
            <a:spLocks/>
          </p:cNvSpPr>
          <p:nvPr>
            <p:custDataLst>
              <p:tags r:id="rId280"/>
            </p:custDataLst>
          </p:nvPr>
        </p:nvSpPr>
        <p:spPr bwMode="auto">
          <a:xfrm>
            <a:off x="5597704" y="3095751"/>
            <a:ext cx="1587" cy="1587"/>
          </a:xfrm>
          <a:custGeom>
            <a:avLst/>
            <a:gdLst>
              <a:gd name="T0" fmla="*/ 0 w 4"/>
              <a:gd name="T1" fmla="*/ 179120564 h 5"/>
              <a:gd name="T2" fmla="*/ 223838018 w 4"/>
              <a:gd name="T3" fmla="*/ 179120564 h 5"/>
              <a:gd name="T4" fmla="*/ 0 w 4"/>
              <a:gd name="T5" fmla="*/ 0 h 5"/>
              <a:gd name="T6" fmla="*/ 0 w 4"/>
              <a:gd name="T7" fmla="*/ 0 h 5"/>
              <a:gd name="T8" fmla="*/ 0 w 4"/>
              <a:gd name="T9" fmla="*/ 179120564 h 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 h="5">
                <a:moveTo>
                  <a:pt x="0" y="5"/>
                </a:moveTo>
                <a:lnTo>
                  <a:pt x="4" y="5"/>
                </a:lnTo>
                <a:lnTo>
                  <a:pt x="0" y="0"/>
                </a:lnTo>
                <a:lnTo>
                  <a:pt x="0" y="5"/>
                </a:ln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905" name="MH_Other_279"/>
          <p:cNvSpPr>
            <a:spLocks/>
          </p:cNvSpPr>
          <p:nvPr>
            <p:custDataLst>
              <p:tags r:id="rId281"/>
            </p:custDataLst>
          </p:nvPr>
        </p:nvSpPr>
        <p:spPr bwMode="auto">
          <a:xfrm>
            <a:off x="5640565" y="3106862"/>
            <a:ext cx="96838" cy="90488"/>
          </a:xfrm>
          <a:custGeom>
            <a:avLst/>
            <a:gdLst>
              <a:gd name="T0" fmla="*/ 2147483646 w 115"/>
              <a:gd name="T1" fmla="*/ 2147483646 h 108"/>
              <a:gd name="T2" fmla="*/ 2147483646 w 115"/>
              <a:gd name="T3" fmla="*/ 2147483646 h 108"/>
              <a:gd name="T4" fmla="*/ 2147483646 w 115"/>
              <a:gd name="T5" fmla="*/ 2147483646 h 108"/>
              <a:gd name="T6" fmla="*/ 2147483646 w 115"/>
              <a:gd name="T7" fmla="*/ 2147483646 h 108"/>
              <a:gd name="T8" fmla="*/ 2147483646 w 115"/>
              <a:gd name="T9" fmla="*/ 2147483646 h 108"/>
              <a:gd name="T10" fmla="*/ 2147483646 w 115"/>
              <a:gd name="T11" fmla="*/ 2147483646 h 108"/>
              <a:gd name="T12" fmla="*/ 2147483646 w 115"/>
              <a:gd name="T13" fmla="*/ 2147483646 h 108"/>
              <a:gd name="T14" fmla="*/ 2147483646 w 115"/>
              <a:gd name="T15" fmla="*/ 2147483646 h 108"/>
              <a:gd name="T16" fmla="*/ 2147483646 w 115"/>
              <a:gd name="T17" fmla="*/ 2147483646 h 108"/>
              <a:gd name="T18" fmla="*/ 0 w 115"/>
              <a:gd name="T19" fmla="*/ 0 h 108"/>
              <a:gd name="T20" fmla="*/ 596337667 w 115"/>
              <a:gd name="T21" fmla="*/ 591782304 h 108"/>
              <a:gd name="T22" fmla="*/ 1192674491 w 115"/>
              <a:gd name="T23" fmla="*/ 1182862487 h 108"/>
              <a:gd name="T24" fmla="*/ 2147483646 w 115"/>
              <a:gd name="T25" fmla="*/ 2147483646 h 10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15" h="108">
                <a:moveTo>
                  <a:pt x="72" y="39"/>
                </a:moveTo>
                <a:cubicBezTo>
                  <a:pt x="90" y="65"/>
                  <a:pt x="96" y="77"/>
                  <a:pt x="97" y="77"/>
                </a:cubicBezTo>
                <a:cubicBezTo>
                  <a:pt x="114" y="108"/>
                  <a:pt x="114" y="108"/>
                  <a:pt x="114" y="108"/>
                </a:cubicBezTo>
                <a:cubicBezTo>
                  <a:pt x="115" y="107"/>
                  <a:pt x="115" y="107"/>
                  <a:pt x="115" y="107"/>
                </a:cubicBezTo>
                <a:cubicBezTo>
                  <a:pt x="98" y="77"/>
                  <a:pt x="98" y="77"/>
                  <a:pt x="98" y="77"/>
                </a:cubicBezTo>
                <a:cubicBezTo>
                  <a:pt x="97" y="77"/>
                  <a:pt x="91" y="65"/>
                  <a:pt x="73" y="39"/>
                </a:cubicBezTo>
                <a:cubicBezTo>
                  <a:pt x="67" y="31"/>
                  <a:pt x="61" y="24"/>
                  <a:pt x="54" y="19"/>
                </a:cubicBezTo>
                <a:cubicBezTo>
                  <a:pt x="54" y="19"/>
                  <a:pt x="53" y="19"/>
                  <a:pt x="53" y="19"/>
                </a:cubicBezTo>
                <a:cubicBezTo>
                  <a:pt x="53" y="18"/>
                  <a:pt x="53" y="18"/>
                  <a:pt x="53" y="18"/>
                </a:cubicBezTo>
                <a:cubicBezTo>
                  <a:pt x="38" y="7"/>
                  <a:pt x="20" y="1"/>
                  <a:pt x="0" y="0"/>
                </a:cubicBezTo>
                <a:cubicBezTo>
                  <a:pt x="1" y="1"/>
                  <a:pt x="1" y="1"/>
                  <a:pt x="1" y="1"/>
                </a:cubicBezTo>
                <a:cubicBezTo>
                  <a:pt x="2" y="2"/>
                  <a:pt x="2" y="2"/>
                  <a:pt x="2" y="2"/>
                </a:cubicBezTo>
                <a:cubicBezTo>
                  <a:pt x="31" y="3"/>
                  <a:pt x="54" y="15"/>
                  <a:pt x="72" y="39"/>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906" name="MH_Other_280"/>
          <p:cNvSpPr>
            <a:spLocks/>
          </p:cNvSpPr>
          <p:nvPr>
            <p:custDataLst>
              <p:tags r:id="rId282"/>
            </p:custDataLst>
          </p:nvPr>
        </p:nvSpPr>
        <p:spPr bwMode="auto">
          <a:xfrm>
            <a:off x="5642153" y="3106862"/>
            <a:ext cx="0" cy="1588"/>
          </a:xfrm>
          <a:custGeom>
            <a:avLst/>
            <a:gdLst>
              <a:gd name="T0" fmla="*/ 711 w 1"/>
              <a:gd name="T1" fmla="*/ 2147483646 h 1"/>
              <a:gd name="T2" fmla="*/ 0 w 1"/>
              <a:gd name="T3" fmla="*/ 0 h 1"/>
              <a:gd name="T4" fmla="*/ 0 w 1"/>
              <a:gd name="T5" fmla="*/ 2147483646 h 1"/>
              <a:gd name="T6" fmla="*/ 711 w 1"/>
              <a:gd name="T7" fmla="*/ 2147483646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1" y="1"/>
                </a:moveTo>
                <a:cubicBezTo>
                  <a:pt x="0" y="0"/>
                  <a:pt x="0" y="0"/>
                  <a:pt x="0" y="0"/>
                </a:cubicBezTo>
                <a:cubicBezTo>
                  <a:pt x="0" y="1"/>
                  <a:pt x="0" y="1"/>
                  <a:pt x="0" y="1"/>
                </a:cubicBezTo>
                <a:cubicBezTo>
                  <a:pt x="1" y="1"/>
                  <a:pt x="1" y="1"/>
                  <a:pt x="1" y="1"/>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907" name="MH_Other_281"/>
          <p:cNvSpPr>
            <a:spLocks/>
          </p:cNvSpPr>
          <p:nvPr>
            <p:custDataLst>
              <p:tags r:id="rId283"/>
            </p:custDataLst>
          </p:nvPr>
        </p:nvSpPr>
        <p:spPr bwMode="auto">
          <a:xfrm>
            <a:off x="5685016" y="3121150"/>
            <a:ext cx="66675" cy="50800"/>
          </a:xfrm>
          <a:custGeom>
            <a:avLst/>
            <a:gdLst>
              <a:gd name="T0" fmla="*/ 2147483646 w 78"/>
              <a:gd name="T1" fmla="*/ 2147483646 h 60"/>
              <a:gd name="T2" fmla="*/ 2147483646 w 78"/>
              <a:gd name="T3" fmla="*/ 2147483646 h 60"/>
              <a:gd name="T4" fmla="*/ 2147483646 w 78"/>
              <a:gd name="T5" fmla="*/ 2147483646 h 60"/>
              <a:gd name="T6" fmla="*/ 2147483646 w 78"/>
              <a:gd name="T7" fmla="*/ 2147483646 h 60"/>
              <a:gd name="T8" fmla="*/ 2147483646 w 78"/>
              <a:gd name="T9" fmla="*/ 2147483646 h 60"/>
              <a:gd name="T10" fmla="*/ 2147483646 w 78"/>
              <a:gd name="T11" fmla="*/ 2147483646 h 60"/>
              <a:gd name="T12" fmla="*/ 2147483646 w 78"/>
              <a:gd name="T13" fmla="*/ 2147483646 h 60"/>
              <a:gd name="T14" fmla="*/ 0 w 78"/>
              <a:gd name="T15" fmla="*/ 0 h 60"/>
              <a:gd name="T16" fmla="*/ 0 w 78"/>
              <a:gd name="T17" fmla="*/ 602866460 h 60"/>
              <a:gd name="T18" fmla="*/ 613054400 w 78"/>
              <a:gd name="T19" fmla="*/ 1206449200 h 60"/>
              <a:gd name="T20" fmla="*/ 2147483646 w 78"/>
              <a:gd name="T21" fmla="*/ 2147483646 h 6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78" h="60">
                <a:moveTo>
                  <a:pt x="68" y="44"/>
                </a:moveTo>
                <a:cubicBezTo>
                  <a:pt x="72" y="50"/>
                  <a:pt x="75" y="55"/>
                  <a:pt x="77" y="60"/>
                </a:cubicBezTo>
                <a:cubicBezTo>
                  <a:pt x="78" y="58"/>
                  <a:pt x="78" y="58"/>
                  <a:pt x="78" y="58"/>
                </a:cubicBezTo>
                <a:cubicBezTo>
                  <a:pt x="75" y="54"/>
                  <a:pt x="73" y="49"/>
                  <a:pt x="69" y="43"/>
                </a:cubicBezTo>
                <a:cubicBezTo>
                  <a:pt x="64" y="35"/>
                  <a:pt x="58" y="28"/>
                  <a:pt x="51" y="22"/>
                </a:cubicBezTo>
                <a:cubicBezTo>
                  <a:pt x="49" y="21"/>
                  <a:pt x="49" y="21"/>
                  <a:pt x="49" y="21"/>
                </a:cubicBezTo>
                <a:cubicBezTo>
                  <a:pt x="49" y="20"/>
                  <a:pt x="49" y="20"/>
                  <a:pt x="49" y="20"/>
                </a:cubicBezTo>
                <a:cubicBezTo>
                  <a:pt x="35" y="9"/>
                  <a:pt x="19" y="2"/>
                  <a:pt x="0" y="0"/>
                </a:cubicBezTo>
                <a:cubicBezTo>
                  <a:pt x="0" y="1"/>
                  <a:pt x="0" y="1"/>
                  <a:pt x="0" y="1"/>
                </a:cubicBezTo>
                <a:cubicBezTo>
                  <a:pt x="1" y="2"/>
                  <a:pt x="1" y="2"/>
                  <a:pt x="1" y="2"/>
                </a:cubicBezTo>
                <a:cubicBezTo>
                  <a:pt x="30" y="5"/>
                  <a:pt x="52" y="19"/>
                  <a:pt x="68" y="44"/>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908" name="MH_Other_282"/>
          <p:cNvSpPr>
            <a:spLocks/>
          </p:cNvSpPr>
          <p:nvPr>
            <p:custDataLst>
              <p:tags r:id="rId284"/>
            </p:custDataLst>
          </p:nvPr>
        </p:nvSpPr>
        <p:spPr bwMode="auto">
          <a:xfrm>
            <a:off x="5685015" y="3122737"/>
            <a:ext cx="1588" cy="0"/>
          </a:xfrm>
          <a:custGeom>
            <a:avLst/>
            <a:gdLst>
              <a:gd name="T0" fmla="*/ 1792959984 w 1"/>
              <a:gd name="T1" fmla="*/ 711 h 1"/>
              <a:gd name="T2" fmla="*/ 0 w 1"/>
              <a:gd name="T3" fmla="*/ 0 h 1"/>
              <a:gd name="T4" fmla="*/ 0 w 1"/>
              <a:gd name="T5" fmla="*/ 711 h 1"/>
              <a:gd name="T6" fmla="*/ 1792959984 w 1"/>
              <a:gd name="T7" fmla="*/ 711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1" y="1"/>
                </a:moveTo>
                <a:cubicBezTo>
                  <a:pt x="0" y="0"/>
                  <a:pt x="0" y="0"/>
                  <a:pt x="0" y="0"/>
                </a:cubicBezTo>
                <a:cubicBezTo>
                  <a:pt x="0" y="1"/>
                  <a:pt x="0" y="1"/>
                  <a:pt x="0" y="1"/>
                </a:cubicBezTo>
                <a:cubicBezTo>
                  <a:pt x="0" y="1"/>
                  <a:pt x="1" y="1"/>
                  <a:pt x="1" y="1"/>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909" name="MH_Other_283"/>
          <p:cNvSpPr>
            <a:spLocks/>
          </p:cNvSpPr>
          <p:nvPr>
            <p:custDataLst>
              <p:tags r:id="rId285"/>
            </p:custDataLst>
          </p:nvPr>
        </p:nvSpPr>
        <p:spPr bwMode="auto">
          <a:xfrm>
            <a:off x="5726290" y="3138612"/>
            <a:ext cx="33338" cy="14288"/>
          </a:xfrm>
          <a:custGeom>
            <a:avLst/>
            <a:gdLst>
              <a:gd name="T0" fmla="*/ 2147483646 w 40"/>
              <a:gd name="T1" fmla="*/ 2147483646 h 17"/>
              <a:gd name="T2" fmla="*/ 2147483646 w 40"/>
              <a:gd name="T3" fmla="*/ 2147483646 h 17"/>
              <a:gd name="T4" fmla="*/ 2147483646 w 40"/>
              <a:gd name="T5" fmla="*/ 2147483646 h 17"/>
              <a:gd name="T6" fmla="*/ 0 w 40"/>
              <a:gd name="T7" fmla="*/ 0 h 17"/>
              <a:gd name="T8" fmla="*/ 1160741648 w 40"/>
              <a:gd name="T9" fmla="*/ 1181791577 h 17"/>
              <a:gd name="T10" fmla="*/ 2147483646 w 40"/>
              <a:gd name="T11" fmla="*/ 2147483646 h 1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0" h="17">
                <a:moveTo>
                  <a:pt x="39" y="17"/>
                </a:moveTo>
                <a:cubicBezTo>
                  <a:pt x="40" y="17"/>
                  <a:pt x="40" y="17"/>
                  <a:pt x="40" y="17"/>
                </a:cubicBezTo>
                <a:cubicBezTo>
                  <a:pt x="40" y="16"/>
                  <a:pt x="40" y="16"/>
                  <a:pt x="40" y="16"/>
                </a:cubicBezTo>
                <a:cubicBezTo>
                  <a:pt x="28" y="8"/>
                  <a:pt x="15" y="2"/>
                  <a:pt x="0" y="0"/>
                </a:cubicBezTo>
                <a:cubicBezTo>
                  <a:pt x="2" y="2"/>
                  <a:pt x="2" y="2"/>
                  <a:pt x="2" y="2"/>
                </a:cubicBezTo>
                <a:cubicBezTo>
                  <a:pt x="16" y="4"/>
                  <a:pt x="29" y="9"/>
                  <a:pt x="39" y="17"/>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910" name="MH_Other_284"/>
          <p:cNvSpPr>
            <a:spLocks/>
          </p:cNvSpPr>
          <p:nvPr>
            <p:custDataLst>
              <p:tags r:id="rId286"/>
            </p:custDataLst>
          </p:nvPr>
        </p:nvSpPr>
        <p:spPr bwMode="auto">
          <a:xfrm>
            <a:off x="5726290" y="3138612"/>
            <a:ext cx="1588" cy="1588"/>
          </a:xfrm>
          <a:custGeom>
            <a:avLst/>
            <a:gdLst>
              <a:gd name="T0" fmla="*/ 0 w 4"/>
              <a:gd name="T1" fmla="*/ 112059999 h 4"/>
              <a:gd name="T2" fmla="*/ 224119998 w 4"/>
              <a:gd name="T3" fmla="*/ 224119998 h 4"/>
              <a:gd name="T4" fmla="*/ 0 w 4"/>
              <a:gd name="T5" fmla="*/ 0 h 4"/>
              <a:gd name="T6" fmla="*/ 0 w 4"/>
              <a:gd name="T7" fmla="*/ 112059999 h 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 h="4">
                <a:moveTo>
                  <a:pt x="0" y="2"/>
                </a:moveTo>
                <a:lnTo>
                  <a:pt x="4" y="4"/>
                </a:lnTo>
                <a:lnTo>
                  <a:pt x="0" y="0"/>
                </a:lnTo>
                <a:lnTo>
                  <a:pt x="0" y="2"/>
                </a:ln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911" name="MH_Other_285"/>
          <p:cNvSpPr>
            <a:spLocks/>
          </p:cNvSpPr>
          <p:nvPr>
            <p:custDataLst>
              <p:tags r:id="rId287"/>
            </p:custDataLst>
          </p:nvPr>
        </p:nvSpPr>
        <p:spPr bwMode="auto">
          <a:xfrm>
            <a:off x="5492929" y="3144963"/>
            <a:ext cx="26987" cy="3175"/>
          </a:xfrm>
          <a:custGeom>
            <a:avLst/>
            <a:gdLst>
              <a:gd name="T0" fmla="*/ 0 w 32"/>
              <a:gd name="T1" fmla="*/ 0 h 3"/>
              <a:gd name="T2" fmla="*/ 0 w 32"/>
              <a:gd name="T3" fmla="*/ 0 h 3"/>
              <a:gd name="T4" fmla="*/ 0 w 32"/>
              <a:gd name="T5" fmla="*/ 929657992 h 3"/>
              <a:gd name="T6" fmla="*/ 0 w 32"/>
              <a:gd name="T7" fmla="*/ 929657992 h 3"/>
              <a:gd name="T8" fmla="*/ 2147483646 w 32"/>
              <a:gd name="T9" fmla="*/ 1858195208 h 3"/>
              <a:gd name="T10" fmla="*/ 2147483646 w 32"/>
              <a:gd name="T11" fmla="*/ 929657992 h 3"/>
              <a:gd name="T12" fmla="*/ 2147483646 w 32"/>
              <a:gd name="T13" fmla="*/ 0 h 3"/>
              <a:gd name="T14" fmla="*/ 2147483646 w 32"/>
              <a:gd name="T15" fmla="*/ 0 h 3"/>
              <a:gd name="T16" fmla="*/ 0 w 32"/>
              <a:gd name="T17" fmla="*/ 0 h 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2" h="3">
                <a:moveTo>
                  <a:pt x="0" y="0"/>
                </a:moveTo>
                <a:cubicBezTo>
                  <a:pt x="0" y="0"/>
                  <a:pt x="0" y="0"/>
                  <a:pt x="0" y="0"/>
                </a:cubicBezTo>
                <a:cubicBezTo>
                  <a:pt x="0" y="1"/>
                  <a:pt x="0" y="1"/>
                  <a:pt x="0" y="1"/>
                </a:cubicBezTo>
                <a:cubicBezTo>
                  <a:pt x="0" y="1"/>
                  <a:pt x="0" y="1"/>
                  <a:pt x="0" y="1"/>
                </a:cubicBezTo>
                <a:cubicBezTo>
                  <a:pt x="2" y="2"/>
                  <a:pt x="4" y="2"/>
                  <a:pt x="6" y="2"/>
                </a:cubicBezTo>
                <a:cubicBezTo>
                  <a:pt x="14" y="3"/>
                  <a:pt x="24" y="2"/>
                  <a:pt x="32" y="1"/>
                </a:cubicBezTo>
                <a:cubicBezTo>
                  <a:pt x="31" y="0"/>
                  <a:pt x="31" y="0"/>
                  <a:pt x="31" y="0"/>
                </a:cubicBezTo>
                <a:cubicBezTo>
                  <a:pt x="31" y="0"/>
                  <a:pt x="30" y="0"/>
                  <a:pt x="30" y="0"/>
                </a:cubicBezTo>
                <a:cubicBezTo>
                  <a:pt x="19" y="2"/>
                  <a:pt x="10" y="2"/>
                  <a:pt x="0" y="0"/>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912" name="MH_Other_286"/>
          <p:cNvSpPr>
            <a:spLocks/>
          </p:cNvSpPr>
          <p:nvPr>
            <p:custDataLst>
              <p:tags r:id="rId288"/>
            </p:custDataLst>
          </p:nvPr>
        </p:nvSpPr>
        <p:spPr bwMode="auto">
          <a:xfrm>
            <a:off x="5494516" y="3127501"/>
            <a:ext cx="66675" cy="26987"/>
          </a:xfrm>
          <a:custGeom>
            <a:avLst/>
            <a:gdLst>
              <a:gd name="T0" fmla="*/ 2147483646 w 79"/>
              <a:gd name="T1" fmla="*/ 2147483646 h 31"/>
              <a:gd name="T2" fmla="*/ 0 w 79"/>
              <a:gd name="T3" fmla="*/ 0 h 31"/>
              <a:gd name="T4" fmla="*/ 0 w 79"/>
              <a:gd name="T5" fmla="*/ 643418831 h 31"/>
              <a:gd name="T6" fmla="*/ 2147483646 w 79"/>
              <a:gd name="T7" fmla="*/ 2147483646 h 31"/>
              <a:gd name="T8" fmla="*/ 2147483646 w 79"/>
              <a:gd name="T9" fmla="*/ 2147483646 h 31"/>
              <a:gd name="T10" fmla="*/ 2147483646 w 79"/>
              <a:gd name="T11" fmla="*/ 2147483646 h 31"/>
              <a:gd name="T12" fmla="*/ 2147483646 w 79"/>
              <a:gd name="T13" fmla="*/ 2147483646 h 31"/>
              <a:gd name="T14" fmla="*/ 2147483646 w 79"/>
              <a:gd name="T15" fmla="*/ 2147483646 h 31"/>
              <a:gd name="T16" fmla="*/ 2147483646 w 79"/>
              <a:gd name="T17" fmla="*/ 2147483646 h 31"/>
              <a:gd name="T18" fmla="*/ 2147483646 w 79"/>
              <a:gd name="T19" fmla="*/ 2147483646 h 31"/>
              <a:gd name="T20" fmla="*/ 2147483646 w 79"/>
              <a:gd name="T21" fmla="*/ 2147483646 h 31"/>
              <a:gd name="T22" fmla="*/ 2147483646 w 79"/>
              <a:gd name="T23" fmla="*/ 2147483646 h 3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79" h="31">
                <a:moveTo>
                  <a:pt x="7" y="6"/>
                </a:moveTo>
                <a:cubicBezTo>
                  <a:pt x="0" y="0"/>
                  <a:pt x="0" y="0"/>
                  <a:pt x="0" y="0"/>
                </a:cubicBezTo>
                <a:cubicBezTo>
                  <a:pt x="0" y="1"/>
                  <a:pt x="0" y="1"/>
                  <a:pt x="0" y="1"/>
                </a:cubicBezTo>
                <a:cubicBezTo>
                  <a:pt x="6" y="7"/>
                  <a:pt x="6" y="7"/>
                  <a:pt x="6" y="7"/>
                </a:cubicBezTo>
                <a:cubicBezTo>
                  <a:pt x="14" y="13"/>
                  <a:pt x="21" y="17"/>
                  <a:pt x="28" y="21"/>
                </a:cubicBezTo>
                <a:cubicBezTo>
                  <a:pt x="29" y="21"/>
                  <a:pt x="29" y="21"/>
                  <a:pt x="29" y="21"/>
                </a:cubicBezTo>
                <a:cubicBezTo>
                  <a:pt x="29" y="21"/>
                  <a:pt x="29" y="21"/>
                  <a:pt x="29" y="21"/>
                </a:cubicBezTo>
                <a:cubicBezTo>
                  <a:pt x="37" y="25"/>
                  <a:pt x="45" y="28"/>
                  <a:pt x="53" y="29"/>
                </a:cubicBezTo>
                <a:cubicBezTo>
                  <a:pt x="61" y="31"/>
                  <a:pt x="71" y="31"/>
                  <a:pt x="79" y="30"/>
                </a:cubicBezTo>
                <a:cubicBezTo>
                  <a:pt x="78" y="29"/>
                  <a:pt x="78" y="29"/>
                  <a:pt x="78" y="29"/>
                </a:cubicBezTo>
                <a:cubicBezTo>
                  <a:pt x="78" y="29"/>
                  <a:pt x="77" y="29"/>
                  <a:pt x="77" y="29"/>
                </a:cubicBezTo>
                <a:cubicBezTo>
                  <a:pt x="51" y="31"/>
                  <a:pt x="30" y="24"/>
                  <a:pt x="7" y="6"/>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913" name="MH_Other_287"/>
          <p:cNvSpPr>
            <a:spLocks/>
          </p:cNvSpPr>
          <p:nvPr>
            <p:custDataLst>
              <p:tags r:id="rId289"/>
            </p:custDataLst>
          </p:nvPr>
        </p:nvSpPr>
        <p:spPr bwMode="auto">
          <a:xfrm>
            <a:off x="5518328" y="3144962"/>
            <a:ext cx="0" cy="0"/>
          </a:xfrm>
          <a:custGeom>
            <a:avLst/>
            <a:gdLst>
              <a:gd name="T0" fmla="*/ 0 w 1"/>
              <a:gd name="T1" fmla="*/ 711 w 1"/>
              <a:gd name="T2" fmla="*/ 711 w 1"/>
              <a:gd name="T3" fmla="*/ 0 w 1"/>
              <a:gd name="T4" fmla="*/ 0 60000 65536"/>
              <a:gd name="T5" fmla="*/ 0 60000 65536"/>
              <a:gd name="T6" fmla="*/ 0 60000 65536"/>
              <a:gd name="T7" fmla="*/ 0 60000 65536"/>
            </a:gdLst>
            <a:ahLst/>
            <a:cxnLst>
              <a:cxn ang="T4">
                <a:pos x="T0" y="0"/>
              </a:cxn>
              <a:cxn ang="T5">
                <a:pos x="T1" y="0"/>
              </a:cxn>
              <a:cxn ang="T6">
                <a:pos x="T2" y="0"/>
              </a:cxn>
              <a:cxn ang="T7">
                <a:pos x="T3" y="0"/>
              </a:cxn>
            </a:cxnLst>
            <a:rect l="0" t="0" r="r" b="b"/>
            <a:pathLst>
              <a:path w="1">
                <a:moveTo>
                  <a:pt x="0" y="0"/>
                </a:moveTo>
                <a:cubicBezTo>
                  <a:pt x="0" y="0"/>
                  <a:pt x="1" y="0"/>
                  <a:pt x="1" y="0"/>
                </a:cubicBezTo>
                <a:cubicBezTo>
                  <a:pt x="1" y="0"/>
                  <a:pt x="1" y="0"/>
                  <a:pt x="1" y="0"/>
                </a:cubicBezTo>
                <a:lnTo>
                  <a:pt x="0" y="0"/>
                </a:ln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914" name="MH_Other_288"/>
          <p:cNvSpPr>
            <a:spLocks/>
          </p:cNvSpPr>
          <p:nvPr>
            <p:custDataLst>
              <p:tags r:id="rId290"/>
            </p:custDataLst>
          </p:nvPr>
        </p:nvSpPr>
        <p:spPr bwMode="auto">
          <a:xfrm>
            <a:off x="5497690" y="3097337"/>
            <a:ext cx="103188" cy="65088"/>
          </a:xfrm>
          <a:custGeom>
            <a:avLst/>
            <a:gdLst>
              <a:gd name="T0" fmla="*/ 2147483646 w 124"/>
              <a:gd name="T1" fmla="*/ 2147483646 h 77"/>
              <a:gd name="T2" fmla="*/ 2147483646 w 124"/>
              <a:gd name="T3" fmla="*/ 2147483646 h 77"/>
              <a:gd name="T4" fmla="*/ 0 w 124"/>
              <a:gd name="T5" fmla="*/ 0 h 77"/>
              <a:gd name="T6" fmla="*/ 0 w 124"/>
              <a:gd name="T7" fmla="*/ 1201124654 h 77"/>
              <a:gd name="T8" fmla="*/ 2147483646 w 124"/>
              <a:gd name="T9" fmla="*/ 2147483646 h 77"/>
              <a:gd name="T10" fmla="*/ 2147483646 w 124"/>
              <a:gd name="T11" fmla="*/ 2147483646 h 77"/>
              <a:gd name="T12" fmla="*/ 2147483646 w 124"/>
              <a:gd name="T13" fmla="*/ 2147483646 h 77"/>
              <a:gd name="T14" fmla="*/ 2147483646 w 124"/>
              <a:gd name="T15" fmla="*/ 2147483646 h 77"/>
              <a:gd name="T16" fmla="*/ 2147483646 w 124"/>
              <a:gd name="T17" fmla="*/ 2147483646 h 77"/>
              <a:gd name="T18" fmla="*/ 2147483646 w 124"/>
              <a:gd name="T19" fmla="*/ 2147483646 h 77"/>
              <a:gd name="T20" fmla="*/ 2147483646 w 124"/>
              <a:gd name="T21" fmla="*/ 2147483646 h 77"/>
              <a:gd name="T22" fmla="*/ 2147483646 w 124"/>
              <a:gd name="T23" fmla="*/ 2147483646 h 77"/>
              <a:gd name="T24" fmla="*/ 2147483646 w 124"/>
              <a:gd name="T25" fmla="*/ 2147483646 h 7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24" h="77">
                <a:moveTo>
                  <a:pt x="55" y="48"/>
                </a:moveTo>
                <a:cubicBezTo>
                  <a:pt x="32" y="27"/>
                  <a:pt x="22" y="19"/>
                  <a:pt x="22" y="19"/>
                </a:cubicBezTo>
                <a:cubicBezTo>
                  <a:pt x="22" y="18"/>
                  <a:pt x="16" y="13"/>
                  <a:pt x="0" y="0"/>
                </a:cubicBezTo>
                <a:cubicBezTo>
                  <a:pt x="0" y="2"/>
                  <a:pt x="0" y="2"/>
                  <a:pt x="0" y="2"/>
                </a:cubicBezTo>
                <a:cubicBezTo>
                  <a:pt x="15" y="14"/>
                  <a:pt x="21" y="19"/>
                  <a:pt x="21" y="19"/>
                </a:cubicBezTo>
                <a:cubicBezTo>
                  <a:pt x="21" y="20"/>
                  <a:pt x="31" y="28"/>
                  <a:pt x="54" y="49"/>
                </a:cubicBezTo>
                <a:cubicBezTo>
                  <a:pt x="60" y="56"/>
                  <a:pt x="67" y="61"/>
                  <a:pt x="74" y="65"/>
                </a:cubicBezTo>
                <a:cubicBezTo>
                  <a:pt x="75" y="65"/>
                  <a:pt x="75" y="65"/>
                  <a:pt x="75" y="65"/>
                </a:cubicBezTo>
                <a:cubicBezTo>
                  <a:pt x="75" y="65"/>
                  <a:pt x="75" y="65"/>
                  <a:pt x="75" y="65"/>
                </a:cubicBezTo>
                <a:cubicBezTo>
                  <a:pt x="83" y="70"/>
                  <a:pt x="91" y="73"/>
                  <a:pt x="99" y="75"/>
                </a:cubicBezTo>
                <a:cubicBezTo>
                  <a:pt x="107" y="77"/>
                  <a:pt x="115" y="77"/>
                  <a:pt x="124" y="77"/>
                </a:cubicBezTo>
                <a:cubicBezTo>
                  <a:pt x="122" y="76"/>
                  <a:pt x="122" y="76"/>
                  <a:pt x="122" y="76"/>
                </a:cubicBezTo>
                <a:cubicBezTo>
                  <a:pt x="96" y="76"/>
                  <a:pt x="75" y="68"/>
                  <a:pt x="55" y="48"/>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915" name="MH_Other_289"/>
          <p:cNvSpPr>
            <a:spLocks/>
          </p:cNvSpPr>
          <p:nvPr>
            <p:custDataLst>
              <p:tags r:id="rId291"/>
            </p:custDataLst>
          </p:nvPr>
        </p:nvSpPr>
        <p:spPr bwMode="auto">
          <a:xfrm>
            <a:off x="5559603" y="3152900"/>
            <a:ext cx="0" cy="0"/>
          </a:xfrm>
          <a:custGeom>
            <a:avLst/>
            <a:gdLst>
              <a:gd name="T0" fmla="*/ 0 w 1"/>
              <a:gd name="T1" fmla="*/ 711 w 1"/>
              <a:gd name="T2" fmla="*/ 711 w 1"/>
              <a:gd name="T3" fmla="*/ 0 w 1"/>
              <a:gd name="T4" fmla="*/ 0 60000 65536"/>
              <a:gd name="T5" fmla="*/ 0 60000 65536"/>
              <a:gd name="T6" fmla="*/ 0 60000 65536"/>
              <a:gd name="T7" fmla="*/ 0 60000 65536"/>
            </a:gdLst>
            <a:ahLst/>
            <a:cxnLst>
              <a:cxn ang="T4">
                <a:pos x="T0" y="0"/>
              </a:cxn>
              <a:cxn ang="T5">
                <a:pos x="T1" y="0"/>
              </a:cxn>
              <a:cxn ang="T6">
                <a:pos x="T2" y="0"/>
              </a:cxn>
              <a:cxn ang="T7">
                <a:pos x="T3" y="0"/>
              </a:cxn>
            </a:cxnLst>
            <a:rect l="0" t="0" r="r" b="b"/>
            <a:pathLst>
              <a:path w="1">
                <a:moveTo>
                  <a:pt x="0" y="0"/>
                </a:moveTo>
                <a:cubicBezTo>
                  <a:pt x="0" y="0"/>
                  <a:pt x="1" y="0"/>
                  <a:pt x="1" y="0"/>
                </a:cubicBezTo>
                <a:cubicBezTo>
                  <a:pt x="1" y="0"/>
                  <a:pt x="1" y="0"/>
                  <a:pt x="1" y="0"/>
                </a:cubicBezTo>
                <a:lnTo>
                  <a:pt x="0" y="0"/>
                </a:ln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916" name="MH_Other_290"/>
          <p:cNvSpPr>
            <a:spLocks/>
          </p:cNvSpPr>
          <p:nvPr>
            <p:custDataLst>
              <p:tags r:id="rId292"/>
            </p:custDataLst>
          </p:nvPr>
        </p:nvSpPr>
        <p:spPr bwMode="auto">
          <a:xfrm>
            <a:off x="5499279" y="3076701"/>
            <a:ext cx="141287" cy="96837"/>
          </a:xfrm>
          <a:custGeom>
            <a:avLst/>
            <a:gdLst>
              <a:gd name="T0" fmla="*/ 2147483646 w 169"/>
              <a:gd name="T1" fmla="*/ 2147483646 h 115"/>
              <a:gd name="T2" fmla="*/ 2147483646 w 169"/>
              <a:gd name="T3" fmla="*/ 2147483646 h 115"/>
              <a:gd name="T4" fmla="*/ 2147483646 w 169"/>
              <a:gd name="T5" fmla="*/ 2147483646 h 115"/>
              <a:gd name="T6" fmla="*/ 2147483646 w 169"/>
              <a:gd name="T7" fmla="*/ 2147483646 h 115"/>
              <a:gd name="T8" fmla="*/ 2147483646 w 169"/>
              <a:gd name="T9" fmla="*/ 2147483646 h 115"/>
              <a:gd name="T10" fmla="*/ 2147483646 w 169"/>
              <a:gd name="T11" fmla="*/ 2147483646 h 115"/>
              <a:gd name="T12" fmla="*/ 587796557 w 169"/>
              <a:gd name="T13" fmla="*/ 0 h 115"/>
              <a:gd name="T14" fmla="*/ 0 w 169"/>
              <a:gd name="T15" fmla="*/ 596324772 h 115"/>
              <a:gd name="T16" fmla="*/ 0 w 169"/>
              <a:gd name="T17" fmla="*/ 596324772 h 115"/>
              <a:gd name="T18" fmla="*/ 2147483646 w 169"/>
              <a:gd name="T19" fmla="*/ 2147483646 h 115"/>
              <a:gd name="T20" fmla="*/ 2147483646 w 169"/>
              <a:gd name="T21" fmla="*/ 2147483646 h 115"/>
              <a:gd name="T22" fmla="*/ 2147483646 w 169"/>
              <a:gd name="T23" fmla="*/ 2147483646 h 115"/>
              <a:gd name="T24" fmla="*/ 2147483646 w 169"/>
              <a:gd name="T25" fmla="*/ 2147483646 h 115"/>
              <a:gd name="T26" fmla="*/ 2147483646 w 169"/>
              <a:gd name="T27" fmla="*/ 2147483646 h 115"/>
              <a:gd name="T28" fmla="*/ 2147483646 w 169"/>
              <a:gd name="T29" fmla="*/ 2147483646 h 115"/>
              <a:gd name="T30" fmla="*/ 2147483646 w 169"/>
              <a:gd name="T31" fmla="*/ 2147483646 h 115"/>
              <a:gd name="T32" fmla="*/ 2147483646 w 169"/>
              <a:gd name="T33" fmla="*/ 2147483646 h 115"/>
              <a:gd name="T34" fmla="*/ 2147483646 w 169"/>
              <a:gd name="T35" fmla="*/ 2147483646 h 115"/>
              <a:gd name="T36" fmla="*/ 2147483646 w 169"/>
              <a:gd name="T37" fmla="*/ 2147483646 h 115"/>
              <a:gd name="T38" fmla="*/ 2147483646 w 169"/>
              <a:gd name="T39" fmla="*/ 2147483646 h 115"/>
              <a:gd name="T40" fmla="*/ 2147483646 w 169"/>
              <a:gd name="T41" fmla="*/ 2147483646 h 11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69" h="115">
                <a:moveTo>
                  <a:pt x="100" y="82"/>
                </a:moveTo>
                <a:cubicBezTo>
                  <a:pt x="79" y="60"/>
                  <a:pt x="70" y="50"/>
                  <a:pt x="70" y="50"/>
                </a:cubicBezTo>
                <a:cubicBezTo>
                  <a:pt x="69" y="50"/>
                  <a:pt x="61" y="40"/>
                  <a:pt x="36" y="19"/>
                </a:cubicBezTo>
                <a:cubicBezTo>
                  <a:pt x="29" y="13"/>
                  <a:pt x="21" y="8"/>
                  <a:pt x="13" y="5"/>
                </a:cubicBezTo>
                <a:cubicBezTo>
                  <a:pt x="13" y="5"/>
                  <a:pt x="12" y="5"/>
                  <a:pt x="12" y="5"/>
                </a:cubicBezTo>
                <a:cubicBezTo>
                  <a:pt x="12" y="4"/>
                  <a:pt x="12" y="4"/>
                  <a:pt x="12" y="4"/>
                </a:cubicBezTo>
                <a:cubicBezTo>
                  <a:pt x="8" y="3"/>
                  <a:pt x="4" y="1"/>
                  <a:pt x="1" y="0"/>
                </a:cubicBezTo>
                <a:cubicBezTo>
                  <a:pt x="0" y="1"/>
                  <a:pt x="0" y="1"/>
                  <a:pt x="0" y="1"/>
                </a:cubicBezTo>
                <a:cubicBezTo>
                  <a:pt x="0" y="1"/>
                  <a:pt x="0" y="1"/>
                  <a:pt x="0" y="1"/>
                </a:cubicBezTo>
                <a:cubicBezTo>
                  <a:pt x="13" y="5"/>
                  <a:pt x="24" y="11"/>
                  <a:pt x="35" y="20"/>
                </a:cubicBezTo>
                <a:cubicBezTo>
                  <a:pt x="60" y="41"/>
                  <a:pt x="68" y="51"/>
                  <a:pt x="69" y="51"/>
                </a:cubicBezTo>
                <a:cubicBezTo>
                  <a:pt x="69" y="51"/>
                  <a:pt x="78" y="60"/>
                  <a:pt x="99" y="83"/>
                </a:cubicBezTo>
                <a:cubicBezTo>
                  <a:pt x="106" y="90"/>
                  <a:pt x="113" y="95"/>
                  <a:pt x="120" y="100"/>
                </a:cubicBezTo>
                <a:cubicBezTo>
                  <a:pt x="120" y="100"/>
                  <a:pt x="121" y="100"/>
                  <a:pt x="122" y="100"/>
                </a:cubicBezTo>
                <a:cubicBezTo>
                  <a:pt x="122" y="101"/>
                  <a:pt x="122" y="101"/>
                  <a:pt x="122" y="101"/>
                </a:cubicBezTo>
                <a:cubicBezTo>
                  <a:pt x="122" y="101"/>
                  <a:pt x="122" y="101"/>
                  <a:pt x="122" y="101"/>
                </a:cubicBezTo>
                <a:cubicBezTo>
                  <a:pt x="129" y="106"/>
                  <a:pt x="136" y="109"/>
                  <a:pt x="143" y="111"/>
                </a:cubicBezTo>
                <a:cubicBezTo>
                  <a:pt x="151" y="113"/>
                  <a:pt x="161" y="114"/>
                  <a:pt x="169" y="115"/>
                </a:cubicBezTo>
                <a:cubicBezTo>
                  <a:pt x="168" y="114"/>
                  <a:pt x="168" y="114"/>
                  <a:pt x="168" y="114"/>
                </a:cubicBezTo>
                <a:cubicBezTo>
                  <a:pt x="167" y="114"/>
                  <a:pt x="167" y="114"/>
                  <a:pt x="167" y="113"/>
                </a:cubicBezTo>
                <a:cubicBezTo>
                  <a:pt x="140" y="112"/>
                  <a:pt x="120" y="103"/>
                  <a:pt x="100" y="82"/>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917" name="MH_Other_291"/>
          <p:cNvSpPr>
            <a:spLocks/>
          </p:cNvSpPr>
          <p:nvPr>
            <p:custDataLst>
              <p:tags r:id="rId293"/>
            </p:custDataLst>
          </p:nvPr>
        </p:nvSpPr>
        <p:spPr bwMode="auto">
          <a:xfrm>
            <a:off x="5599290" y="3162425"/>
            <a:ext cx="1588" cy="0"/>
          </a:xfrm>
          <a:custGeom>
            <a:avLst/>
            <a:gdLst>
              <a:gd name="T0" fmla="*/ 1120915208 w 2"/>
              <a:gd name="T1" fmla="*/ 0 h 1"/>
              <a:gd name="T2" fmla="*/ 0 w 2"/>
              <a:gd name="T3" fmla="*/ 0 h 1"/>
              <a:gd name="T4" fmla="*/ 1120915208 w 2"/>
              <a:gd name="T5" fmla="*/ 711 h 1"/>
              <a:gd name="T6" fmla="*/ 1120915208 w 2"/>
              <a:gd name="T7" fmla="*/ 711 h 1"/>
              <a:gd name="T8" fmla="*/ 1120915208 w 2"/>
              <a:gd name="T9" fmla="*/ 0 h 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 h="1">
                <a:moveTo>
                  <a:pt x="2" y="0"/>
                </a:moveTo>
                <a:cubicBezTo>
                  <a:pt x="1" y="0"/>
                  <a:pt x="0" y="0"/>
                  <a:pt x="0" y="0"/>
                </a:cubicBezTo>
                <a:cubicBezTo>
                  <a:pt x="2" y="1"/>
                  <a:pt x="2" y="1"/>
                  <a:pt x="2" y="1"/>
                </a:cubicBezTo>
                <a:cubicBezTo>
                  <a:pt x="2" y="1"/>
                  <a:pt x="2" y="1"/>
                  <a:pt x="2" y="1"/>
                </a:cubicBezTo>
                <a:lnTo>
                  <a:pt x="2" y="0"/>
                </a:ln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918" name="MH_Other_292"/>
          <p:cNvSpPr>
            <a:spLocks/>
          </p:cNvSpPr>
          <p:nvPr>
            <p:custDataLst>
              <p:tags r:id="rId294"/>
            </p:custDataLst>
          </p:nvPr>
        </p:nvSpPr>
        <p:spPr bwMode="auto">
          <a:xfrm>
            <a:off x="5508803" y="3076700"/>
            <a:ext cx="171450" cy="112712"/>
          </a:xfrm>
          <a:custGeom>
            <a:avLst/>
            <a:gdLst>
              <a:gd name="T0" fmla="*/ 2147483646 w 204"/>
              <a:gd name="T1" fmla="*/ 2147483646 h 133"/>
              <a:gd name="T2" fmla="*/ 2147483646 w 204"/>
              <a:gd name="T3" fmla="*/ 2147483646 h 133"/>
              <a:gd name="T4" fmla="*/ 2147483646 w 204"/>
              <a:gd name="T5" fmla="*/ 2147483646 h 133"/>
              <a:gd name="T6" fmla="*/ 2147483646 w 204"/>
              <a:gd name="T7" fmla="*/ 2147483646 h 133"/>
              <a:gd name="T8" fmla="*/ 2147483646 w 204"/>
              <a:gd name="T9" fmla="*/ 2147483646 h 133"/>
              <a:gd name="T10" fmla="*/ 0 w 204"/>
              <a:gd name="T11" fmla="*/ 2147483646 h 133"/>
              <a:gd name="T12" fmla="*/ 0 w 204"/>
              <a:gd name="T13" fmla="*/ 2147483646 h 133"/>
              <a:gd name="T14" fmla="*/ 593327098 w 204"/>
              <a:gd name="T15" fmla="*/ 2147483646 h 133"/>
              <a:gd name="T16" fmla="*/ 2147483646 w 204"/>
              <a:gd name="T17" fmla="*/ 2147483646 h 133"/>
              <a:gd name="T18" fmla="*/ 2147483646 w 204"/>
              <a:gd name="T19" fmla="*/ 2147483646 h 133"/>
              <a:gd name="T20" fmla="*/ 2147483646 w 204"/>
              <a:gd name="T21" fmla="*/ 2147483646 h 133"/>
              <a:gd name="T22" fmla="*/ 2147483646 w 204"/>
              <a:gd name="T23" fmla="*/ 2147483646 h 133"/>
              <a:gd name="T24" fmla="*/ 2147483646 w 204"/>
              <a:gd name="T25" fmla="*/ 2147483646 h 133"/>
              <a:gd name="T26" fmla="*/ 2147483646 w 204"/>
              <a:gd name="T27" fmla="*/ 2147483646 h 133"/>
              <a:gd name="T28" fmla="*/ 2147483646 w 204"/>
              <a:gd name="T29" fmla="*/ 2147483646 h 133"/>
              <a:gd name="T30" fmla="*/ 2147483646 w 204"/>
              <a:gd name="T31" fmla="*/ 2147483646 h 13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04" h="133">
                <a:moveTo>
                  <a:pt x="204" y="133"/>
                </a:moveTo>
                <a:cubicBezTo>
                  <a:pt x="203" y="131"/>
                  <a:pt x="203" y="131"/>
                  <a:pt x="203" y="131"/>
                </a:cubicBezTo>
                <a:cubicBezTo>
                  <a:pt x="176" y="129"/>
                  <a:pt x="156" y="118"/>
                  <a:pt x="137" y="96"/>
                </a:cubicBezTo>
                <a:cubicBezTo>
                  <a:pt x="118" y="72"/>
                  <a:pt x="109" y="62"/>
                  <a:pt x="109" y="62"/>
                </a:cubicBezTo>
                <a:cubicBezTo>
                  <a:pt x="108" y="62"/>
                  <a:pt x="100" y="51"/>
                  <a:pt x="77" y="29"/>
                </a:cubicBezTo>
                <a:cubicBezTo>
                  <a:pt x="55" y="8"/>
                  <a:pt x="29" y="0"/>
                  <a:pt x="0" y="5"/>
                </a:cubicBezTo>
                <a:cubicBezTo>
                  <a:pt x="0" y="5"/>
                  <a:pt x="0" y="5"/>
                  <a:pt x="0" y="5"/>
                </a:cubicBezTo>
                <a:cubicBezTo>
                  <a:pt x="0" y="5"/>
                  <a:pt x="1" y="6"/>
                  <a:pt x="1" y="6"/>
                </a:cubicBezTo>
                <a:cubicBezTo>
                  <a:pt x="29" y="1"/>
                  <a:pt x="54" y="9"/>
                  <a:pt x="76" y="30"/>
                </a:cubicBezTo>
                <a:cubicBezTo>
                  <a:pt x="99" y="52"/>
                  <a:pt x="107" y="63"/>
                  <a:pt x="108" y="63"/>
                </a:cubicBezTo>
                <a:cubicBezTo>
                  <a:pt x="108" y="63"/>
                  <a:pt x="117" y="73"/>
                  <a:pt x="137" y="96"/>
                </a:cubicBezTo>
                <a:cubicBezTo>
                  <a:pt x="142" y="103"/>
                  <a:pt x="148" y="109"/>
                  <a:pt x="155" y="114"/>
                </a:cubicBezTo>
                <a:cubicBezTo>
                  <a:pt x="156" y="114"/>
                  <a:pt x="156" y="114"/>
                  <a:pt x="156" y="114"/>
                </a:cubicBezTo>
                <a:cubicBezTo>
                  <a:pt x="156" y="115"/>
                  <a:pt x="156" y="115"/>
                  <a:pt x="156" y="115"/>
                </a:cubicBezTo>
                <a:cubicBezTo>
                  <a:pt x="163" y="120"/>
                  <a:pt x="170" y="124"/>
                  <a:pt x="178" y="127"/>
                </a:cubicBezTo>
                <a:cubicBezTo>
                  <a:pt x="186" y="130"/>
                  <a:pt x="195" y="132"/>
                  <a:pt x="204" y="133"/>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919" name="MH_Other_293"/>
          <p:cNvSpPr>
            <a:spLocks/>
          </p:cNvSpPr>
          <p:nvPr>
            <p:custDataLst>
              <p:tags r:id="rId295"/>
            </p:custDataLst>
          </p:nvPr>
        </p:nvSpPr>
        <p:spPr bwMode="auto">
          <a:xfrm>
            <a:off x="5508804" y="3081462"/>
            <a:ext cx="1587" cy="0"/>
          </a:xfrm>
          <a:custGeom>
            <a:avLst/>
            <a:gdLst>
              <a:gd name="T0" fmla="*/ 1790702559 w 1"/>
              <a:gd name="T1" fmla="*/ 711 h 1"/>
              <a:gd name="T2" fmla="*/ 0 w 1"/>
              <a:gd name="T3" fmla="*/ 0 h 1"/>
              <a:gd name="T4" fmla="*/ 0 w 1"/>
              <a:gd name="T5" fmla="*/ 711 h 1"/>
              <a:gd name="T6" fmla="*/ 1790702559 w 1"/>
              <a:gd name="T7" fmla="*/ 711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1" y="1"/>
                </a:moveTo>
                <a:cubicBezTo>
                  <a:pt x="1" y="1"/>
                  <a:pt x="0" y="0"/>
                  <a:pt x="0" y="0"/>
                </a:cubicBezTo>
                <a:cubicBezTo>
                  <a:pt x="0" y="1"/>
                  <a:pt x="0" y="1"/>
                  <a:pt x="0" y="1"/>
                </a:cubicBezTo>
                <a:cubicBezTo>
                  <a:pt x="0" y="1"/>
                  <a:pt x="1" y="1"/>
                  <a:pt x="1" y="1"/>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920" name="MH_Other_294"/>
          <p:cNvSpPr>
            <a:spLocks/>
          </p:cNvSpPr>
          <p:nvPr>
            <p:custDataLst>
              <p:tags r:id="rId296"/>
            </p:custDataLst>
          </p:nvPr>
        </p:nvSpPr>
        <p:spPr bwMode="auto">
          <a:xfrm>
            <a:off x="5638979" y="3171951"/>
            <a:ext cx="1587" cy="1587"/>
          </a:xfrm>
          <a:custGeom>
            <a:avLst/>
            <a:gdLst>
              <a:gd name="T0" fmla="*/ 0 w 1"/>
              <a:gd name="T1" fmla="*/ 0 h 1"/>
              <a:gd name="T2" fmla="*/ 2147483646 w 1"/>
              <a:gd name="T3" fmla="*/ 1790702559 h 1"/>
              <a:gd name="T4" fmla="*/ 2147483646 w 1"/>
              <a:gd name="T5" fmla="*/ 0 h 1"/>
              <a:gd name="T6" fmla="*/ 0 w 1"/>
              <a:gd name="T7" fmla="*/ 0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0" y="0"/>
                </a:moveTo>
                <a:cubicBezTo>
                  <a:pt x="0" y="1"/>
                  <a:pt x="0" y="1"/>
                  <a:pt x="1" y="1"/>
                </a:cubicBezTo>
                <a:cubicBezTo>
                  <a:pt x="1" y="0"/>
                  <a:pt x="1" y="0"/>
                  <a:pt x="1" y="0"/>
                </a:cubicBezTo>
                <a:lnTo>
                  <a:pt x="0" y="0"/>
                </a:ln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921" name="MH_Other_295"/>
          <p:cNvSpPr>
            <a:spLocks/>
          </p:cNvSpPr>
          <p:nvPr>
            <p:custDataLst>
              <p:tags r:id="rId297"/>
            </p:custDataLst>
          </p:nvPr>
        </p:nvSpPr>
        <p:spPr bwMode="auto">
          <a:xfrm>
            <a:off x="5729465" y="3151312"/>
            <a:ext cx="247650" cy="211138"/>
          </a:xfrm>
          <a:custGeom>
            <a:avLst/>
            <a:gdLst>
              <a:gd name="T0" fmla="*/ 2147483646 w 294"/>
              <a:gd name="T1" fmla="*/ 2147483646 h 250"/>
              <a:gd name="T2" fmla="*/ 2147483646 w 294"/>
              <a:gd name="T3" fmla="*/ 2147483646 h 250"/>
              <a:gd name="T4" fmla="*/ 2147483646 w 294"/>
              <a:gd name="T5" fmla="*/ 2147483646 h 250"/>
              <a:gd name="T6" fmla="*/ 2147483646 w 294"/>
              <a:gd name="T7" fmla="*/ 2147483646 h 250"/>
              <a:gd name="T8" fmla="*/ 2147483646 w 294"/>
              <a:gd name="T9" fmla="*/ 2147483646 h 250"/>
              <a:gd name="T10" fmla="*/ 2147483646 w 294"/>
              <a:gd name="T11" fmla="*/ 2147483646 h 250"/>
              <a:gd name="T12" fmla="*/ 2147483646 w 294"/>
              <a:gd name="T13" fmla="*/ 2147483646 h 250"/>
              <a:gd name="T14" fmla="*/ 2147483646 w 294"/>
              <a:gd name="T15" fmla="*/ 2147483646 h 250"/>
              <a:gd name="T16" fmla="*/ 2147483646 w 294"/>
              <a:gd name="T17" fmla="*/ 0 h 250"/>
              <a:gd name="T18" fmla="*/ 2147483646 w 294"/>
              <a:gd name="T19" fmla="*/ 599145458 h 250"/>
              <a:gd name="T20" fmla="*/ 2147483646 w 294"/>
              <a:gd name="T21" fmla="*/ 599145458 h 250"/>
              <a:gd name="T22" fmla="*/ 2147483646 w 294"/>
              <a:gd name="T23" fmla="*/ 2147483646 h 250"/>
              <a:gd name="T24" fmla="*/ 2147483646 w 294"/>
              <a:gd name="T25" fmla="*/ 2147483646 h 250"/>
              <a:gd name="T26" fmla="*/ 2147483646 w 294"/>
              <a:gd name="T27" fmla="*/ 2147483646 h 250"/>
              <a:gd name="T28" fmla="*/ 2147483646 w 294"/>
              <a:gd name="T29" fmla="*/ 2147483646 h 250"/>
              <a:gd name="T30" fmla="*/ 596020266 w 294"/>
              <a:gd name="T31" fmla="*/ 2147483646 h 250"/>
              <a:gd name="T32" fmla="*/ 596020266 w 294"/>
              <a:gd name="T33" fmla="*/ 2147483646 h 250"/>
              <a:gd name="T34" fmla="*/ 0 w 294"/>
              <a:gd name="T35" fmla="*/ 2147483646 h 250"/>
              <a:gd name="T36" fmla="*/ 0 w 294"/>
              <a:gd name="T37" fmla="*/ 2147483646 h 250"/>
              <a:gd name="T38" fmla="*/ 2147483646 w 294"/>
              <a:gd name="T39" fmla="*/ 2147483646 h 250"/>
              <a:gd name="T40" fmla="*/ 2147483646 w 294"/>
              <a:gd name="T41" fmla="*/ 2147483646 h 250"/>
              <a:gd name="T42" fmla="*/ 2147483646 w 294"/>
              <a:gd name="T43" fmla="*/ 2147483646 h 250"/>
              <a:gd name="T44" fmla="*/ 2147483646 w 294"/>
              <a:gd name="T45" fmla="*/ 2147483646 h 250"/>
              <a:gd name="T46" fmla="*/ 2147483646 w 294"/>
              <a:gd name="T47" fmla="*/ 2147483646 h 250"/>
              <a:gd name="T48" fmla="*/ 2147483646 w 294"/>
              <a:gd name="T49" fmla="*/ 2147483646 h 250"/>
              <a:gd name="T50" fmla="*/ 2147483646 w 294"/>
              <a:gd name="T51" fmla="*/ 2147483646 h 250"/>
              <a:gd name="T52" fmla="*/ 2147483646 w 294"/>
              <a:gd name="T53" fmla="*/ 2147483646 h 250"/>
              <a:gd name="T54" fmla="*/ 2147483646 w 294"/>
              <a:gd name="T55" fmla="*/ 2147483646 h 250"/>
              <a:gd name="T56" fmla="*/ 2147483646 w 294"/>
              <a:gd name="T57" fmla="*/ 2147483646 h 250"/>
              <a:gd name="T58" fmla="*/ 2147483646 w 294"/>
              <a:gd name="T59" fmla="*/ 2147483646 h 250"/>
              <a:gd name="T60" fmla="*/ 2147483646 w 294"/>
              <a:gd name="T61" fmla="*/ 2147483646 h 250"/>
              <a:gd name="T62" fmla="*/ 2147483646 w 294"/>
              <a:gd name="T63" fmla="*/ 2147483646 h 250"/>
              <a:gd name="T64" fmla="*/ 2147483646 w 294"/>
              <a:gd name="T65" fmla="*/ 2147483646 h 250"/>
              <a:gd name="T66" fmla="*/ 2147483646 w 294"/>
              <a:gd name="T67" fmla="*/ 2147483646 h 250"/>
              <a:gd name="T68" fmla="*/ 2147483646 w 294"/>
              <a:gd name="T69" fmla="*/ 2147483646 h 250"/>
              <a:gd name="T70" fmla="*/ 2147483646 w 294"/>
              <a:gd name="T71" fmla="*/ 2147483646 h 250"/>
              <a:gd name="T72" fmla="*/ 2147483646 w 294"/>
              <a:gd name="T73" fmla="*/ 2147483646 h 250"/>
              <a:gd name="T74" fmla="*/ 2147483646 w 294"/>
              <a:gd name="T75" fmla="*/ 2147483646 h 250"/>
              <a:gd name="T76" fmla="*/ 2147483646 w 294"/>
              <a:gd name="T77" fmla="*/ 2147483646 h 250"/>
              <a:gd name="T78" fmla="*/ 2147483646 w 294"/>
              <a:gd name="T79" fmla="*/ 2147483646 h 250"/>
              <a:gd name="T80" fmla="*/ 2147483646 w 294"/>
              <a:gd name="T81" fmla="*/ 2147483646 h 25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94" h="250">
                <a:moveTo>
                  <a:pt x="263" y="165"/>
                </a:moveTo>
                <a:cubicBezTo>
                  <a:pt x="254" y="150"/>
                  <a:pt x="241" y="138"/>
                  <a:pt x="224" y="129"/>
                </a:cubicBezTo>
                <a:cubicBezTo>
                  <a:pt x="224" y="130"/>
                  <a:pt x="224" y="130"/>
                  <a:pt x="224" y="130"/>
                </a:cubicBezTo>
                <a:cubicBezTo>
                  <a:pt x="215" y="114"/>
                  <a:pt x="199" y="102"/>
                  <a:pt x="182" y="94"/>
                </a:cubicBezTo>
                <a:cubicBezTo>
                  <a:pt x="171" y="80"/>
                  <a:pt x="156" y="69"/>
                  <a:pt x="138" y="62"/>
                </a:cubicBezTo>
                <a:cubicBezTo>
                  <a:pt x="127" y="49"/>
                  <a:pt x="111" y="39"/>
                  <a:pt x="93" y="34"/>
                </a:cubicBezTo>
                <a:cubicBezTo>
                  <a:pt x="81" y="21"/>
                  <a:pt x="65" y="12"/>
                  <a:pt x="46" y="8"/>
                </a:cubicBezTo>
                <a:cubicBezTo>
                  <a:pt x="46" y="8"/>
                  <a:pt x="46" y="8"/>
                  <a:pt x="46" y="8"/>
                </a:cubicBezTo>
                <a:cubicBezTo>
                  <a:pt x="43" y="5"/>
                  <a:pt x="40" y="3"/>
                  <a:pt x="37" y="0"/>
                </a:cubicBezTo>
                <a:cubicBezTo>
                  <a:pt x="37" y="1"/>
                  <a:pt x="37" y="1"/>
                  <a:pt x="37" y="1"/>
                </a:cubicBezTo>
                <a:cubicBezTo>
                  <a:pt x="36" y="1"/>
                  <a:pt x="36" y="1"/>
                  <a:pt x="36" y="1"/>
                </a:cubicBezTo>
                <a:cubicBezTo>
                  <a:pt x="26" y="22"/>
                  <a:pt x="26" y="22"/>
                  <a:pt x="26" y="22"/>
                </a:cubicBezTo>
                <a:cubicBezTo>
                  <a:pt x="25" y="24"/>
                  <a:pt x="25" y="24"/>
                  <a:pt x="25" y="24"/>
                </a:cubicBezTo>
                <a:cubicBezTo>
                  <a:pt x="10" y="54"/>
                  <a:pt x="10" y="54"/>
                  <a:pt x="10" y="54"/>
                </a:cubicBezTo>
                <a:cubicBezTo>
                  <a:pt x="9" y="55"/>
                  <a:pt x="9" y="55"/>
                  <a:pt x="9" y="55"/>
                </a:cubicBezTo>
                <a:cubicBezTo>
                  <a:pt x="1" y="73"/>
                  <a:pt x="1" y="73"/>
                  <a:pt x="1" y="73"/>
                </a:cubicBezTo>
                <a:cubicBezTo>
                  <a:pt x="1" y="73"/>
                  <a:pt x="1" y="73"/>
                  <a:pt x="1" y="73"/>
                </a:cubicBezTo>
                <a:cubicBezTo>
                  <a:pt x="0" y="74"/>
                  <a:pt x="0" y="74"/>
                  <a:pt x="0" y="74"/>
                </a:cubicBezTo>
                <a:cubicBezTo>
                  <a:pt x="0" y="74"/>
                  <a:pt x="0" y="74"/>
                  <a:pt x="0" y="74"/>
                </a:cubicBezTo>
                <a:cubicBezTo>
                  <a:pt x="2" y="75"/>
                  <a:pt x="4" y="76"/>
                  <a:pt x="6" y="77"/>
                </a:cubicBezTo>
                <a:cubicBezTo>
                  <a:pt x="13" y="81"/>
                  <a:pt x="22" y="84"/>
                  <a:pt x="30" y="85"/>
                </a:cubicBezTo>
                <a:cubicBezTo>
                  <a:pt x="36" y="92"/>
                  <a:pt x="42" y="97"/>
                  <a:pt x="49" y="101"/>
                </a:cubicBezTo>
                <a:cubicBezTo>
                  <a:pt x="56" y="105"/>
                  <a:pt x="65" y="108"/>
                  <a:pt x="73" y="111"/>
                </a:cubicBezTo>
                <a:cubicBezTo>
                  <a:pt x="78" y="117"/>
                  <a:pt x="84" y="123"/>
                  <a:pt x="91" y="128"/>
                </a:cubicBezTo>
                <a:cubicBezTo>
                  <a:pt x="98" y="132"/>
                  <a:pt x="105" y="136"/>
                  <a:pt x="113" y="138"/>
                </a:cubicBezTo>
                <a:cubicBezTo>
                  <a:pt x="118" y="145"/>
                  <a:pt x="123" y="151"/>
                  <a:pt x="130" y="155"/>
                </a:cubicBezTo>
                <a:cubicBezTo>
                  <a:pt x="136" y="160"/>
                  <a:pt x="144" y="165"/>
                  <a:pt x="152" y="168"/>
                </a:cubicBezTo>
                <a:cubicBezTo>
                  <a:pt x="157" y="175"/>
                  <a:pt x="162" y="182"/>
                  <a:pt x="168" y="187"/>
                </a:cubicBezTo>
                <a:cubicBezTo>
                  <a:pt x="174" y="192"/>
                  <a:pt x="182" y="197"/>
                  <a:pt x="190" y="201"/>
                </a:cubicBezTo>
                <a:cubicBezTo>
                  <a:pt x="194" y="208"/>
                  <a:pt x="199" y="215"/>
                  <a:pt x="204" y="221"/>
                </a:cubicBezTo>
                <a:cubicBezTo>
                  <a:pt x="210" y="226"/>
                  <a:pt x="217" y="231"/>
                  <a:pt x="224" y="235"/>
                </a:cubicBezTo>
                <a:cubicBezTo>
                  <a:pt x="227" y="241"/>
                  <a:pt x="230" y="246"/>
                  <a:pt x="233" y="250"/>
                </a:cubicBezTo>
                <a:cubicBezTo>
                  <a:pt x="234" y="250"/>
                  <a:pt x="234" y="250"/>
                  <a:pt x="234" y="250"/>
                </a:cubicBezTo>
                <a:cubicBezTo>
                  <a:pt x="249" y="236"/>
                  <a:pt x="249" y="236"/>
                  <a:pt x="249" y="236"/>
                </a:cubicBezTo>
                <a:cubicBezTo>
                  <a:pt x="250" y="235"/>
                  <a:pt x="250" y="235"/>
                  <a:pt x="250" y="235"/>
                </a:cubicBezTo>
                <a:cubicBezTo>
                  <a:pt x="275" y="212"/>
                  <a:pt x="275" y="212"/>
                  <a:pt x="275" y="212"/>
                </a:cubicBezTo>
                <a:cubicBezTo>
                  <a:pt x="276" y="211"/>
                  <a:pt x="276" y="211"/>
                  <a:pt x="276" y="211"/>
                </a:cubicBezTo>
                <a:cubicBezTo>
                  <a:pt x="293" y="196"/>
                  <a:pt x="293" y="196"/>
                  <a:pt x="293" y="196"/>
                </a:cubicBezTo>
                <a:cubicBezTo>
                  <a:pt x="294" y="195"/>
                  <a:pt x="294" y="195"/>
                  <a:pt x="294" y="195"/>
                </a:cubicBezTo>
                <a:cubicBezTo>
                  <a:pt x="294" y="195"/>
                  <a:pt x="294" y="195"/>
                  <a:pt x="294" y="195"/>
                </a:cubicBezTo>
                <a:cubicBezTo>
                  <a:pt x="287" y="183"/>
                  <a:pt x="276" y="173"/>
                  <a:pt x="263" y="165"/>
                </a:cubicBezTo>
                <a:close/>
              </a:path>
            </a:pathLst>
          </a:custGeom>
          <a:solidFill>
            <a:srgbClr val="BCBEC0"/>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922" name="MH_Other_296"/>
          <p:cNvSpPr>
            <a:spLocks/>
          </p:cNvSpPr>
          <p:nvPr>
            <p:custDataLst>
              <p:tags r:id="rId298"/>
            </p:custDataLst>
          </p:nvPr>
        </p:nvSpPr>
        <p:spPr bwMode="auto">
          <a:xfrm>
            <a:off x="5807254" y="3179888"/>
            <a:ext cx="111125" cy="169863"/>
          </a:xfrm>
          <a:custGeom>
            <a:avLst/>
            <a:gdLst>
              <a:gd name="T0" fmla="*/ 2147483646 w 131"/>
              <a:gd name="T1" fmla="*/ 2147483646 h 201"/>
              <a:gd name="T2" fmla="*/ 2147483646 w 131"/>
              <a:gd name="T3" fmla="*/ 2147483646 h 201"/>
              <a:gd name="T4" fmla="*/ 2147483646 w 131"/>
              <a:gd name="T5" fmla="*/ 2147483646 h 201"/>
              <a:gd name="T6" fmla="*/ 2147483646 w 131"/>
              <a:gd name="T7" fmla="*/ 2147483646 h 201"/>
              <a:gd name="T8" fmla="*/ 2147483646 w 131"/>
              <a:gd name="T9" fmla="*/ 2147483646 h 201"/>
              <a:gd name="T10" fmla="*/ 2147483646 w 131"/>
              <a:gd name="T11" fmla="*/ 2147483646 h 201"/>
              <a:gd name="T12" fmla="*/ 2147483646 w 131"/>
              <a:gd name="T13" fmla="*/ 2147483646 h 201"/>
              <a:gd name="T14" fmla="*/ 2147483646 w 131"/>
              <a:gd name="T15" fmla="*/ 2147483646 h 201"/>
              <a:gd name="T16" fmla="*/ 2147483646 w 131"/>
              <a:gd name="T17" fmla="*/ 2147483646 h 201"/>
              <a:gd name="T18" fmla="*/ 2147483646 w 131"/>
              <a:gd name="T19" fmla="*/ 2147483646 h 201"/>
              <a:gd name="T20" fmla="*/ 2147483646 w 131"/>
              <a:gd name="T21" fmla="*/ 2147483646 h 201"/>
              <a:gd name="T22" fmla="*/ 2147483646 w 131"/>
              <a:gd name="T23" fmla="*/ 2147483646 h 201"/>
              <a:gd name="T24" fmla="*/ 2147483646 w 131"/>
              <a:gd name="T25" fmla="*/ 2147483646 h 201"/>
              <a:gd name="T26" fmla="*/ 0 w 131"/>
              <a:gd name="T27" fmla="*/ 0 h 201"/>
              <a:gd name="T28" fmla="*/ 605169784 w 131"/>
              <a:gd name="T29" fmla="*/ 601336147 h 201"/>
              <a:gd name="T30" fmla="*/ 2147483646 w 131"/>
              <a:gd name="T31" fmla="*/ 2147483646 h 20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31" h="201">
                <a:moveTo>
                  <a:pt x="60" y="55"/>
                </a:moveTo>
                <a:cubicBezTo>
                  <a:pt x="71" y="85"/>
                  <a:pt x="74" y="98"/>
                  <a:pt x="74" y="98"/>
                </a:cubicBezTo>
                <a:cubicBezTo>
                  <a:pt x="74" y="98"/>
                  <a:pt x="78" y="111"/>
                  <a:pt x="86" y="141"/>
                </a:cubicBezTo>
                <a:cubicBezTo>
                  <a:pt x="92" y="160"/>
                  <a:pt x="100" y="175"/>
                  <a:pt x="111" y="187"/>
                </a:cubicBezTo>
                <a:cubicBezTo>
                  <a:pt x="117" y="192"/>
                  <a:pt x="124" y="197"/>
                  <a:pt x="131" y="201"/>
                </a:cubicBezTo>
                <a:cubicBezTo>
                  <a:pt x="130" y="199"/>
                  <a:pt x="130" y="199"/>
                  <a:pt x="130" y="199"/>
                </a:cubicBezTo>
                <a:cubicBezTo>
                  <a:pt x="108" y="186"/>
                  <a:pt x="95" y="168"/>
                  <a:pt x="88" y="141"/>
                </a:cubicBezTo>
                <a:cubicBezTo>
                  <a:pt x="80" y="111"/>
                  <a:pt x="76" y="98"/>
                  <a:pt x="76" y="98"/>
                </a:cubicBezTo>
                <a:cubicBezTo>
                  <a:pt x="75" y="98"/>
                  <a:pt x="72" y="85"/>
                  <a:pt x="61" y="55"/>
                </a:cubicBezTo>
                <a:cubicBezTo>
                  <a:pt x="57" y="46"/>
                  <a:pt x="52" y="38"/>
                  <a:pt x="47" y="30"/>
                </a:cubicBezTo>
                <a:cubicBezTo>
                  <a:pt x="45" y="30"/>
                  <a:pt x="45" y="30"/>
                  <a:pt x="45" y="30"/>
                </a:cubicBezTo>
                <a:cubicBezTo>
                  <a:pt x="45" y="28"/>
                  <a:pt x="45" y="28"/>
                  <a:pt x="45" y="28"/>
                </a:cubicBezTo>
                <a:cubicBezTo>
                  <a:pt x="45" y="28"/>
                  <a:pt x="45" y="28"/>
                  <a:pt x="45" y="28"/>
                </a:cubicBezTo>
                <a:cubicBezTo>
                  <a:pt x="34" y="15"/>
                  <a:pt x="18" y="5"/>
                  <a:pt x="0" y="0"/>
                </a:cubicBezTo>
                <a:cubicBezTo>
                  <a:pt x="1" y="1"/>
                  <a:pt x="1" y="1"/>
                  <a:pt x="1" y="1"/>
                </a:cubicBezTo>
                <a:cubicBezTo>
                  <a:pt x="29" y="9"/>
                  <a:pt x="48" y="27"/>
                  <a:pt x="60" y="55"/>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923" name="MH_Other_297"/>
          <p:cNvSpPr>
            <a:spLocks/>
          </p:cNvSpPr>
          <p:nvPr>
            <p:custDataLst>
              <p:tags r:id="rId299"/>
            </p:custDataLst>
          </p:nvPr>
        </p:nvSpPr>
        <p:spPr bwMode="auto">
          <a:xfrm>
            <a:off x="5845353" y="3203700"/>
            <a:ext cx="80962" cy="158750"/>
          </a:xfrm>
          <a:custGeom>
            <a:avLst/>
            <a:gdLst>
              <a:gd name="T0" fmla="*/ 2147483646 w 96"/>
              <a:gd name="T1" fmla="*/ 2147483646 h 188"/>
              <a:gd name="T2" fmla="*/ 2147483646 w 96"/>
              <a:gd name="T3" fmla="*/ 2147483646 h 188"/>
              <a:gd name="T4" fmla="*/ 2147483646 w 96"/>
              <a:gd name="T5" fmla="*/ 2147483646 h 188"/>
              <a:gd name="T6" fmla="*/ 2147483646 w 96"/>
              <a:gd name="T7" fmla="*/ 2147483646 h 188"/>
              <a:gd name="T8" fmla="*/ 2147483646 w 96"/>
              <a:gd name="T9" fmla="*/ 2147483646 h 188"/>
              <a:gd name="T10" fmla="*/ 2147483646 w 96"/>
              <a:gd name="T11" fmla="*/ 2147483646 h 188"/>
              <a:gd name="T12" fmla="*/ 2147483646 w 96"/>
              <a:gd name="T13" fmla="*/ 2147483646 h 188"/>
              <a:gd name="T14" fmla="*/ 2147483646 w 96"/>
              <a:gd name="T15" fmla="*/ 2147483646 h 188"/>
              <a:gd name="T16" fmla="*/ 0 w 96"/>
              <a:gd name="T17" fmla="*/ 0 h 188"/>
              <a:gd name="T18" fmla="*/ 1195604648 w 96"/>
              <a:gd name="T19" fmla="*/ 1200040226 h 188"/>
              <a:gd name="T20" fmla="*/ 2147483646 w 96"/>
              <a:gd name="T21" fmla="*/ 2147483646 h 188"/>
              <a:gd name="T22" fmla="*/ 2147483646 w 96"/>
              <a:gd name="T23" fmla="*/ 2147483646 h 188"/>
              <a:gd name="T24" fmla="*/ 2147483646 w 96"/>
              <a:gd name="T25" fmla="*/ 2147483646 h 188"/>
              <a:gd name="T26" fmla="*/ 2147483646 w 96"/>
              <a:gd name="T27" fmla="*/ 2147483646 h 188"/>
              <a:gd name="T28" fmla="*/ 2147483646 w 96"/>
              <a:gd name="T29" fmla="*/ 2147483646 h 188"/>
              <a:gd name="T30" fmla="*/ 2147483646 w 96"/>
              <a:gd name="T31" fmla="*/ 2147483646 h 188"/>
              <a:gd name="T32" fmla="*/ 2147483646 w 96"/>
              <a:gd name="T33" fmla="*/ 2147483646 h 188"/>
              <a:gd name="T34" fmla="*/ 2147483646 w 96"/>
              <a:gd name="T35" fmla="*/ 2147483646 h 18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96" h="188">
                <a:moveTo>
                  <a:pt x="95" y="188"/>
                </a:moveTo>
                <a:cubicBezTo>
                  <a:pt x="96" y="188"/>
                  <a:pt x="96" y="188"/>
                  <a:pt x="96" y="188"/>
                </a:cubicBezTo>
                <a:cubicBezTo>
                  <a:pt x="88" y="176"/>
                  <a:pt x="82" y="163"/>
                  <a:pt x="78" y="146"/>
                </a:cubicBezTo>
                <a:cubicBezTo>
                  <a:pt x="72" y="116"/>
                  <a:pt x="69" y="103"/>
                  <a:pt x="69" y="102"/>
                </a:cubicBezTo>
                <a:cubicBezTo>
                  <a:pt x="69" y="102"/>
                  <a:pt x="67" y="89"/>
                  <a:pt x="57" y="59"/>
                </a:cubicBezTo>
                <a:cubicBezTo>
                  <a:pt x="54" y="50"/>
                  <a:pt x="50" y="42"/>
                  <a:pt x="45" y="34"/>
                </a:cubicBezTo>
                <a:cubicBezTo>
                  <a:pt x="45" y="34"/>
                  <a:pt x="44" y="34"/>
                  <a:pt x="44" y="34"/>
                </a:cubicBezTo>
                <a:cubicBezTo>
                  <a:pt x="44" y="33"/>
                  <a:pt x="44" y="33"/>
                  <a:pt x="44" y="33"/>
                </a:cubicBezTo>
                <a:cubicBezTo>
                  <a:pt x="34" y="18"/>
                  <a:pt x="19" y="7"/>
                  <a:pt x="0" y="0"/>
                </a:cubicBezTo>
                <a:cubicBezTo>
                  <a:pt x="2" y="2"/>
                  <a:pt x="2" y="2"/>
                  <a:pt x="2" y="2"/>
                </a:cubicBezTo>
                <a:cubicBezTo>
                  <a:pt x="28" y="12"/>
                  <a:pt x="46" y="31"/>
                  <a:pt x="55" y="59"/>
                </a:cubicBezTo>
                <a:cubicBezTo>
                  <a:pt x="65" y="90"/>
                  <a:pt x="67" y="103"/>
                  <a:pt x="68" y="103"/>
                </a:cubicBezTo>
                <a:cubicBezTo>
                  <a:pt x="68" y="103"/>
                  <a:pt x="71" y="116"/>
                  <a:pt x="77" y="146"/>
                </a:cubicBezTo>
                <a:cubicBezTo>
                  <a:pt x="79" y="155"/>
                  <a:pt x="82" y="164"/>
                  <a:pt x="85" y="171"/>
                </a:cubicBezTo>
                <a:cubicBezTo>
                  <a:pt x="87" y="172"/>
                  <a:pt x="87" y="172"/>
                  <a:pt x="87" y="172"/>
                </a:cubicBezTo>
                <a:cubicBezTo>
                  <a:pt x="86" y="174"/>
                  <a:pt x="86" y="174"/>
                  <a:pt x="86" y="174"/>
                </a:cubicBezTo>
                <a:cubicBezTo>
                  <a:pt x="86" y="173"/>
                  <a:pt x="86" y="173"/>
                  <a:pt x="86" y="173"/>
                </a:cubicBezTo>
                <a:cubicBezTo>
                  <a:pt x="89" y="179"/>
                  <a:pt x="92" y="184"/>
                  <a:pt x="95" y="188"/>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924" name="MH_Other_298"/>
          <p:cNvSpPr>
            <a:spLocks/>
          </p:cNvSpPr>
          <p:nvPr>
            <p:custDataLst>
              <p:tags r:id="rId300"/>
            </p:custDataLst>
          </p:nvPr>
        </p:nvSpPr>
        <p:spPr bwMode="auto">
          <a:xfrm>
            <a:off x="5916790" y="3348162"/>
            <a:ext cx="1588" cy="1588"/>
          </a:xfrm>
          <a:custGeom>
            <a:avLst/>
            <a:gdLst>
              <a:gd name="T0" fmla="*/ 179346497 w 5"/>
              <a:gd name="T1" fmla="*/ 36590923 h 7"/>
              <a:gd name="T2" fmla="*/ 0 w 5"/>
              <a:gd name="T3" fmla="*/ 0 h 7"/>
              <a:gd name="T4" fmla="*/ 107627970 w 5"/>
              <a:gd name="T5" fmla="*/ 91503282 h 7"/>
              <a:gd name="T6" fmla="*/ 107627970 w 5"/>
              <a:gd name="T7" fmla="*/ 128094205 h 7"/>
              <a:gd name="T8" fmla="*/ 179346497 w 5"/>
              <a:gd name="T9" fmla="*/ 36590923 h 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 h="7">
                <a:moveTo>
                  <a:pt x="5" y="2"/>
                </a:moveTo>
                <a:lnTo>
                  <a:pt x="0" y="0"/>
                </a:lnTo>
                <a:lnTo>
                  <a:pt x="3" y="5"/>
                </a:lnTo>
                <a:lnTo>
                  <a:pt x="3" y="7"/>
                </a:lnTo>
                <a:lnTo>
                  <a:pt x="5" y="2"/>
                </a:ln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925" name="MH_Other_299"/>
          <p:cNvSpPr>
            <a:spLocks/>
          </p:cNvSpPr>
          <p:nvPr>
            <p:custDataLst>
              <p:tags r:id="rId301"/>
            </p:custDataLst>
          </p:nvPr>
        </p:nvSpPr>
        <p:spPr bwMode="auto">
          <a:xfrm>
            <a:off x="5845354" y="3203701"/>
            <a:ext cx="1587" cy="1587"/>
          </a:xfrm>
          <a:custGeom>
            <a:avLst/>
            <a:gdLst>
              <a:gd name="T0" fmla="*/ 0 w 5"/>
              <a:gd name="T1" fmla="*/ 179120564 h 5"/>
              <a:gd name="T2" fmla="*/ 179120564 w 5"/>
              <a:gd name="T3" fmla="*/ 179120564 h 5"/>
              <a:gd name="T4" fmla="*/ 0 w 5"/>
              <a:gd name="T5" fmla="*/ 0 h 5"/>
              <a:gd name="T6" fmla="*/ 0 w 5"/>
              <a:gd name="T7" fmla="*/ 0 h 5"/>
              <a:gd name="T8" fmla="*/ 0 w 5"/>
              <a:gd name="T9" fmla="*/ 179120564 h 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 h="5">
                <a:moveTo>
                  <a:pt x="0" y="5"/>
                </a:moveTo>
                <a:lnTo>
                  <a:pt x="5" y="5"/>
                </a:lnTo>
                <a:lnTo>
                  <a:pt x="0" y="0"/>
                </a:lnTo>
                <a:lnTo>
                  <a:pt x="0" y="5"/>
                </a:ln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926" name="MH_Other_300"/>
          <p:cNvSpPr>
            <a:spLocks/>
          </p:cNvSpPr>
          <p:nvPr>
            <p:custDataLst>
              <p:tags r:id="rId302"/>
            </p:custDataLst>
          </p:nvPr>
        </p:nvSpPr>
        <p:spPr bwMode="auto">
          <a:xfrm>
            <a:off x="5881865" y="3230688"/>
            <a:ext cx="57150" cy="119063"/>
          </a:xfrm>
          <a:custGeom>
            <a:avLst/>
            <a:gdLst>
              <a:gd name="T0" fmla="*/ 2147483646 w 69"/>
              <a:gd name="T1" fmla="*/ 2147483646 h 142"/>
              <a:gd name="T2" fmla="*/ 2147483646 w 69"/>
              <a:gd name="T3" fmla="*/ 2147483646 h 142"/>
              <a:gd name="T4" fmla="*/ 2147483646 w 69"/>
              <a:gd name="T5" fmla="*/ 2147483646 h 142"/>
              <a:gd name="T6" fmla="*/ 2147483646 w 69"/>
              <a:gd name="T7" fmla="*/ 2147483646 h 142"/>
              <a:gd name="T8" fmla="*/ 2147483646 w 69"/>
              <a:gd name="T9" fmla="*/ 2147483646 h 142"/>
              <a:gd name="T10" fmla="*/ 2147483646 w 69"/>
              <a:gd name="T11" fmla="*/ 2147483646 h 142"/>
              <a:gd name="T12" fmla="*/ 2147483646 w 69"/>
              <a:gd name="T13" fmla="*/ 2147483646 h 142"/>
              <a:gd name="T14" fmla="*/ 2147483646 w 69"/>
              <a:gd name="T15" fmla="*/ 2147483646 h 142"/>
              <a:gd name="T16" fmla="*/ 2147483646 w 69"/>
              <a:gd name="T17" fmla="*/ 2147483646 h 142"/>
              <a:gd name="T18" fmla="*/ 0 w 69"/>
              <a:gd name="T19" fmla="*/ 0 h 142"/>
              <a:gd name="T20" fmla="*/ 576253389 w 69"/>
              <a:gd name="T21" fmla="*/ 591252604 h 142"/>
              <a:gd name="T22" fmla="*/ 1152506778 w 69"/>
              <a:gd name="T23" fmla="*/ 1182505208 h 142"/>
              <a:gd name="T24" fmla="*/ 2147483646 w 69"/>
              <a:gd name="T25" fmla="*/ 2147483646 h 14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69" h="142">
                <a:moveTo>
                  <a:pt x="53" y="63"/>
                </a:moveTo>
                <a:cubicBezTo>
                  <a:pt x="61" y="94"/>
                  <a:pt x="62" y="107"/>
                  <a:pt x="62" y="107"/>
                </a:cubicBezTo>
                <a:cubicBezTo>
                  <a:pt x="68" y="142"/>
                  <a:pt x="68" y="142"/>
                  <a:pt x="68" y="142"/>
                </a:cubicBezTo>
                <a:cubicBezTo>
                  <a:pt x="69" y="141"/>
                  <a:pt x="69" y="141"/>
                  <a:pt x="69" y="141"/>
                </a:cubicBezTo>
                <a:cubicBezTo>
                  <a:pt x="64" y="107"/>
                  <a:pt x="64" y="107"/>
                  <a:pt x="64" y="107"/>
                </a:cubicBezTo>
                <a:cubicBezTo>
                  <a:pt x="63" y="107"/>
                  <a:pt x="62" y="93"/>
                  <a:pt x="54" y="62"/>
                </a:cubicBezTo>
                <a:cubicBezTo>
                  <a:pt x="52" y="53"/>
                  <a:pt x="48" y="45"/>
                  <a:pt x="44" y="37"/>
                </a:cubicBezTo>
                <a:cubicBezTo>
                  <a:pt x="43" y="37"/>
                  <a:pt x="43" y="37"/>
                  <a:pt x="43" y="37"/>
                </a:cubicBezTo>
                <a:cubicBezTo>
                  <a:pt x="43" y="36"/>
                  <a:pt x="43" y="36"/>
                  <a:pt x="43" y="36"/>
                </a:cubicBezTo>
                <a:cubicBezTo>
                  <a:pt x="34" y="20"/>
                  <a:pt x="18" y="8"/>
                  <a:pt x="0" y="0"/>
                </a:cubicBezTo>
                <a:cubicBezTo>
                  <a:pt x="1" y="1"/>
                  <a:pt x="1" y="1"/>
                  <a:pt x="1" y="1"/>
                </a:cubicBezTo>
                <a:cubicBezTo>
                  <a:pt x="2" y="2"/>
                  <a:pt x="2" y="2"/>
                  <a:pt x="2" y="2"/>
                </a:cubicBezTo>
                <a:cubicBezTo>
                  <a:pt x="28" y="14"/>
                  <a:pt x="45" y="34"/>
                  <a:pt x="53" y="63"/>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927" name="MH_Other_301"/>
          <p:cNvSpPr>
            <a:spLocks/>
          </p:cNvSpPr>
          <p:nvPr>
            <p:custDataLst>
              <p:tags r:id="rId303"/>
            </p:custDataLst>
          </p:nvPr>
        </p:nvSpPr>
        <p:spPr bwMode="auto">
          <a:xfrm>
            <a:off x="5881865" y="3230687"/>
            <a:ext cx="1588" cy="1588"/>
          </a:xfrm>
          <a:custGeom>
            <a:avLst/>
            <a:gdLst>
              <a:gd name="T0" fmla="*/ 2147483646 w 1"/>
              <a:gd name="T1" fmla="*/ 2147483646 h 1"/>
              <a:gd name="T2" fmla="*/ 0 w 1"/>
              <a:gd name="T3" fmla="*/ 0 h 1"/>
              <a:gd name="T4" fmla="*/ 0 w 1"/>
              <a:gd name="T5" fmla="*/ 2147483646 h 1"/>
              <a:gd name="T6" fmla="*/ 2147483646 w 1"/>
              <a:gd name="T7" fmla="*/ 2147483646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1" y="1"/>
                </a:moveTo>
                <a:cubicBezTo>
                  <a:pt x="0" y="0"/>
                  <a:pt x="0" y="0"/>
                  <a:pt x="0" y="0"/>
                </a:cubicBezTo>
                <a:cubicBezTo>
                  <a:pt x="0" y="1"/>
                  <a:pt x="0" y="1"/>
                  <a:pt x="0" y="1"/>
                </a:cubicBezTo>
                <a:cubicBezTo>
                  <a:pt x="0" y="1"/>
                  <a:pt x="1" y="1"/>
                  <a:pt x="1" y="1"/>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928" name="MH_Other_302"/>
          <p:cNvSpPr>
            <a:spLocks/>
          </p:cNvSpPr>
          <p:nvPr>
            <p:custDataLst>
              <p:tags r:id="rId304"/>
            </p:custDataLst>
          </p:nvPr>
        </p:nvSpPr>
        <p:spPr bwMode="auto">
          <a:xfrm>
            <a:off x="5918378" y="3260850"/>
            <a:ext cx="42862" cy="68262"/>
          </a:xfrm>
          <a:custGeom>
            <a:avLst/>
            <a:gdLst>
              <a:gd name="T0" fmla="*/ 2147483646 w 52"/>
              <a:gd name="T1" fmla="*/ 2147483646 h 83"/>
              <a:gd name="T2" fmla="*/ 2147483646 w 52"/>
              <a:gd name="T3" fmla="*/ 2147483646 h 83"/>
              <a:gd name="T4" fmla="*/ 2147483646 w 52"/>
              <a:gd name="T5" fmla="*/ 2147483646 h 83"/>
              <a:gd name="T6" fmla="*/ 2147483646 w 52"/>
              <a:gd name="T7" fmla="*/ 2147483646 h 83"/>
              <a:gd name="T8" fmla="*/ 2147483646 w 52"/>
              <a:gd name="T9" fmla="*/ 2147483646 h 83"/>
              <a:gd name="T10" fmla="*/ 2147483646 w 52"/>
              <a:gd name="T11" fmla="*/ 2147483646 h 83"/>
              <a:gd name="T12" fmla="*/ 2147483646 w 52"/>
              <a:gd name="T13" fmla="*/ 2147483646 h 83"/>
              <a:gd name="T14" fmla="*/ 0 w 52"/>
              <a:gd name="T15" fmla="*/ 0 h 83"/>
              <a:gd name="T16" fmla="*/ 0 w 52"/>
              <a:gd name="T17" fmla="*/ 568173411 h 83"/>
              <a:gd name="T18" fmla="*/ 571391673 w 52"/>
              <a:gd name="T19" fmla="*/ 1135670782 h 83"/>
              <a:gd name="T20" fmla="*/ 2147483646 w 52"/>
              <a:gd name="T21" fmla="*/ 2147483646 h 8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52" h="83">
                <a:moveTo>
                  <a:pt x="48" y="66"/>
                </a:moveTo>
                <a:cubicBezTo>
                  <a:pt x="49" y="72"/>
                  <a:pt x="50" y="78"/>
                  <a:pt x="51" y="83"/>
                </a:cubicBezTo>
                <a:cubicBezTo>
                  <a:pt x="52" y="82"/>
                  <a:pt x="52" y="82"/>
                  <a:pt x="52" y="82"/>
                </a:cubicBezTo>
                <a:cubicBezTo>
                  <a:pt x="51" y="77"/>
                  <a:pt x="50" y="72"/>
                  <a:pt x="49" y="65"/>
                </a:cubicBezTo>
                <a:cubicBezTo>
                  <a:pt x="47" y="56"/>
                  <a:pt x="44" y="47"/>
                  <a:pt x="40" y="39"/>
                </a:cubicBezTo>
                <a:cubicBezTo>
                  <a:pt x="38" y="38"/>
                  <a:pt x="38" y="38"/>
                  <a:pt x="38" y="38"/>
                </a:cubicBezTo>
                <a:cubicBezTo>
                  <a:pt x="39" y="36"/>
                  <a:pt x="39" y="36"/>
                  <a:pt x="39" y="36"/>
                </a:cubicBezTo>
                <a:cubicBezTo>
                  <a:pt x="30" y="21"/>
                  <a:pt x="17" y="9"/>
                  <a:pt x="0" y="0"/>
                </a:cubicBezTo>
                <a:cubicBezTo>
                  <a:pt x="0" y="1"/>
                  <a:pt x="0" y="1"/>
                  <a:pt x="0" y="1"/>
                </a:cubicBezTo>
                <a:cubicBezTo>
                  <a:pt x="1" y="2"/>
                  <a:pt x="1" y="2"/>
                  <a:pt x="1" y="2"/>
                </a:cubicBezTo>
                <a:cubicBezTo>
                  <a:pt x="26" y="15"/>
                  <a:pt x="42" y="36"/>
                  <a:pt x="48" y="66"/>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929" name="MH_Other_303"/>
          <p:cNvSpPr>
            <a:spLocks/>
          </p:cNvSpPr>
          <p:nvPr>
            <p:custDataLst>
              <p:tags r:id="rId305"/>
            </p:custDataLst>
          </p:nvPr>
        </p:nvSpPr>
        <p:spPr bwMode="auto">
          <a:xfrm>
            <a:off x="5918378" y="3260851"/>
            <a:ext cx="0" cy="1587"/>
          </a:xfrm>
          <a:custGeom>
            <a:avLst/>
            <a:gdLst>
              <a:gd name="T0" fmla="*/ 711 w 1"/>
              <a:gd name="T1" fmla="*/ 2147483646 h 1"/>
              <a:gd name="T2" fmla="*/ 0 w 1"/>
              <a:gd name="T3" fmla="*/ 0 h 1"/>
              <a:gd name="T4" fmla="*/ 0 w 1"/>
              <a:gd name="T5" fmla="*/ 2147483646 h 1"/>
              <a:gd name="T6" fmla="*/ 711 w 1"/>
              <a:gd name="T7" fmla="*/ 2147483646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1" y="1"/>
                </a:moveTo>
                <a:cubicBezTo>
                  <a:pt x="0" y="0"/>
                  <a:pt x="0" y="0"/>
                  <a:pt x="0" y="0"/>
                </a:cubicBezTo>
                <a:cubicBezTo>
                  <a:pt x="0" y="1"/>
                  <a:pt x="0" y="1"/>
                  <a:pt x="0" y="1"/>
                </a:cubicBezTo>
                <a:cubicBezTo>
                  <a:pt x="0" y="1"/>
                  <a:pt x="0" y="1"/>
                  <a:pt x="1" y="1"/>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930" name="MH_Other_304"/>
          <p:cNvSpPr>
            <a:spLocks/>
          </p:cNvSpPr>
          <p:nvPr>
            <p:custDataLst>
              <p:tags r:id="rId306"/>
            </p:custDataLst>
          </p:nvPr>
        </p:nvSpPr>
        <p:spPr bwMode="auto">
          <a:xfrm>
            <a:off x="5950129" y="3291012"/>
            <a:ext cx="26987" cy="25400"/>
          </a:xfrm>
          <a:custGeom>
            <a:avLst/>
            <a:gdLst>
              <a:gd name="T0" fmla="*/ 2147483646 w 31"/>
              <a:gd name="T1" fmla="*/ 2147483646 h 31"/>
              <a:gd name="T2" fmla="*/ 2147483646 w 31"/>
              <a:gd name="T3" fmla="*/ 2147483646 h 31"/>
              <a:gd name="T4" fmla="*/ 2147483646 w 31"/>
              <a:gd name="T5" fmla="*/ 2147483646 h 31"/>
              <a:gd name="T6" fmla="*/ 0 w 31"/>
              <a:gd name="T7" fmla="*/ 0 h 31"/>
              <a:gd name="T8" fmla="*/ 634324212 w 31"/>
              <a:gd name="T9" fmla="*/ 1686411697 h 31"/>
              <a:gd name="T10" fmla="*/ 2147483646 w 31"/>
              <a:gd name="T11" fmla="*/ 2147483646 h 3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1" h="31">
                <a:moveTo>
                  <a:pt x="30" y="31"/>
                </a:moveTo>
                <a:cubicBezTo>
                  <a:pt x="31" y="30"/>
                  <a:pt x="31" y="30"/>
                  <a:pt x="31" y="30"/>
                </a:cubicBezTo>
                <a:cubicBezTo>
                  <a:pt x="31" y="30"/>
                  <a:pt x="31" y="30"/>
                  <a:pt x="31" y="30"/>
                </a:cubicBezTo>
                <a:cubicBezTo>
                  <a:pt x="24" y="18"/>
                  <a:pt x="13" y="8"/>
                  <a:pt x="0" y="0"/>
                </a:cubicBezTo>
                <a:cubicBezTo>
                  <a:pt x="1" y="3"/>
                  <a:pt x="1" y="3"/>
                  <a:pt x="1" y="3"/>
                </a:cubicBezTo>
                <a:cubicBezTo>
                  <a:pt x="13" y="10"/>
                  <a:pt x="23" y="19"/>
                  <a:pt x="30" y="31"/>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931" name="MH_Other_305"/>
          <p:cNvSpPr>
            <a:spLocks/>
          </p:cNvSpPr>
          <p:nvPr>
            <p:custDataLst>
              <p:tags r:id="rId307"/>
            </p:custDataLst>
          </p:nvPr>
        </p:nvSpPr>
        <p:spPr bwMode="auto">
          <a:xfrm>
            <a:off x="5950129" y="3291012"/>
            <a:ext cx="1587" cy="1588"/>
          </a:xfrm>
          <a:custGeom>
            <a:avLst/>
            <a:gdLst>
              <a:gd name="T0" fmla="*/ 0 w 4"/>
              <a:gd name="T1" fmla="*/ 91503282 h 7"/>
              <a:gd name="T2" fmla="*/ 223838018 w 4"/>
              <a:gd name="T3" fmla="*/ 128094205 h 7"/>
              <a:gd name="T4" fmla="*/ 111918811 w 4"/>
              <a:gd name="T5" fmla="*/ 0 h 7"/>
              <a:gd name="T6" fmla="*/ 0 w 4"/>
              <a:gd name="T7" fmla="*/ 91503282 h 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 h="7">
                <a:moveTo>
                  <a:pt x="0" y="5"/>
                </a:moveTo>
                <a:lnTo>
                  <a:pt x="4" y="7"/>
                </a:lnTo>
                <a:lnTo>
                  <a:pt x="2" y="0"/>
                </a:lnTo>
                <a:lnTo>
                  <a:pt x="0" y="5"/>
                </a:ln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932" name="MH_Other_306"/>
          <p:cNvSpPr>
            <a:spLocks/>
          </p:cNvSpPr>
          <p:nvPr>
            <p:custDataLst>
              <p:tags r:id="rId308"/>
            </p:custDataLst>
          </p:nvPr>
        </p:nvSpPr>
        <p:spPr bwMode="auto">
          <a:xfrm>
            <a:off x="5729465" y="3213225"/>
            <a:ext cx="25400" cy="11112"/>
          </a:xfrm>
          <a:custGeom>
            <a:avLst/>
            <a:gdLst>
              <a:gd name="T0" fmla="*/ 602866460 w 30"/>
              <a:gd name="T1" fmla="*/ 0 h 13"/>
              <a:gd name="T2" fmla="*/ 602866460 w 30"/>
              <a:gd name="T3" fmla="*/ 0 h 13"/>
              <a:gd name="T4" fmla="*/ 0 w 30"/>
              <a:gd name="T5" fmla="*/ 619574348 h 13"/>
              <a:gd name="T6" fmla="*/ 0 w 30"/>
              <a:gd name="T7" fmla="*/ 619574348 h 13"/>
              <a:gd name="T8" fmla="*/ 2147483646 w 30"/>
              <a:gd name="T9" fmla="*/ 2147483646 h 13"/>
              <a:gd name="T10" fmla="*/ 2147483646 w 30"/>
              <a:gd name="T11" fmla="*/ 2147483646 h 13"/>
              <a:gd name="T12" fmla="*/ 2147483646 w 30"/>
              <a:gd name="T13" fmla="*/ 2147483646 h 13"/>
              <a:gd name="T14" fmla="*/ 2147483646 w 30"/>
              <a:gd name="T15" fmla="*/ 2147483646 h 13"/>
              <a:gd name="T16" fmla="*/ 602866460 w 30"/>
              <a:gd name="T17" fmla="*/ 0 h 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0" h="13">
                <a:moveTo>
                  <a:pt x="1" y="0"/>
                </a:moveTo>
                <a:cubicBezTo>
                  <a:pt x="1" y="0"/>
                  <a:pt x="1" y="0"/>
                  <a:pt x="1" y="0"/>
                </a:cubicBezTo>
                <a:cubicBezTo>
                  <a:pt x="0" y="1"/>
                  <a:pt x="0" y="1"/>
                  <a:pt x="0" y="1"/>
                </a:cubicBezTo>
                <a:cubicBezTo>
                  <a:pt x="0" y="1"/>
                  <a:pt x="0" y="1"/>
                  <a:pt x="0" y="1"/>
                </a:cubicBezTo>
                <a:cubicBezTo>
                  <a:pt x="2" y="2"/>
                  <a:pt x="4" y="3"/>
                  <a:pt x="6" y="4"/>
                </a:cubicBezTo>
                <a:cubicBezTo>
                  <a:pt x="13" y="8"/>
                  <a:pt x="22" y="11"/>
                  <a:pt x="30" y="13"/>
                </a:cubicBezTo>
                <a:cubicBezTo>
                  <a:pt x="29" y="12"/>
                  <a:pt x="29" y="12"/>
                  <a:pt x="29" y="12"/>
                </a:cubicBezTo>
                <a:cubicBezTo>
                  <a:pt x="29" y="11"/>
                  <a:pt x="29" y="11"/>
                  <a:pt x="28" y="11"/>
                </a:cubicBezTo>
                <a:cubicBezTo>
                  <a:pt x="18" y="8"/>
                  <a:pt x="9" y="5"/>
                  <a:pt x="1" y="0"/>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933" name="MH_Other_307"/>
          <p:cNvSpPr>
            <a:spLocks/>
          </p:cNvSpPr>
          <p:nvPr>
            <p:custDataLst>
              <p:tags r:id="rId309"/>
            </p:custDataLst>
          </p:nvPr>
        </p:nvSpPr>
        <p:spPr bwMode="auto">
          <a:xfrm>
            <a:off x="5737404" y="3197351"/>
            <a:ext cx="52387" cy="47625"/>
          </a:xfrm>
          <a:custGeom>
            <a:avLst/>
            <a:gdLst>
              <a:gd name="T0" fmla="*/ 2147483646 w 64"/>
              <a:gd name="T1" fmla="*/ 2147483646 h 57"/>
              <a:gd name="T2" fmla="*/ 562146070 w 64"/>
              <a:gd name="T3" fmla="*/ 0 h 57"/>
              <a:gd name="T4" fmla="*/ 0 w 64"/>
              <a:gd name="T5" fmla="*/ 587803625 h 57"/>
              <a:gd name="T6" fmla="*/ 2147483646 w 64"/>
              <a:gd name="T7" fmla="*/ 2147483646 h 57"/>
              <a:gd name="T8" fmla="*/ 2147483646 w 64"/>
              <a:gd name="T9" fmla="*/ 2147483646 h 57"/>
              <a:gd name="T10" fmla="*/ 2147483646 w 64"/>
              <a:gd name="T11" fmla="*/ 2147483646 h 57"/>
              <a:gd name="T12" fmla="*/ 2147483646 w 64"/>
              <a:gd name="T13" fmla="*/ 2147483646 h 57"/>
              <a:gd name="T14" fmla="*/ 2147483646 w 64"/>
              <a:gd name="T15" fmla="*/ 2147483646 h 57"/>
              <a:gd name="T16" fmla="*/ 2147483646 w 64"/>
              <a:gd name="T17" fmla="*/ 2147483646 h 57"/>
              <a:gd name="T18" fmla="*/ 2147483646 w 64"/>
              <a:gd name="T19" fmla="*/ 2147483646 h 57"/>
              <a:gd name="T20" fmla="*/ 2147483646 w 64"/>
              <a:gd name="T21" fmla="*/ 2147483646 h 57"/>
              <a:gd name="T22" fmla="*/ 2147483646 w 64"/>
              <a:gd name="T23" fmla="*/ 2147483646 h 5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64" h="57">
                <a:moveTo>
                  <a:pt x="6" y="8"/>
                </a:moveTo>
                <a:cubicBezTo>
                  <a:pt x="1" y="0"/>
                  <a:pt x="1" y="0"/>
                  <a:pt x="1" y="0"/>
                </a:cubicBezTo>
                <a:cubicBezTo>
                  <a:pt x="0" y="1"/>
                  <a:pt x="0" y="1"/>
                  <a:pt x="0" y="1"/>
                </a:cubicBezTo>
                <a:cubicBezTo>
                  <a:pt x="5" y="9"/>
                  <a:pt x="5" y="9"/>
                  <a:pt x="5" y="9"/>
                </a:cubicBezTo>
                <a:cubicBezTo>
                  <a:pt x="9" y="17"/>
                  <a:pt x="14" y="24"/>
                  <a:pt x="19" y="30"/>
                </a:cubicBezTo>
                <a:cubicBezTo>
                  <a:pt x="20" y="30"/>
                  <a:pt x="20" y="30"/>
                  <a:pt x="20" y="30"/>
                </a:cubicBezTo>
                <a:cubicBezTo>
                  <a:pt x="20" y="31"/>
                  <a:pt x="20" y="31"/>
                  <a:pt x="20" y="31"/>
                </a:cubicBezTo>
                <a:cubicBezTo>
                  <a:pt x="26" y="37"/>
                  <a:pt x="33" y="43"/>
                  <a:pt x="40" y="47"/>
                </a:cubicBezTo>
                <a:cubicBezTo>
                  <a:pt x="47" y="51"/>
                  <a:pt x="56" y="54"/>
                  <a:pt x="64" y="57"/>
                </a:cubicBezTo>
                <a:cubicBezTo>
                  <a:pt x="63" y="56"/>
                  <a:pt x="63" y="56"/>
                  <a:pt x="63" y="56"/>
                </a:cubicBezTo>
                <a:cubicBezTo>
                  <a:pt x="63" y="56"/>
                  <a:pt x="63" y="55"/>
                  <a:pt x="62" y="55"/>
                </a:cubicBezTo>
                <a:cubicBezTo>
                  <a:pt x="37" y="48"/>
                  <a:pt x="20" y="33"/>
                  <a:pt x="6" y="8"/>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934" name="MH_Other_308"/>
          <p:cNvSpPr>
            <a:spLocks/>
          </p:cNvSpPr>
          <p:nvPr>
            <p:custDataLst>
              <p:tags r:id="rId310"/>
            </p:custDataLst>
          </p:nvPr>
        </p:nvSpPr>
        <p:spPr bwMode="auto">
          <a:xfrm>
            <a:off x="5753278" y="3222750"/>
            <a:ext cx="0" cy="0"/>
          </a:xfrm>
          <a:custGeom>
            <a:avLst/>
            <a:gdLst>
              <a:gd name="T0" fmla="*/ 0 w 1"/>
              <a:gd name="T1" fmla="*/ 0 h 1"/>
              <a:gd name="T2" fmla="*/ 711 w 1"/>
              <a:gd name="T3" fmla="*/ 1067 h 1"/>
              <a:gd name="T4" fmla="*/ 711 w 1"/>
              <a:gd name="T5" fmla="*/ 0 h 1"/>
              <a:gd name="T6" fmla="*/ 0 w 1"/>
              <a:gd name="T7" fmla="*/ 0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0" y="0"/>
                </a:moveTo>
                <a:cubicBezTo>
                  <a:pt x="1" y="0"/>
                  <a:pt x="1" y="0"/>
                  <a:pt x="1" y="1"/>
                </a:cubicBezTo>
                <a:cubicBezTo>
                  <a:pt x="1" y="0"/>
                  <a:pt x="1" y="0"/>
                  <a:pt x="1" y="0"/>
                </a:cubicBezTo>
                <a:lnTo>
                  <a:pt x="0" y="0"/>
                </a:ln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935" name="MH_Other_309"/>
          <p:cNvSpPr>
            <a:spLocks/>
          </p:cNvSpPr>
          <p:nvPr>
            <p:custDataLst>
              <p:tags r:id="rId311"/>
            </p:custDataLst>
          </p:nvPr>
        </p:nvSpPr>
        <p:spPr bwMode="auto">
          <a:xfrm>
            <a:off x="5750103" y="3170362"/>
            <a:ext cx="74612" cy="96838"/>
          </a:xfrm>
          <a:custGeom>
            <a:avLst/>
            <a:gdLst>
              <a:gd name="T0" fmla="*/ 2147483646 w 88"/>
              <a:gd name="T1" fmla="*/ 2147483646 h 116"/>
              <a:gd name="T2" fmla="*/ 2147483646 w 88"/>
              <a:gd name="T3" fmla="*/ 2147483646 h 116"/>
              <a:gd name="T4" fmla="*/ 603852721 w 88"/>
              <a:gd name="T5" fmla="*/ 0 h 116"/>
              <a:gd name="T6" fmla="*/ 0 w 88"/>
              <a:gd name="T7" fmla="*/ 1170805647 h 116"/>
              <a:gd name="T8" fmla="*/ 2147483646 w 88"/>
              <a:gd name="T9" fmla="*/ 2147483646 h 116"/>
              <a:gd name="T10" fmla="*/ 2147483646 w 88"/>
              <a:gd name="T11" fmla="*/ 2147483646 h 116"/>
              <a:gd name="T12" fmla="*/ 2147483646 w 88"/>
              <a:gd name="T13" fmla="*/ 2147483646 h 116"/>
              <a:gd name="T14" fmla="*/ 2147483646 w 88"/>
              <a:gd name="T15" fmla="*/ 2147483646 h 116"/>
              <a:gd name="T16" fmla="*/ 2147483646 w 88"/>
              <a:gd name="T17" fmla="*/ 2147483646 h 116"/>
              <a:gd name="T18" fmla="*/ 2147483646 w 88"/>
              <a:gd name="T19" fmla="*/ 2147483646 h 116"/>
              <a:gd name="T20" fmla="*/ 2147483646 w 88"/>
              <a:gd name="T21" fmla="*/ 2147483646 h 116"/>
              <a:gd name="T22" fmla="*/ 2147483646 w 88"/>
              <a:gd name="T23" fmla="*/ 2147483646 h 116"/>
              <a:gd name="T24" fmla="*/ 2147483646 w 88"/>
              <a:gd name="T25" fmla="*/ 2147483646 h 11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88" h="116">
                <a:moveTo>
                  <a:pt x="34" y="65"/>
                </a:moveTo>
                <a:cubicBezTo>
                  <a:pt x="21" y="37"/>
                  <a:pt x="14" y="25"/>
                  <a:pt x="15" y="25"/>
                </a:cubicBezTo>
                <a:cubicBezTo>
                  <a:pt x="14" y="25"/>
                  <a:pt x="11" y="17"/>
                  <a:pt x="1" y="0"/>
                </a:cubicBezTo>
                <a:cubicBezTo>
                  <a:pt x="0" y="2"/>
                  <a:pt x="0" y="2"/>
                  <a:pt x="0" y="2"/>
                </a:cubicBezTo>
                <a:cubicBezTo>
                  <a:pt x="10" y="18"/>
                  <a:pt x="13" y="25"/>
                  <a:pt x="13" y="25"/>
                </a:cubicBezTo>
                <a:cubicBezTo>
                  <a:pt x="13" y="25"/>
                  <a:pt x="20" y="37"/>
                  <a:pt x="33" y="65"/>
                </a:cubicBezTo>
                <a:cubicBezTo>
                  <a:pt x="37" y="73"/>
                  <a:pt x="41" y="81"/>
                  <a:pt x="46" y="87"/>
                </a:cubicBezTo>
                <a:cubicBezTo>
                  <a:pt x="47" y="87"/>
                  <a:pt x="47" y="87"/>
                  <a:pt x="47" y="87"/>
                </a:cubicBezTo>
                <a:cubicBezTo>
                  <a:pt x="47" y="88"/>
                  <a:pt x="47" y="88"/>
                  <a:pt x="47" y="88"/>
                </a:cubicBezTo>
                <a:cubicBezTo>
                  <a:pt x="53" y="95"/>
                  <a:pt x="59" y="101"/>
                  <a:pt x="66" y="106"/>
                </a:cubicBezTo>
                <a:cubicBezTo>
                  <a:pt x="73" y="110"/>
                  <a:pt x="80" y="114"/>
                  <a:pt x="88" y="116"/>
                </a:cubicBezTo>
                <a:cubicBezTo>
                  <a:pt x="87" y="115"/>
                  <a:pt x="87" y="115"/>
                  <a:pt x="87" y="115"/>
                </a:cubicBezTo>
                <a:cubicBezTo>
                  <a:pt x="62" y="106"/>
                  <a:pt x="46" y="90"/>
                  <a:pt x="34" y="65"/>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936" name="MH_Other_310"/>
          <p:cNvSpPr>
            <a:spLocks/>
          </p:cNvSpPr>
          <p:nvPr>
            <p:custDataLst>
              <p:tags r:id="rId312"/>
            </p:custDataLst>
          </p:nvPr>
        </p:nvSpPr>
        <p:spPr bwMode="auto">
          <a:xfrm>
            <a:off x="5789790" y="3243387"/>
            <a:ext cx="0" cy="0"/>
          </a:xfrm>
          <a:custGeom>
            <a:avLst/>
            <a:gdLst>
              <a:gd name="T0" fmla="*/ 0 w 1"/>
              <a:gd name="T1" fmla="*/ 0 h 1"/>
              <a:gd name="T2" fmla="*/ 711 w 1"/>
              <a:gd name="T3" fmla="*/ 1067 h 1"/>
              <a:gd name="T4" fmla="*/ 711 w 1"/>
              <a:gd name="T5" fmla="*/ 0 h 1"/>
              <a:gd name="T6" fmla="*/ 0 w 1"/>
              <a:gd name="T7" fmla="*/ 0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0" y="0"/>
                </a:moveTo>
                <a:cubicBezTo>
                  <a:pt x="1" y="0"/>
                  <a:pt x="1" y="1"/>
                  <a:pt x="1" y="1"/>
                </a:cubicBezTo>
                <a:cubicBezTo>
                  <a:pt x="1" y="0"/>
                  <a:pt x="1" y="0"/>
                  <a:pt x="1" y="0"/>
                </a:cubicBezTo>
                <a:lnTo>
                  <a:pt x="0" y="0"/>
                </a:ln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937" name="MH_Other_311"/>
          <p:cNvSpPr>
            <a:spLocks/>
          </p:cNvSpPr>
          <p:nvPr>
            <p:custDataLst>
              <p:tags r:id="rId313"/>
            </p:custDataLst>
          </p:nvPr>
        </p:nvSpPr>
        <p:spPr bwMode="auto">
          <a:xfrm>
            <a:off x="5759629" y="3151312"/>
            <a:ext cx="98425" cy="141288"/>
          </a:xfrm>
          <a:custGeom>
            <a:avLst/>
            <a:gdLst>
              <a:gd name="T0" fmla="*/ 2147483646 w 117"/>
              <a:gd name="T1" fmla="*/ 2147483646 h 168"/>
              <a:gd name="T2" fmla="*/ 2147483646 w 117"/>
              <a:gd name="T3" fmla="*/ 2147483646 h 168"/>
              <a:gd name="T4" fmla="*/ 2147483646 w 117"/>
              <a:gd name="T5" fmla="*/ 2147483646 h 168"/>
              <a:gd name="T6" fmla="*/ 2147483646 w 117"/>
              <a:gd name="T7" fmla="*/ 2147483646 h 168"/>
              <a:gd name="T8" fmla="*/ 2147483646 w 117"/>
              <a:gd name="T9" fmla="*/ 2147483646 h 168"/>
              <a:gd name="T10" fmla="*/ 2147483646 w 117"/>
              <a:gd name="T11" fmla="*/ 2147483646 h 168"/>
              <a:gd name="T12" fmla="*/ 595869997 w 117"/>
              <a:gd name="T13" fmla="*/ 0 h 168"/>
              <a:gd name="T14" fmla="*/ 595869997 w 117"/>
              <a:gd name="T15" fmla="*/ 594116040 h 168"/>
              <a:gd name="T16" fmla="*/ 0 w 117"/>
              <a:gd name="T17" fmla="*/ 594116040 h 168"/>
              <a:gd name="T18" fmla="*/ 2147483646 w 117"/>
              <a:gd name="T19" fmla="*/ 2147483646 h 168"/>
              <a:gd name="T20" fmla="*/ 2147483646 w 117"/>
              <a:gd name="T21" fmla="*/ 2147483646 h 168"/>
              <a:gd name="T22" fmla="*/ 2147483646 w 117"/>
              <a:gd name="T23" fmla="*/ 2147483646 h 168"/>
              <a:gd name="T24" fmla="*/ 2147483646 w 117"/>
              <a:gd name="T25" fmla="*/ 2147483646 h 168"/>
              <a:gd name="T26" fmla="*/ 2147483646 w 117"/>
              <a:gd name="T27" fmla="*/ 2147483646 h 168"/>
              <a:gd name="T28" fmla="*/ 2147483646 w 117"/>
              <a:gd name="T29" fmla="*/ 2147483646 h 168"/>
              <a:gd name="T30" fmla="*/ 2147483646 w 117"/>
              <a:gd name="T31" fmla="*/ 2147483646 h 168"/>
              <a:gd name="T32" fmla="*/ 2147483646 w 117"/>
              <a:gd name="T33" fmla="*/ 2147483646 h 168"/>
              <a:gd name="T34" fmla="*/ 2147483646 w 117"/>
              <a:gd name="T35" fmla="*/ 2147483646 h 168"/>
              <a:gd name="T36" fmla="*/ 2147483646 w 117"/>
              <a:gd name="T37" fmla="*/ 2147483646 h 168"/>
              <a:gd name="T38" fmla="*/ 2147483646 w 117"/>
              <a:gd name="T39" fmla="*/ 2147483646 h 168"/>
              <a:gd name="T40" fmla="*/ 2147483646 w 117"/>
              <a:gd name="T41" fmla="*/ 2147483646 h 16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17" h="168">
                <a:moveTo>
                  <a:pt x="64" y="113"/>
                </a:moveTo>
                <a:cubicBezTo>
                  <a:pt x="53" y="84"/>
                  <a:pt x="47" y="72"/>
                  <a:pt x="47" y="72"/>
                </a:cubicBezTo>
                <a:cubicBezTo>
                  <a:pt x="47" y="72"/>
                  <a:pt x="42" y="59"/>
                  <a:pt x="27" y="31"/>
                </a:cubicBezTo>
                <a:cubicBezTo>
                  <a:pt x="22" y="23"/>
                  <a:pt x="17" y="15"/>
                  <a:pt x="11" y="9"/>
                </a:cubicBezTo>
                <a:cubicBezTo>
                  <a:pt x="11" y="9"/>
                  <a:pt x="10" y="9"/>
                  <a:pt x="10" y="9"/>
                </a:cubicBezTo>
                <a:cubicBezTo>
                  <a:pt x="10" y="8"/>
                  <a:pt x="10" y="8"/>
                  <a:pt x="10" y="8"/>
                </a:cubicBezTo>
                <a:cubicBezTo>
                  <a:pt x="7" y="5"/>
                  <a:pt x="4" y="3"/>
                  <a:pt x="1" y="0"/>
                </a:cubicBezTo>
                <a:cubicBezTo>
                  <a:pt x="1" y="1"/>
                  <a:pt x="1" y="1"/>
                  <a:pt x="1" y="1"/>
                </a:cubicBezTo>
                <a:cubicBezTo>
                  <a:pt x="0" y="1"/>
                  <a:pt x="0" y="1"/>
                  <a:pt x="0" y="1"/>
                </a:cubicBezTo>
                <a:cubicBezTo>
                  <a:pt x="10" y="9"/>
                  <a:pt x="19" y="19"/>
                  <a:pt x="26" y="32"/>
                </a:cubicBezTo>
                <a:cubicBezTo>
                  <a:pt x="41" y="60"/>
                  <a:pt x="46" y="72"/>
                  <a:pt x="46" y="72"/>
                </a:cubicBezTo>
                <a:cubicBezTo>
                  <a:pt x="46" y="72"/>
                  <a:pt x="51" y="85"/>
                  <a:pt x="63" y="113"/>
                </a:cubicBezTo>
                <a:cubicBezTo>
                  <a:pt x="67" y="122"/>
                  <a:pt x="71" y="130"/>
                  <a:pt x="76" y="137"/>
                </a:cubicBezTo>
                <a:cubicBezTo>
                  <a:pt x="76" y="137"/>
                  <a:pt x="77" y="137"/>
                  <a:pt x="78" y="137"/>
                </a:cubicBezTo>
                <a:cubicBezTo>
                  <a:pt x="77" y="138"/>
                  <a:pt x="77" y="138"/>
                  <a:pt x="77" y="138"/>
                </a:cubicBezTo>
                <a:cubicBezTo>
                  <a:pt x="77" y="138"/>
                  <a:pt x="77" y="138"/>
                  <a:pt x="77" y="138"/>
                </a:cubicBezTo>
                <a:cubicBezTo>
                  <a:pt x="82" y="145"/>
                  <a:pt x="87" y="151"/>
                  <a:pt x="94" y="155"/>
                </a:cubicBezTo>
                <a:cubicBezTo>
                  <a:pt x="100" y="160"/>
                  <a:pt x="109" y="165"/>
                  <a:pt x="117" y="168"/>
                </a:cubicBezTo>
                <a:cubicBezTo>
                  <a:pt x="115" y="167"/>
                  <a:pt x="115" y="167"/>
                  <a:pt x="115" y="167"/>
                </a:cubicBezTo>
                <a:cubicBezTo>
                  <a:pt x="115" y="167"/>
                  <a:pt x="115" y="166"/>
                  <a:pt x="115" y="166"/>
                </a:cubicBezTo>
                <a:cubicBezTo>
                  <a:pt x="91" y="156"/>
                  <a:pt x="75" y="139"/>
                  <a:pt x="64" y="113"/>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938" name="MH_Other_312"/>
          <p:cNvSpPr>
            <a:spLocks/>
          </p:cNvSpPr>
          <p:nvPr>
            <p:custDataLst>
              <p:tags r:id="rId314"/>
            </p:custDataLst>
          </p:nvPr>
        </p:nvSpPr>
        <p:spPr bwMode="auto">
          <a:xfrm>
            <a:off x="5823129" y="3267200"/>
            <a:ext cx="1587" cy="0"/>
          </a:xfrm>
          <a:custGeom>
            <a:avLst/>
            <a:gdLst>
              <a:gd name="T0" fmla="*/ 895351280 w 2"/>
              <a:gd name="T1" fmla="*/ 0 h 1"/>
              <a:gd name="T2" fmla="*/ 0 w 2"/>
              <a:gd name="T3" fmla="*/ 0 h 1"/>
              <a:gd name="T4" fmla="*/ 447676037 w 2"/>
              <a:gd name="T5" fmla="*/ 711 h 1"/>
              <a:gd name="T6" fmla="*/ 447676037 w 2"/>
              <a:gd name="T7" fmla="*/ 711 h 1"/>
              <a:gd name="T8" fmla="*/ 895351280 w 2"/>
              <a:gd name="T9" fmla="*/ 0 h 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 h="1">
                <a:moveTo>
                  <a:pt x="2" y="0"/>
                </a:moveTo>
                <a:cubicBezTo>
                  <a:pt x="1" y="0"/>
                  <a:pt x="0" y="0"/>
                  <a:pt x="0" y="0"/>
                </a:cubicBezTo>
                <a:cubicBezTo>
                  <a:pt x="1" y="1"/>
                  <a:pt x="1" y="1"/>
                  <a:pt x="1" y="1"/>
                </a:cubicBezTo>
                <a:cubicBezTo>
                  <a:pt x="1" y="1"/>
                  <a:pt x="1" y="1"/>
                  <a:pt x="1" y="1"/>
                </a:cubicBezTo>
                <a:lnTo>
                  <a:pt x="2" y="0"/>
                </a:ln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939" name="MH_Other_313"/>
          <p:cNvSpPr>
            <a:spLocks/>
          </p:cNvSpPr>
          <p:nvPr>
            <p:custDataLst>
              <p:tags r:id="rId315"/>
            </p:custDataLst>
          </p:nvPr>
        </p:nvSpPr>
        <p:spPr bwMode="auto">
          <a:xfrm>
            <a:off x="5767565" y="3157663"/>
            <a:ext cx="120650" cy="163513"/>
          </a:xfrm>
          <a:custGeom>
            <a:avLst/>
            <a:gdLst>
              <a:gd name="T0" fmla="*/ 2147483646 w 144"/>
              <a:gd name="T1" fmla="*/ 2147483646 h 193"/>
              <a:gd name="T2" fmla="*/ 2147483646 w 144"/>
              <a:gd name="T3" fmla="*/ 2147483646 h 193"/>
              <a:gd name="T4" fmla="*/ 2147483646 w 144"/>
              <a:gd name="T5" fmla="*/ 2147483646 h 193"/>
              <a:gd name="T6" fmla="*/ 2147483646 w 144"/>
              <a:gd name="T7" fmla="*/ 2147483646 h 193"/>
              <a:gd name="T8" fmla="*/ 2147483646 w 144"/>
              <a:gd name="T9" fmla="*/ 2147483646 h 193"/>
              <a:gd name="T10" fmla="*/ 0 w 144"/>
              <a:gd name="T11" fmla="*/ 0 h 193"/>
              <a:gd name="T12" fmla="*/ 0 w 144"/>
              <a:gd name="T13" fmla="*/ 0 h 193"/>
              <a:gd name="T14" fmla="*/ 588968056 w 144"/>
              <a:gd name="T15" fmla="*/ 604368617 h 193"/>
              <a:gd name="T16" fmla="*/ 2147483646 w 144"/>
              <a:gd name="T17" fmla="*/ 2147483646 h 193"/>
              <a:gd name="T18" fmla="*/ 2147483646 w 144"/>
              <a:gd name="T19" fmla="*/ 2147483646 h 193"/>
              <a:gd name="T20" fmla="*/ 2147483646 w 144"/>
              <a:gd name="T21" fmla="*/ 2147483646 h 193"/>
              <a:gd name="T22" fmla="*/ 2147483646 w 144"/>
              <a:gd name="T23" fmla="*/ 2147483646 h 193"/>
              <a:gd name="T24" fmla="*/ 2147483646 w 144"/>
              <a:gd name="T25" fmla="*/ 2147483646 h 193"/>
              <a:gd name="T26" fmla="*/ 2147483646 w 144"/>
              <a:gd name="T27" fmla="*/ 2147483646 h 193"/>
              <a:gd name="T28" fmla="*/ 2147483646 w 144"/>
              <a:gd name="T29" fmla="*/ 2147483646 h 193"/>
              <a:gd name="T30" fmla="*/ 2147483646 w 144"/>
              <a:gd name="T31" fmla="*/ 2147483646 h 19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44" h="193">
                <a:moveTo>
                  <a:pt x="144" y="193"/>
                </a:moveTo>
                <a:cubicBezTo>
                  <a:pt x="143" y="191"/>
                  <a:pt x="143" y="191"/>
                  <a:pt x="143" y="191"/>
                </a:cubicBezTo>
                <a:cubicBezTo>
                  <a:pt x="119" y="179"/>
                  <a:pt x="105" y="162"/>
                  <a:pt x="95" y="134"/>
                </a:cubicBezTo>
                <a:cubicBezTo>
                  <a:pt x="86" y="105"/>
                  <a:pt x="81" y="93"/>
                  <a:pt x="81" y="93"/>
                </a:cubicBezTo>
                <a:cubicBezTo>
                  <a:pt x="81" y="92"/>
                  <a:pt x="77" y="80"/>
                  <a:pt x="63" y="51"/>
                </a:cubicBezTo>
                <a:cubicBezTo>
                  <a:pt x="50" y="23"/>
                  <a:pt x="29" y="6"/>
                  <a:pt x="0" y="0"/>
                </a:cubicBezTo>
                <a:cubicBezTo>
                  <a:pt x="0" y="0"/>
                  <a:pt x="0" y="0"/>
                  <a:pt x="0" y="0"/>
                </a:cubicBezTo>
                <a:cubicBezTo>
                  <a:pt x="0" y="1"/>
                  <a:pt x="1" y="1"/>
                  <a:pt x="1" y="1"/>
                </a:cubicBezTo>
                <a:cubicBezTo>
                  <a:pt x="29" y="7"/>
                  <a:pt x="49" y="24"/>
                  <a:pt x="62" y="51"/>
                </a:cubicBezTo>
                <a:cubicBezTo>
                  <a:pt x="76" y="80"/>
                  <a:pt x="79" y="93"/>
                  <a:pt x="80" y="93"/>
                </a:cubicBezTo>
                <a:cubicBezTo>
                  <a:pt x="79" y="93"/>
                  <a:pt x="84" y="106"/>
                  <a:pt x="94" y="135"/>
                </a:cubicBezTo>
                <a:cubicBezTo>
                  <a:pt x="97" y="143"/>
                  <a:pt x="101" y="151"/>
                  <a:pt x="105" y="158"/>
                </a:cubicBezTo>
                <a:cubicBezTo>
                  <a:pt x="106" y="159"/>
                  <a:pt x="106" y="159"/>
                  <a:pt x="106" y="159"/>
                </a:cubicBezTo>
                <a:cubicBezTo>
                  <a:pt x="105" y="159"/>
                  <a:pt x="105" y="159"/>
                  <a:pt x="105" y="159"/>
                </a:cubicBezTo>
                <a:cubicBezTo>
                  <a:pt x="110" y="167"/>
                  <a:pt x="116" y="173"/>
                  <a:pt x="122" y="179"/>
                </a:cubicBezTo>
                <a:cubicBezTo>
                  <a:pt x="128" y="184"/>
                  <a:pt x="136" y="189"/>
                  <a:pt x="144" y="193"/>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940" name="MH_Other_314"/>
          <p:cNvSpPr>
            <a:spLocks/>
          </p:cNvSpPr>
          <p:nvPr>
            <p:custDataLst>
              <p:tags r:id="rId316"/>
            </p:custDataLst>
          </p:nvPr>
        </p:nvSpPr>
        <p:spPr bwMode="auto">
          <a:xfrm>
            <a:off x="5767565" y="3157662"/>
            <a:ext cx="1588" cy="1588"/>
          </a:xfrm>
          <a:custGeom>
            <a:avLst/>
            <a:gdLst>
              <a:gd name="T0" fmla="*/ 1792959984 w 1"/>
              <a:gd name="T1" fmla="*/ 2147483646 h 1"/>
              <a:gd name="T2" fmla="*/ 0 w 1"/>
              <a:gd name="T3" fmla="*/ 0 h 1"/>
              <a:gd name="T4" fmla="*/ 0 w 1"/>
              <a:gd name="T5" fmla="*/ 2147483646 h 1"/>
              <a:gd name="T6" fmla="*/ 1792959984 w 1"/>
              <a:gd name="T7" fmla="*/ 2147483646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1" y="1"/>
                </a:moveTo>
                <a:cubicBezTo>
                  <a:pt x="1" y="1"/>
                  <a:pt x="0" y="1"/>
                  <a:pt x="0" y="0"/>
                </a:cubicBezTo>
                <a:cubicBezTo>
                  <a:pt x="0" y="1"/>
                  <a:pt x="0" y="1"/>
                  <a:pt x="0" y="1"/>
                </a:cubicBezTo>
                <a:cubicBezTo>
                  <a:pt x="0" y="1"/>
                  <a:pt x="1" y="1"/>
                  <a:pt x="1" y="1"/>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941" name="MH_Other_315"/>
          <p:cNvSpPr>
            <a:spLocks/>
          </p:cNvSpPr>
          <p:nvPr>
            <p:custDataLst>
              <p:tags r:id="rId317"/>
            </p:custDataLst>
          </p:nvPr>
        </p:nvSpPr>
        <p:spPr bwMode="auto">
          <a:xfrm>
            <a:off x="5856465" y="3291012"/>
            <a:ext cx="0" cy="1588"/>
          </a:xfrm>
          <a:custGeom>
            <a:avLst/>
            <a:gdLst>
              <a:gd name="T0" fmla="*/ 0 w 1"/>
              <a:gd name="T1" fmla="*/ 0 h 1"/>
              <a:gd name="T2" fmla="*/ 0 w 1"/>
              <a:gd name="T3" fmla="*/ 2147483646 h 1"/>
              <a:gd name="T4" fmla="*/ 711 w 1"/>
              <a:gd name="T5" fmla="*/ 2147483646 h 1"/>
              <a:gd name="T6" fmla="*/ 0 w 1"/>
              <a:gd name="T7" fmla="*/ 0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0" y="0"/>
                </a:moveTo>
                <a:cubicBezTo>
                  <a:pt x="0" y="0"/>
                  <a:pt x="0" y="1"/>
                  <a:pt x="0" y="1"/>
                </a:cubicBezTo>
                <a:cubicBezTo>
                  <a:pt x="1" y="1"/>
                  <a:pt x="1" y="1"/>
                  <a:pt x="1" y="1"/>
                </a:cubicBezTo>
                <a:lnTo>
                  <a:pt x="0" y="0"/>
                </a:ln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942" name="MH_Other_316"/>
          <p:cNvSpPr>
            <a:spLocks/>
          </p:cNvSpPr>
          <p:nvPr>
            <p:custDataLst>
              <p:tags r:id="rId318"/>
            </p:custDataLst>
          </p:nvPr>
        </p:nvSpPr>
        <p:spPr bwMode="auto">
          <a:xfrm>
            <a:off x="5924728" y="3316412"/>
            <a:ext cx="195262" cy="255588"/>
          </a:xfrm>
          <a:custGeom>
            <a:avLst/>
            <a:gdLst>
              <a:gd name="T0" fmla="*/ 2147483646 w 231"/>
              <a:gd name="T1" fmla="*/ 2147483646 h 304"/>
              <a:gd name="T2" fmla="*/ 2147483646 w 231"/>
              <a:gd name="T3" fmla="*/ 2147483646 h 304"/>
              <a:gd name="T4" fmla="*/ 2147483646 w 231"/>
              <a:gd name="T5" fmla="*/ 2147483646 h 304"/>
              <a:gd name="T6" fmla="*/ 2147483646 w 231"/>
              <a:gd name="T7" fmla="*/ 2147483646 h 304"/>
              <a:gd name="T8" fmla="*/ 2147483646 w 231"/>
              <a:gd name="T9" fmla="*/ 2147483646 h 304"/>
              <a:gd name="T10" fmla="*/ 2147483646 w 231"/>
              <a:gd name="T11" fmla="*/ 2147483646 h 304"/>
              <a:gd name="T12" fmla="*/ 2147483646 w 231"/>
              <a:gd name="T13" fmla="*/ 2147483646 h 304"/>
              <a:gd name="T14" fmla="*/ 2147483646 w 231"/>
              <a:gd name="T15" fmla="*/ 2147483646 h 304"/>
              <a:gd name="T16" fmla="*/ 2147483646 w 231"/>
              <a:gd name="T17" fmla="*/ 0 h 304"/>
              <a:gd name="T18" fmla="*/ 2147483646 w 231"/>
              <a:gd name="T19" fmla="*/ 0 h 304"/>
              <a:gd name="T20" fmla="*/ 2147483646 w 231"/>
              <a:gd name="T21" fmla="*/ 594469943 h 304"/>
              <a:gd name="T22" fmla="*/ 2147483646 w 231"/>
              <a:gd name="T23" fmla="*/ 2147483646 h 304"/>
              <a:gd name="T24" fmla="*/ 2147483646 w 231"/>
              <a:gd name="T25" fmla="*/ 2147483646 h 304"/>
              <a:gd name="T26" fmla="*/ 2147483646 w 231"/>
              <a:gd name="T27" fmla="*/ 2147483646 h 304"/>
              <a:gd name="T28" fmla="*/ 2147483646 w 231"/>
              <a:gd name="T29" fmla="*/ 2147483646 h 304"/>
              <a:gd name="T30" fmla="*/ 601621664 w 231"/>
              <a:gd name="T31" fmla="*/ 2147483646 h 304"/>
              <a:gd name="T32" fmla="*/ 601621664 w 231"/>
              <a:gd name="T33" fmla="*/ 2147483646 h 304"/>
              <a:gd name="T34" fmla="*/ 0 w 231"/>
              <a:gd name="T35" fmla="*/ 2147483646 h 304"/>
              <a:gd name="T36" fmla="*/ 0 w 231"/>
              <a:gd name="T37" fmla="*/ 2147483646 h 304"/>
              <a:gd name="T38" fmla="*/ 2147483646 w 231"/>
              <a:gd name="T39" fmla="*/ 2147483646 h 304"/>
              <a:gd name="T40" fmla="*/ 2147483646 w 231"/>
              <a:gd name="T41" fmla="*/ 2147483646 h 304"/>
              <a:gd name="T42" fmla="*/ 2147483646 w 231"/>
              <a:gd name="T43" fmla="*/ 2147483646 h 304"/>
              <a:gd name="T44" fmla="*/ 2147483646 w 231"/>
              <a:gd name="T45" fmla="*/ 2147483646 h 304"/>
              <a:gd name="T46" fmla="*/ 2147483646 w 231"/>
              <a:gd name="T47" fmla="*/ 2147483646 h 304"/>
              <a:gd name="T48" fmla="*/ 2147483646 w 231"/>
              <a:gd name="T49" fmla="*/ 2147483646 h 304"/>
              <a:gd name="T50" fmla="*/ 2147483646 w 231"/>
              <a:gd name="T51" fmla="*/ 2147483646 h 304"/>
              <a:gd name="T52" fmla="*/ 2147483646 w 231"/>
              <a:gd name="T53" fmla="*/ 2147483646 h 304"/>
              <a:gd name="T54" fmla="*/ 2147483646 w 231"/>
              <a:gd name="T55" fmla="*/ 2147483646 h 304"/>
              <a:gd name="T56" fmla="*/ 2147483646 w 231"/>
              <a:gd name="T57" fmla="*/ 2147483646 h 304"/>
              <a:gd name="T58" fmla="*/ 2147483646 w 231"/>
              <a:gd name="T59" fmla="*/ 2147483646 h 304"/>
              <a:gd name="T60" fmla="*/ 2147483646 w 231"/>
              <a:gd name="T61" fmla="*/ 2147483646 h 304"/>
              <a:gd name="T62" fmla="*/ 2147483646 w 231"/>
              <a:gd name="T63" fmla="*/ 2147483646 h 304"/>
              <a:gd name="T64" fmla="*/ 2147483646 w 231"/>
              <a:gd name="T65" fmla="*/ 2147483646 h 304"/>
              <a:gd name="T66" fmla="*/ 2147483646 w 231"/>
              <a:gd name="T67" fmla="*/ 2147483646 h 304"/>
              <a:gd name="T68" fmla="*/ 2147483646 w 231"/>
              <a:gd name="T69" fmla="*/ 2147483646 h 304"/>
              <a:gd name="T70" fmla="*/ 2147483646 w 231"/>
              <a:gd name="T71" fmla="*/ 2147483646 h 304"/>
              <a:gd name="T72" fmla="*/ 2147483646 w 231"/>
              <a:gd name="T73" fmla="*/ 2147483646 h 304"/>
              <a:gd name="T74" fmla="*/ 2147483646 w 231"/>
              <a:gd name="T75" fmla="*/ 2147483646 h 304"/>
              <a:gd name="T76" fmla="*/ 2147483646 w 231"/>
              <a:gd name="T77" fmla="*/ 2147483646 h 304"/>
              <a:gd name="T78" fmla="*/ 2147483646 w 231"/>
              <a:gd name="T79" fmla="*/ 2147483646 h 304"/>
              <a:gd name="T80" fmla="*/ 2147483646 w 231"/>
              <a:gd name="T81" fmla="*/ 2147483646 h 304"/>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31" h="304">
                <a:moveTo>
                  <a:pt x="213" y="235"/>
                </a:moveTo>
                <a:cubicBezTo>
                  <a:pt x="210" y="218"/>
                  <a:pt x="202" y="202"/>
                  <a:pt x="190" y="188"/>
                </a:cubicBezTo>
                <a:cubicBezTo>
                  <a:pt x="189" y="188"/>
                  <a:pt x="189" y="188"/>
                  <a:pt x="189" y="188"/>
                </a:cubicBezTo>
                <a:cubicBezTo>
                  <a:pt x="186" y="170"/>
                  <a:pt x="176" y="153"/>
                  <a:pt x="162" y="140"/>
                </a:cubicBezTo>
                <a:cubicBezTo>
                  <a:pt x="158" y="122"/>
                  <a:pt x="148" y="107"/>
                  <a:pt x="133" y="94"/>
                </a:cubicBezTo>
                <a:cubicBezTo>
                  <a:pt x="128" y="78"/>
                  <a:pt x="116" y="63"/>
                  <a:pt x="102" y="52"/>
                </a:cubicBezTo>
                <a:cubicBezTo>
                  <a:pt x="95" y="35"/>
                  <a:pt x="83" y="21"/>
                  <a:pt x="67" y="10"/>
                </a:cubicBezTo>
                <a:cubicBezTo>
                  <a:pt x="67" y="11"/>
                  <a:pt x="67" y="11"/>
                  <a:pt x="67" y="11"/>
                </a:cubicBezTo>
                <a:cubicBezTo>
                  <a:pt x="65" y="7"/>
                  <a:pt x="63" y="3"/>
                  <a:pt x="61" y="0"/>
                </a:cubicBezTo>
                <a:cubicBezTo>
                  <a:pt x="61" y="0"/>
                  <a:pt x="61" y="0"/>
                  <a:pt x="61" y="0"/>
                </a:cubicBezTo>
                <a:cubicBezTo>
                  <a:pt x="60" y="1"/>
                  <a:pt x="60" y="1"/>
                  <a:pt x="60" y="1"/>
                </a:cubicBezTo>
                <a:cubicBezTo>
                  <a:pt x="43" y="16"/>
                  <a:pt x="43" y="16"/>
                  <a:pt x="43" y="16"/>
                </a:cubicBezTo>
                <a:cubicBezTo>
                  <a:pt x="42" y="17"/>
                  <a:pt x="42" y="17"/>
                  <a:pt x="42" y="17"/>
                </a:cubicBezTo>
                <a:cubicBezTo>
                  <a:pt x="17" y="40"/>
                  <a:pt x="17" y="40"/>
                  <a:pt x="17" y="40"/>
                </a:cubicBezTo>
                <a:cubicBezTo>
                  <a:pt x="16" y="41"/>
                  <a:pt x="16" y="41"/>
                  <a:pt x="16" y="41"/>
                </a:cubicBezTo>
                <a:cubicBezTo>
                  <a:pt x="1" y="55"/>
                  <a:pt x="1" y="55"/>
                  <a:pt x="1" y="55"/>
                </a:cubicBezTo>
                <a:cubicBezTo>
                  <a:pt x="1" y="55"/>
                  <a:pt x="1" y="55"/>
                  <a:pt x="1" y="55"/>
                </a:cubicBezTo>
                <a:cubicBezTo>
                  <a:pt x="0" y="55"/>
                  <a:pt x="0" y="55"/>
                  <a:pt x="0" y="55"/>
                </a:cubicBezTo>
                <a:cubicBezTo>
                  <a:pt x="0" y="55"/>
                  <a:pt x="0" y="55"/>
                  <a:pt x="0" y="55"/>
                </a:cubicBezTo>
                <a:cubicBezTo>
                  <a:pt x="2" y="57"/>
                  <a:pt x="3" y="59"/>
                  <a:pt x="4" y="60"/>
                </a:cubicBezTo>
                <a:cubicBezTo>
                  <a:pt x="10" y="66"/>
                  <a:pt x="17" y="72"/>
                  <a:pt x="24" y="77"/>
                </a:cubicBezTo>
                <a:cubicBezTo>
                  <a:pt x="27" y="85"/>
                  <a:pt x="31" y="92"/>
                  <a:pt x="36" y="98"/>
                </a:cubicBezTo>
                <a:cubicBezTo>
                  <a:pt x="41" y="104"/>
                  <a:pt x="48" y="111"/>
                  <a:pt x="55" y="116"/>
                </a:cubicBezTo>
                <a:cubicBezTo>
                  <a:pt x="58" y="124"/>
                  <a:pt x="61" y="131"/>
                  <a:pt x="66" y="138"/>
                </a:cubicBezTo>
                <a:cubicBezTo>
                  <a:pt x="71" y="145"/>
                  <a:pt x="76" y="151"/>
                  <a:pt x="83" y="156"/>
                </a:cubicBezTo>
                <a:cubicBezTo>
                  <a:pt x="85" y="164"/>
                  <a:pt x="88" y="171"/>
                  <a:pt x="92" y="178"/>
                </a:cubicBezTo>
                <a:cubicBezTo>
                  <a:pt x="96" y="185"/>
                  <a:pt x="102" y="192"/>
                  <a:pt x="108" y="198"/>
                </a:cubicBezTo>
                <a:cubicBezTo>
                  <a:pt x="110" y="206"/>
                  <a:pt x="113" y="214"/>
                  <a:pt x="117" y="221"/>
                </a:cubicBezTo>
                <a:cubicBezTo>
                  <a:pt x="120" y="228"/>
                  <a:pt x="126" y="236"/>
                  <a:pt x="131" y="242"/>
                </a:cubicBezTo>
                <a:cubicBezTo>
                  <a:pt x="133" y="250"/>
                  <a:pt x="135" y="258"/>
                  <a:pt x="138" y="266"/>
                </a:cubicBezTo>
                <a:cubicBezTo>
                  <a:pt x="141" y="273"/>
                  <a:pt x="146" y="280"/>
                  <a:pt x="151" y="287"/>
                </a:cubicBezTo>
                <a:cubicBezTo>
                  <a:pt x="152" y="293"/>
                  <a:pt x="153" y="298"/>
                  <a:pt x="155" y="304"/>
                </a:cubicBezTo>
                <a:cubicBezTo>
                  <a:pt x="156" y="303"/>
                  <a:pt x="156" y="303"/>
                  <a:pt x="156" y="303"/>
                </a:cubicBezTo>
                <a:cubicBezTo>
                  <a:pt x="174" y="296"/>
                  <a:pt x="174" y="296"/>
                  <a:pt x="174" y="296"/>
                </a:cubicBezTo>
                <a:cubicBezTo>
                  <a:pt x="175" y="296"/>
                  <a:pt x="175" y="296"/>
                  <a:pt x="175" y="296"/>
                </a:cubicBezTo>
                <a:cubicBezTo>
                  <a:pt x="207" y="283"/>
                  <a:pt x="207" y="283"/>
                  <a:pt x="207" y="283"/>
                </a:cubicBezTo>
                <a:cubicBezTo>
                  <a:pt x="209" y="283"/>
                  <a:pt x="209" y="283"/>
                  <a:pt x="209" y="283"/>
                </a:cubicBezTo>
                <a:cubicBezTo>
                  <a:pt x="230" y="275"/>
                  <a:pt x="230" y="275"/>
                  <a:pt x="230" y="275"/>
                </a:cubicBezTo>
                <a:cubicBezTo>
                  <a:pt x="231" y="274"/>
                  <a:pt x="231" y="274"/>
                  <a:pt x="231" y="274"/>
                </a:cubicBezTo>
                <a:cubicBezTo>
                  <a:pt x="231" y="274"/>
                  <a:pt x="231" y="274"/>
                  <a:pt x="231" y="274"/>
                </a:cubicBezTo>
                <a:cubicBezTo>
                  <a:pt x="228" y="260"/>
                  <a:pt x="222" y="247"/>
                  <a:pt x="213" y="235"/>
                </a:cubicBezTo>
                <a:close/>
              </a:path>
            </a:pathLst>
          </a:custGeom>
          <a:solidFill>
            <a:srgbClr val="BCBEC0"/>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943" name="MH_Other_317"/>
          <p:cNvSpPr>
            <a:spLocks/>
          </p:cNvSpPr>
          <p:nvPr>
            <p:custDataLst>
              <p:tags r:id="rId319"/>
            </p:custDataLst>
          </p:nvPr>
        </p:nvSpPr>
        <p:spPr bwMode="auto">
          <a:xfrm>
            <a:off x="6010454" y="3359276"/>
            <a:ext cx="41275" cy="198437"/>
          </a:xfrm>
          <a:custGeom>
            <a:avLst/>
            <a:gdLst>
              <a:gd name="T0" fmla="*/ 2147483646 w 50"/>
              <a:gd name="T1" fmla="*/ 2147483646 h 235"/>
              <a:gd name="T2" fmla="*/ 2147483646 w 50"/>
              <a:gd name="T3" fmla="*/ 2147483646 h 235"/>
              <a:gd name="T4" fmla="*/ 2147483646 w 50"/>
              <a:gd name="T5" fmla="*/ 2147483646 h 235"/>
              <a:gd name="T6" fmla="*/ 2147483646 w 50"/>
              <a:gd name="T7" fmla="*/ 2147483646 h 235"/>
              <a:gd name="T8" fmla="*/ 2147483646 w 50"/>
              <a:gd name="T9" fmla="*/ 2147483646 h 235"/>
              <a:gd name="T10" fmla="*/ 2147483646 w 50"/>
              <a:gd name="T11" fmla="*/ 2147483646 h 235"/>
              <a:gd name="T12" fmla="*/ 2147483646 w 50"/>
              <a:gd name="T13" fmla="*/ 2147483646 h 235"/>
              <a:gd name="T14" fmla="*/ 2147483646 w 50"/>
              <a:gd name="T15" fmla="*/ 2147483646 h 235"/>
              <a:gd name="T16" fmla="*/ 2147483646 w 50"/>
              <a:gd name="T17" fmla="*/ 2147483646 h 235"/>
              <a:gd name="T18" fmla="*/ 2147483646 w 50"/>
              <a:gd name="T19" fmla="*/ 2147483646 h 235"/>
              <a:gd name="T20" fmla="*/ 2147483646 w 50"/>
              <a:gd name="T21" fmla="*/ 2147483646 h 235"/>
              <a:gd name="T22" fmla="*/ 2147483646 w 50"/>
              <a:gd name="T23" fmla="*/ 2147483646 h 235"/>
              <a:gd name="T24" fmla="*/ 2147483646 w 50"/>
              <a:gd name="T25" fmla="*/ 2147483646 h 235"/>
              <a:gd name="T26" fmla="*/ 0 w 50"/>
              <a:gd name="T27" fmla="*/ 0 h 235"/>
              <a:gd name="T28" fmla="*/ 571737173 w 50"/>
              <a:gd name="T29" fmla="*/ 599660570 h 235"/>
              <a:gd name="T30" fmla="*/ 2147483646 w 50"/>
              <a:gd name="T31" fmla="*/ 2147483646 h 235"/>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50" h="235">
                <a:moveTo>
                  <a:pt x="36" y="73"/>
                </a:moveTo>
                <a:cubicBezTo>
                  <a:pt x="36" y="105"/>
                  <a:pt x="34" y="118"/>
                  <a:pt x="34" y="118"/>
                </a:cubicBezTo>
                <a:cubicBezTo>
                  <a:pt x="34" y="118"/>
                  <a:pt x="33" y="131"/>
                  <a:pt x="30" y="162"/>
                </a:cubicBezTo>
                <a:cubicBezTo>
                  <a:pt x="28" y="182"/>
                  <a:pt x="30" y="198"/>
                  <a:pt x="37" y="214"/>
                </a:cubicBezTo>
                <a:cubicBezTo>
                  <a:pt x="40" y="221"/>
                  <a:pt x="45" y="228"/>
                  <a:pt x="50" y="235"/>
                </a:cubicBezTo>
                <a:cubicBezTo>
                  <a:pt x="50" y="232"/>
                  <a:pt x="50" y="232"/>
                  <a:pt x="50" y="232"/>
                </a:cubicBezTo>
                <a:cubicBezTo>
                  <a:pt x="34" y="212"/>
                  <a:pt x="29" y="190"/>
                  <a:pt x="32" y="162"/>
                </a:cubicBezTo>
                <a:cubicBezTo>
                  <a:pt x="35" y="132"/>
                  <a:pt x="36" y="118"/>
                  <a:pt x="36" y="118"/>
                </a:cubicBezTo>
                <a:cubicBezTo>
                  <a:pt x="36" y="118"/>
                  <a:pt x="37" y="105"/>
                  <a:pt x="37" y="73"/>
                </a:cubicBezTo>
                <a:cubicBezTo>
                  <a:pt x="37" y="63"/>
                  <a:pt x="36" y="53"/>
                  <a:pt x="33" y="45"/>
                </a:cubicBezTo>
                <a:cubicBezTo>
                  <a:pt x="32" y="43"/>
                  <a:pt x="32" y="43"/>
                  <a:pt x="32" y="43"/>
                </a:cubicBezTo>
                <a:cubicBezTo>
                  <a:pt x="32" y="42"/>
                  <a:pt x="32" y="42"/>
                  <a:pt x="32" y="42"/>
                </a:cubicBezTo>
                <a:cubicBezTo>
                  <a:pt x="32" y="42"/>
                  <a:pt x="32" y="42"/>
                  <a:pt x="32" y="42"/>
                </a:cubicBezTo>
                <a:cubicBezTo>
                  <a:pt x="27" y="25"/>
                  <a:pt x="15" y="11"/>
                  <a:pt x="0" y="0"/>
                </a:cubicBezTo>
                <a:cubicBezTo>
                  <a:pt x="1" y="1"/>
                  <a:pt x="1" y="1"/>
                  <a:pt x="1" y="1"/>
                </a:cubicBezTo>
                <a:cubicBezTo>
                  <a:pt x="24" y="19"/>
                  <a:pt x="36" y="42"/>
                  <a:pt x="36" y="73"/>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944" name="MH_Other_318"/>
          <p:cNvSpPr>
            <a:spLocks/>
          </p:cNvSpPr>
          <p:nvPr>
            <p:custDataLst>
              <p:tags r:id="rId320"/>
            </p:custDataLst>
          </p:nvPr>
        </p:nvSpPr>
        <p:spPr bwMode="auto">
          <a:xfrm>
            <a:off x="6037440" y="3394200"/>
            <a:ext cx="26988" cy="177800"/>
          </a:xfrm>
          <a:custGeom>
            <a:avLst/>
            <a:gdLst>
              <a:gd name="T0" fmla="*/ 2147483646 w 33"/>
              <a:gd name="T1" fmla="*/ 2147483646 h 210"/>
              <a:gd name="T2" fmla="*/ 2147483646 w 33"/>
              <a:gd name="T3" fmla="*/ 2147483646 h 210"/>
              <a:gd name="T4" fmla="*/ 2147483646 w 33"/>
              <a:gd name="T5" fmla="*/ 2147483646 h 210"/>
              <a:gd name="T6" fmla="*/ 2147483646 w 33"/>
              <a:gd name="T7" fmla="*/ 2147483646 h 210"/>
              <a:gd name="T8" fmla="*/ 2147483646 w 33"/>
              <a:gd name="T9" fmla="*/ 2147483646 h 210"/>
              <a:gd name="T10" fmla="*/ 2147483646 w 33"/>
              <a:gd name="T11" fmla="*/ 2147483646 h 210"/>
              <a:gd name="T12" fmla="*/ 2147483646 w 33"/>
              <a:gd name="T13" fmla="*/ 2147483646 h 210"/>
              <a:gd name="T14" fmla="*/ 2147483646 w 33"/>
              <a:gd name="T15" fmla="*/ 2147483646 h 210"/>
              <a:gd name="T16" fmla="*/ 0 w 33"/>
              <a:gd name="T17" fmla="*/ 0 h 210"/>
              <a:gd name="T18" fmla="*/ 561814103 w 33"/>
              <a:gd name="T19" fmla="*/ 1809315660 h 210"/>
              <a:gd name="T20" fmla="*/ 2147483646 w 33"/>
              <a:gd name="T21" fmla="*/ 2147483646 h 210"/>
              <a:gd name="T22" fmla="*/ 2147483646 w 33"/>
              <a:gd name="T23" fmla="*/ 2147483646 h 210"/>
              <a:gd name="T24" fmla="*/ 2147483646 w 33"/>
              <a:gd name="T25" fmla="*/ 2147483646 h 210"/>
              <a:gd name="T26" fmla="*/ 2147483646 w 33"/>
              <a:gd name="T27" fmla="*/ 2147483646 h 210"/>
              <a:gd name="T28" fmla="*/ 2147483646 w 33"/>
              <a:gd name="T29" fmla="*/ 2147483646 h 210"/>
              <a:gd name="T30" fmla="*/ 2147483646 w 33"/>
              <a:gd name="T31" fmla="*/ 2147483646 h 210"/>
              <a:gd name="T32" fmla="*/ 2147483646 w 33"/>
              <a:gd name="T33" fmla="*/ 2147483646 h 210"/>
              <a:gd name="T34" fmla="*/ 2147483646 w 33"/>
              <a:gd name="T35" fmla="*/ 2147483646 h 21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33" h="210">
                <a:moveTo>
                  <a:pt x="22" y="210"/>
                </a:moveTo>
                <a:cubicBezTo>
                  <a:pt x="23" y="209"/>
                  <a:pt x="23" y="209"/>
                  <a:pt x="23" y="209"/>
                </a:cubicBezTo>
                <a:cubicBezTo>
                  <a:pt x="19" y="196"/>
                  <a:pt x="18" y="181"/>
                  <a:pt x="21" y="164"/>
                </a:cubicBezTo>
                <a:cubicBezTo>
                  <a:pt x="26" y="134"/>
                  <a:pt x="28" y="120"/>
                  <a:pt x="28" y="120"/>
                </a:cubicBezTo>
                <a:cubicBezTo>
                  <a:pt x="28" y="120"/>
                  <a:pt x="30" y="107"/>
                  <a:pt x="32" y="75"/>
                </a:cubicBezTo>
                <a:cubicBezTo>
                  <a:pt x="33" y="65"/>
                  <a:pt x="32" y="56"/>
                  <a:pt x="30" y="48"/>
                </a:cubicBezTo>
                <a:cubicBezTo>
                  <a:pt x="30" y="48"/>
                  <a:pt x="29" y="47"/>
                  <a:pt x="29" y="47"/>
                </a:cubicBezTo>
                <a:cubicBezTo>
                  <a:pt x="30" y="47"/>
                  <a:pt x="30" y="47"/>
                  <a:pt x="30" y="47"/>
                </a:cubicBezTo>
                <a:cubicBezTo>
                  <a:pt x="25" y="29"/>
                  <a:pt x="15" y="13"/>
                  <a:pt x="0" y="0"/>
                </a:cubicBezTo>
                <a:cubicBezTo>
                  <a:pt x="1" y="3"/>
                  <a:pt x="1" y="3"/>
                  <a:pt x="1" y="3"/>
                </a:cubicBezTo>
                <a:cubicBezTo>
                  <a:pt x="22" y="21"/>
                  <a:pt x="32" y="45"/>
                  <a:pt x="31" y="75"/>
                </a:cubicBezTo>
                <a:cubicBezTo>
                  <a:pt x="29" y="107"/>
                  <a:pt x="26" y="120"/>
                  <a:pt x="26" y="120"/>
                </a:cubicBezTo>
                <a:cubicBezTo>
                  <a:pt x="26" y="120"/>
                  <a:pt x="25" y="133"/>
                  <a:pt x="20" y="164"/>
                </a:cubicBezTo>
                <a:cubicBezTo>
                  <a:pt x="18" y="173"/>
                  <a:pt x="18" y="182"/>
                  <a:pt x="18" y="190"/>
                </a:cubicBezTo>
                <a:cubicBezTo>
                  <a:pt x="19" y="192"/>
                  <a:pt x="19" y="192"/>
                  <a:pt x="19" y="192"/>
                </a:cubicBezTo>
                <a:cubicBezTo>
                  <a:pt x="18" y="193"/>
                  <a:pt x="18" y="193"/>
                  <a:pt x="18" y="193"/>
                </a:cubicBezTo>
                <a:cubicBezTo>
                  <a:pt x="18" y="193"/>
                  <a:pt x="18" y="193"/>
                  <a:pt x="18" y="193"/>
                </a:cubicBezTo>
                <a:cubicBezTo>
                  <a:pt x="19" y="199"/>
                  <a:pt x="20" y="204"/>
                  <a:pt x="22" y="210"/>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945" name="MH_Other_319"/>
          <p:cNvSpPr>
            <a:spLocks/>
          </p:cNvSpPr>
          <p:nvPr>
            <p:custDataLst>
              <p:tags r:id="rId321"/>
            </p:custDataLst>
          </p:nvPr>
        </p:nvSpPr>
        <p:spPr bwMode="auto">
          <a:xfrm>
            <a:off x="6051729" y="3554538"/>
            <a:ext cx="1587" cy="3175"/>
          </a:xfrm>
          <a:custGeom>
            <a:avLst/>
            <a:gdLst>
              <a:gd name="T0" fmla="*/ 298590347 w 3"/>
              <a:gd name="T1" fmla="*/ 365782679 h 7"/>
              <a:gd name="T2" fmla="*/ 0 w 3"/>
              <a:gd name="T3" fmla="*/ 0 h 7"/>
              <a:gd name="T4" fmla="*/ 0 w 3"/>
              <a:gd name="T5" fmla="*/ 512054475 h 7"/>
              <a:gd name="T6" fmla="*/ 0 w 3"/>
              <a:gd name="T7" fmla="*/ 512054475 h 7"/>
              <a:gd name="T8" fmla="*/ 298590347 w 3"/>
              <a:gd name="T9" fmla="*/ 365782679 h 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 h="7">
                <a:moveTo>
                  <a:pt x="3" y="5"/>
                </a:moveTo>
                <a:lnTo>
                  <a:pt x="0" y="0"/>
                </a:lnTo>
                <a:lnTo>
                  <a:pt x="0" y="7"/>
                </a:lnTo>
                <a:lnTo>
                  <a:pt x="3" y="5"/>
                </a:ln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946" name="MH_Other_320"/>
          <p:cNvSpPr>
            <a:spLocks/>
          </p:cNvSpPr>
          <p:nvPr>
            <p:custDataLst>
              <p:tags r:id="rId322"/>
            </p:custDataLst>
          </p:nvPr>
        </p:nvSpPr>
        <p:spPr bwMode="auto">
          <a:xfrm>
            <a:off x="6037440" y="3394201"/>
            <a:ext cx="0" cy="3175"/>
          </a:xfrm>
          <a:custGeom>
            <a:avLst/>
            <a:gdLst>
              <a:gd name="T0" fmla="*/ 0 w 2"/>
              <a:gd name="T1" fmla="*/ 219510882 h 7"/>
              <a:gd name="T2" fmla="*/ 178 w 2"/>
              <a:gd name="T3" fmla="*/ 512054475 h 7"/>
              <a:gd name="T4" fmla="*/ 0 w 2"/>
              <a:gd name="T5" fmla="*/ 0 h 7"/>
              <a:gd name="T6" fmla="*/ 0 w 2"/>
              <a:gd name="T7" fmla="*/ 0 h 7"/>
              <a:gd name="T8" fmla="*/ 0 w 2"/>
              <a:gd name="T9" fmla="*/ 219510882 h 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 h="7">
                <a:moveTo>
                  <a:pt x="0" y="3"/>
                </a:moveTo>
                <a:lnTo>
                  <a:pt x="2" y="7"/>
                </a:lnTo>
                <a:lnTo>
                  <a:pt x="0" y="0"/>
                </a:lnTo>
                <a:lnTo>
                  <a:pt x="0" y="3"/>
                </a:ln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947" name="MH_Other_321"/>
          <p:cNvSpPr>
            <a:spLocks/>
          </p:cNvSpPr>
          <p:nvPr>
            <p:custDataLst>
              <p:tags r:id="rId323"/>
            </p:custDataLst>
          </p:nvPr>
        </p:nvSpPr>
        <p:spPr bwMode="auto">
          <a:xfrm>
            <a:off x="6061253" y="3432300"/>
            <a:ext cx="25400" cy="131762"/>
          </a:xfrm>
          <a:custGeom>
            <a:avLst/>
            <a:gdLst>
              <a:gd name="T0" fmla="*/ 2147483646 w 30"/>
              <a:gd name="T1" fmla="*/ 2147483646 h 157"/>
              <a:gd name="T2" fmla="*/ 2147483646 w 30"/>
              <a:gd name="T3" fmla="*/ 2147483646 h 157"/>
              <a:gd name="T4" fmla="*/ 2147483646 w 30"/>
              <a:gd name="T5" fmla="*/ 2147483646 h 157"/>
              <a:gd name="T6" fmla="*/ 2147483646 w 30"/>
              <a:gd name="T7" fmla="*/ 2147483646 h 157"/>
              <a:gd name="T8" fmla="*/ 2147483646 w 30"/>
              <a:gd name="T9" fmla="*/ 2147483646 h 157"/>
              <a:gd name="T10" fmla="*/ 2147483646 w 30"/>
              <a:gd name="T11" fmla="*/ 2147483646 h 157"/>
              <a:gd name="T12" fmla="*/ 2147483646 w 30"/>
              <a:gd name="T13" fmla="*/ 2147483646 h 157"/>
              <a:gd name="T14" fmla="*/ 2147483646 w 30"/>
              <a:gd name="T15" fmla="*/ 2147483646 h 157"/>
              <a:gd name="T16" fmla="*/ 2147483646 w 30"/>
              <a:gd name="T17" fmla="*/ 2147483646 h 157"/>
              <a:gd name="T18" fmla="*/ 0 w 30"/>
              <a:gd name="T19" fmla="*/ 0 h 157"/>
              <a:gd name="T20" fmla="*/ 602866460 w 30"/>
              <a:gd name="T21" fmla="*/ 1183287382 h 157"/>
              <a:gd name="T22" fmla="*/ 602866460 w 30"/>
              <a:gd name="T23" fmla="*/ 1774931493 h 157"/>
              <a:gd name="T24" fmla="*/ 2147483646 w 30"/>
              <a:gd name="T25" fmla="*/ 2147483646 h 15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0" h="157">
                <a:moveTo>
                  <a:pt x="27" y="78"/>
                </a:moveTo>
                <a:cubicBezTo>
                  <a:pt x="23" y="109"/>
                  <a:pt x="19" y="122"/>
                  <a:pt x="20" y="122"/>
                </a:cubicBezTo>
                <a:cubicBezTo>
                  <a:pt x="12" y="157"/>
                  <a:pt x="12" y="157"/>
                  <a:pt x="12" y="157"/>
                </a:cubicBezTo>
                <a:cubicBezTo>
                  <a:pt x="13" y="157"/>
                  <a:pt x="13" y="157"/>
                  <a:pt x="13" y="157"/>
                </a:cubicBezTo>
                <a:cubicBezTo>
                  <a:pt x="21" y="123"/>
                  <a:pt x="21" y="123"/>
                  <a:pt x="21" y="123"/>
                </a:cubicBezTo>
                <a:cubicBezTo>
                  <a:pt x="21" y="122"/>
                  <a:pt x="24" y="110"/>
                  <a:pt x="28" y="78"/>
                </a:cubicBezTo>
                <a:cubicBezTo>
                  <a:pt x="29" y="68"/>
                  <a:pt x="29" y="59"/>
                  <a:pt x="27" y="50"/>
                </a:cubicBezTo>
                <a:cubicBezTo>
                  <a:pt x="27" y="50"/>
                  <a:pt x="27" y="50"/>
                  <a:pt x="27" y="50"/>
                </a:cubicBezTo>
                <a:cubicBezTo>
                  <a:pt x="27" y="49"/>
                  <a:pt x="27" y="49"/>
                  <a:pt x="27" y="49"/>
                </a:cubicBezTo>
                <a:cubicBezTo>
                  <a:pt x="24" y="31"/>
                  <a:pt x="14" y="14"/>
                  <a:pt x="0" y="0"/>
                </a:cubicBezTo>
                <a:cubicBezTo>
                  <a:pt x="1" y="2"/>
                  <a:pt x="1" y="2"/>
                  <a:pt x="1" y="2"/>
                </a:cubicBezTo>
                <a:cubicBezTo>
                  <a:pt x="1" y="3"/>
                  <a:pt x="1" y="3"/>
                  <a:pt x="1" y="3"/>
                </a:cubicBezTo>
                <a:cubicBezTo>
                  <a:pt x="21" y="23"/>
                  <a:pt x="30" y="48"/>
                  <a:pt x="27" y="78"/>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948" name="MH_Other_322"/>
          <p:cNvSpPr>
            <a:spLocks/>
          </p:cNvSpPr>
          <p:nvPr>
            <p:custDataLst>
              <p:tags r:id="rId324"/>
            </p:custDataLst>
          </p:nvPr>
        </p:nvSpPr>
        <p:spPr bwMode="auto">
          <a:xfrm>
            <a:off x="6061254" y="3433887"/>
            <a:ext cx="1587" cy="1588"/>
          </a:xfrm>
          <a:custGeom>
            <a:avLst/>
            <a:gdLst>
              <a:gd name="T0" fmla="*/ 2147483646 w 1"/>
              <a:gd name="T1" fmla="*/ 1792959984 h 1"/>
              <a:gd name="T2" fmla="*/ 2147483646 w 1"/>
              <a:gd name="T3" fmla="*/ 0 h 1"/>
              <a:gd name="T4" fmla="*/ 0 w 1"/>
              <a:gd name="T5" fmla="*/ 0 h 1"/>
              <a:gd name="T6" fmla="*/ 2147483646 w 1"/>
              <a:gd name="T7" fmla="*/ 1792959984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1" y="1"/>
                </a:moveTo>
                <a:cubicBezTo>
                  <a:pt x="1" y="0"/>
                  <a:pt x="1" y="0"/>
                  <a:pt x="1" y="0"/>
                </a:cubicBezTo>
                <a:cubicBezTo>
                  <a:pt x="0" y="0"/>
                  <a:pt x="0" y="0"/>
                  <a:pt x="0" y="0"/>
                </a:cubicBezTo>
                <a:cubicBezTo>
                  <a:pt x="0" y="0"/>
                  <a:pt x="1" y="1"/>
                  <a:pt x="1" y="1"/>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949" name="MH_Other_323"/>
          <p:cNvSpPr>
            <a:spLocks/>
          </p:cNvSpPr>
          <p:nvPr>
            <p:custDataLst>
              <p:tags r:id="rId325"/>
            </p:custDataLst>
          </p:nvPr>
        </p:nvSpPr>
        <p:spPr bwMode="auto">
          <a:xfrm>
            <a:off x="6083478" y="3473575"/>
            <a:ext cx="23812" cy="80962"/>
          </a:xfrm>
          <a:custGeom>
            <a:avLst/>
            <a:gdLst>
              <a:gd name="T0" fmla="*/ 2147483646 w 27"/>
              <a:gd name="T1" fmla="*/ 2147483646 h 95"/>
              <a:gd name="T2" fmla="*/ 2147483646 w 27"/>
              <a:gd name="T3" fmla="*/ 2147483646 h 95"/>
              <a:gd name="T4" fmla="*/ 2147483646 w 27"/>
              <a:gd name="T5" fmla="*/ 2147483646 h 95"/>
              <a:gd name="T6" fmla="*/ 2147483646 w 27"/>
              <a:gd name="T7" fmla="*/ 2147483646 h 95"/>
              <a:gd name="T8" fmla="*/ 2147483646 w 27"/>
              <a:gd name="T9" fmla="*/ 2147483646 h 95"/>
              <a:gd name="T10" fmla="*/ 2147483646 w 27"/>
              <a:gd name="T11" fmla="*/ 2147483646 h 95"/>
              <a:gd name="T12" fmla="*/ 2147483646 w 27"/>
              <a:gd name="T13" fmla="*/ 2147483646 h 95"/>
              <a:gd name="T14" fmla="*/ 655680177 w 27"/>
              <a:gd name="T15" fmla="*/ 0 h 95"/>
              <a:gd name="T16" fmla="*/ 0 w 27"/>
              <a:gd name="T17" fmla="*/ 0 h 95"/>
              <a:gd name="T18" fmla="*/ 0 w 27"/>
              <a:gd name="T19" fmla="*/ 611543484 h 95"/>
              <a:gd name="T20" fmla="*/ 2147483646 w 27"/>
              <a:gd name="T21" fmla="*/ 2147483646 h 9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7" h="95">
                <a:moveTo>
                  <a:pt x="22" y="78"/>
                </a:moveTo>
                <a:cubicBezTo>
                  <a:pt x="20" y="84"/>
                  <a:pt x="19" y="90"/>
                  <a:pt x="18" y="95"/>
                </a:cubicBezTo>
                <a:cubicBezTo>
                  <a:pt x="20" y="95"/>
                  <a:pt x="20" y="95"/>
                  <a:pt x="20" y="95"/>
                </a:cubicBezTo>
                <a:cubicBezTo>
                  <a:pt x="21" y="90"/>
                  <a:pt x="22" y="84"/>
                  <a:pt x="23" y="78"/>
                </a:cubicBezTo>
                <a:cubicBezTo>
                  <a:pt x="25" y="68"/>
                  <a:pt x="25" y="59"/>
                  <a:pt x="24" y="50"/>
                </a:cubicBezTo>
                <a:cubicBezTo>
                  <a:pt x="23" y="48"/>
                  <a:pt x="23" y="48"/>
                  <a:pt x="23" y="48"/>
                </a:cubicBezTo>
                <a:cubicBezTo>
                  <a:pt x="24" y="47"/>
                  <a:pt x="24" y="47"/>
                  <a:pt x="24" y="47"/>
                </a:cubicBezTo>
                <a:cubicBezTo>
                  <a:pt x="21" y="30"/>
                  <a:pt x="13" y="14"/>
                  <a:pt x="1" y="0"/>
                </a:cubicBezTo>
                <a:cubicBezTo>
                  <a:pt x="0" y="0"/>
                  <a:pt x="0" y="0"/>
                  <a:pt x="0" y="0"/>
                </a:cubicBezTo>
                <a:cubicBezTo>
                  <a:pt x="0" y="1"/>
                  <a:pt x="0" y="1"/>
                  <a:pt x="0" y="1"/>
                </a:cubicBezTo>
                <a:cubicBezTo>
                  <a:pt x="20" y="23"/>
                  <a:pt x="27" y="48"/>
                  <a:pt x="22" y="78"/>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950" name="MH_Other_324"/>
          <p:cNvSpPr>
            <a:spLocks/>
          </p:cNvSpPr>
          <p:nvPr>
            <p:custDataLst>
              <p:tags r:id="rId326"/>
            </p:custDataLst>
          </p:nvPr>
        </p:nvSpPr>
        <p:spPr bwMode="auto">
          <a:xfrm>
            <a:off x="6083478" y="3473576"/>
            <a:ext cx="0" cy="1587"/>
          </a:xfrm>
          <a:custGeom>
            <a:avLst/>
            <a:gdLst>
              <a:gd name="T0" fmla="*/ 1790702559 h 1"/>
              <a:gd name="T1" fmla="*/ 0 h 1"/>
              <a:gd name="T2" fmla="*/ 1790702559 h 1"/>
              <a:gd name="T3" fmla="*/ 1790702559 h 1"/>
              <a:gd name="T4" fmla="*/ 0 60000 65536"/>
              <a:gd name="T5" fmla="*/ 0 60000 65536"/>
              <a:gd name="T6" fmla="*/ 0 60000 65536"/>
              <a:gd name="T7" fmla="*/ 0 60000 65536"/>
            </a:gdLst>
            <a:ahLst/>
            <a:cxnLst>
              <a:cxn ang="T4">
                <a:pos x="0" y="T0"/>
              </a:cxn>
              <a:cxn ang="T5">
                <a:pos x="0" y="T1"/>
              </a:cxn>
              <a:cxn ang="T6">
                <a:pos x="0" y="T2"/>
              </a:cxn>
              <a:cxn ang="T7">
                <a:pos x="0" y="T3"/>
              </a:cxn>
            </a:cxnLst>
            <a:rect l="0" t="0" r="r" b="b"/>
            <a:pathLst>
              <a:path h="1">
                <a:moveTo>
                  <a:pt x="0" y="1"/>
                </a:moveTo>
                <a:cubicBezTo>
                  <a:pt x="0" y="0"/>
                  <a:pt x="0" y="0"/>
                  <a:pt x="0" y="0"/>
                </a:cubicBezTo>
                <a:cubicBezTo>
                  <a:pt x="0" y="1"/>
                  <a:pt x="0" y="1"/>
                  <a:pt x="0" y="1"/>
                </a:cubicBezTo>
                <a:cubicBezTo>
                  <a:pt x="0" y="1"/>
                  <a:pt x="0" y="1"/>
                  <a:pt x="0" y="1"/>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951" name="MH_Other_325"/>
          <p:cNvSpPr>
            <a:spLocks/>
          </p:cNvSpPr>
          <p:nvPr>
            <p:custDataLst>
              <p:tags r:id="rId327"/>
            </p:custDataLst>
          </p:nvPr>
        </p:nvSpPr>
        <p:spPr bwMode="auto">
          <a:xfrm>
            <a:off x="6104116" y="3513262"/>
            <a:ext cx="15875" cy="33338"/>
          </a:xfrm>
          <a:custGeom>
            <a:avLst/>
            <a:gdLst>
              <a:gd name="T0" fmla="*/ 2147483646 w 18"/>
              <a:gd name="T1" fmla="*/ 2147483646 h 40"/>
              <a:gd name="T2" fmla="*/ 2147483646 w 18"/>
              <a:gd name="T3" fmla="*/ 2147483646 h 40"/>
              <a:gd name="T4" fmla="*/ 2147483646 w 18"/>
              <a:gd name="T5" fmla="*/ 2147483646 h 40"/>
              <a:gd name="T6" fmla="*/ 0 w 18"/>
              <a:gd name="T7" fmla="*/ 0 h 40"/>
              <a:gd name="T8" fmla="*/ 0 w 18"/>
              <a:gd name="T9" fmla="*/ 1759520465 h 40"/>
              <a:gd name="T10" fmla="*/ 2147483646 w 18"/>
              <a:gd name="T11" fmla="*/ 2147483646 h 4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8" h="40">
                <a:moveTo>
                  <a:pt x="17" y="40"/>
                </a:moveTo>
                <a:cubicBezTo>
                  <a:pt x="18" y="39"/>
                  <a:pt x="18" y="39"/>
                  <a:pt x="18" y="39"/>
                </a:cubicBezTo>
                <a:cubicBezTo>
                  <a:pt x="18" y="39"/>
                  <a:pt x="18" y="39"/>
                  <a:pt x="18" y="39"/>
                </a:cubicBezTo>
                <a:cubicBezTo>
                  <a:pt x="15" y="25"/>
                  <a:pt x="9" y="12"/>
                  <a:pt x="0" y="0"/>
                </a:cubicBezTo>
                <a:cubicBezTo>
                  <a:pt x="0" y="3"/>
                  <a:pt x="0" y="3"/>
                  <a:pt x="0" y="3"/>
                </a:cubicBezTo>
                <a:cubicBezTo>
                  <a:pt x="9" y="14"/>
                  <a:pt x="14" y="26"/>
                  <a:pt x="17" y="40"/>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952" name="MH_Other_326"/>
          <p:cNvSpPr>
            <a:spLocks/>
          </p:cNvSpPr>
          <p:nvPr>
            <p:custDataLst>
              <p:tags r:id="rId328"/>
            </p:custDataLst>
          </p:nvPr>
        </p:nvSpPr>
        <p:spPr bwMode="auto">
          <a:xfrm>
            <a:off x="6104115" y="3513263"/>
            <a:ext cx="0" cy="3175"/>
          </a:xfrm>
          <a:custGeom>
            <a:avLst/>
            <a:gdLst>
              <a:gd name="T0" fmla="*/ 0 w 2"/>
              <a:gd name="T1" fmla="*/ 146271796 h 7"/>
              <a:gd name="T2" fmla="*/ 178 w 2"/>
              <a:gd name="T3" fmla="*/ 512054475 h 7"/>
              <a:gd name="T4" fmla="*/ 178 w 2"/>
              <a:gd name="T5" fmla="*/ 0 h 7"/>
              <a:gd name="T6" fmla="*/ 0 w 2"/>
              <a:gd name="T7" fmla="*/ 146271796 h 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 h="7">
                <a:moveTo>
                  <a:pt x="0" y="2"/>
                </a:moveTo>
                <a:lnTo>
                  <a:pt x="2" y="7"/>
                </a:lnTo>
                <a:lnTo>
                  <a:pt x="2" y="0"/>
                </a:lnTo>
                <a:lnTo>
                  <a:pt x="0" y="2"/>
                </a:ln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953" name="MH_Other_327"/>
          <p:cNvSpPr>
            <a:spLocks/>
          </p:cNvSpPr>
          <p:nvPr>
            <p:custDataLst>
              <p:tags r:id="rId329"/>
            </p:custDataLst>
          </p:nvPr>
        </p:nvSpPr>
        <p:spPr bwMode="auto">
          <a:xfrm>
            <a:off x="5924729" y="3362450"/>
            <a:ext cx="20637" cy="17462"/>
          </a:xfrm>
          <a:custGeom>
            <a:avLst/>
            <a:gdLst>
              <a:gd name="T0" fmla="*/ 624041383 w 24"/>
              <a:gd name="T1" fmla="*/ 0 h 22"/>
              <a:gd name="T2" fmla="*/ 624041383 w 24"/>
              <a:gd name="T3" fmla="*/ 0 h 22"/>
              <a:gd name="T4" fmla="*/ 0 w 24"/>
              <a:gd name="T5" fmla="*/ 0 h 22"/>
              <a:gd name="T6" fmla="*/ 0 w 24"/>
              <a:gd name="T7" fmla="*/ 0 h 22"/>
              <a:gd name="T8" fmla="*/ 2147483646 w 24"/>
              <a:gd name="T9" fmla="*/ 2147483646 h 22"/>
              <a:gd name="T10" fmla="*/ 2147483646 w 24"/>
              <a:gd name="T11" fmla="*/ 2147483646 h 22"/>
              <a:gd name="T12" fmla="*/ 2147483646 w 24"/>
              <a:gd name="T13" fmla="*/ 2147483646 h 22"/>
              <a:gd name="T14" fmla="*/ 2147483646 w 24"/>
              <a:gd name="T15" fmla="*/ 2147483646 h 22"/>
              <a:gd name="T16" fmla="*/ 624041383 w 24"/>
              <a:gd name="T17" fmla="*/ 0 h 2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4" h="22">
                <a:moveTo>
                  <a:pt x="1" y="0"/>
                </a:moveTo>
                <a:cubicBezTo>
                  <a:pt x="1" y="0"/>
                  <a:pt x="1" y="0"/>
                  <a:pt x="1" y="0"/>
                </a:cubicBezTo>
                <a:cubicBezTo>
                  <a:pt x="0" y="0"/>
                  <a:pt x="0" y="0"/>
                  <a:pt x="0" y="0"/>
                </a:cubicBezTo>
                <a:cubicBezTo>
                  <a:pt x="0" y="0"/>
                  <a:pt x="0" y="0"/>
                  <a:pt x="0" y="0"/>
                </a:cubicBezTo>
                <a:cubicBezTo>
                  <a:pt x="2" y="2"/>
                  <a:pt x="3" y="4"/>
                  <a:pt x="4" y="5"/>
                </a:cubicBezTo>
                <a:cubicBezTo>
                  <a:pt x="10" y="11"/>
                  <a:pt x="17" y="17"/>
                  <a:pt x="24" y="22"/>
                </a:cubicBezTo>
                <a:cubicBezTo>
                  <a:pt x="24" y="21"/>
                  <a:pt x="24" y="21"/>
                  <a:pt x="24" y="21"/>
                </a:cubicBezTo>
                <a:cubicBezTo>
                  <a:pt x="23" y="20"/>
                  <a:pt x="23" y="20"/>
                  <a:pt x="23" y="20"/>
                </a:cubicBezTo>
                <a:cubicBezTo>
                  <a:pt x="14" y="14"/>
                  <a:pt x="7" y="7"/>
                  <a:pt x="1" y="0"/>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954" name="MH_Other_328"/>
          <p:cNvSpPr>
            <a:spLocks/>
          </p:cNvSpPr>
          <p:nvPr>
            <p:custDataLst>
              <p:tags r:id="rId330"/>
            </p:custDataLst>
          </p:nvPr>
        </p:nvSpPr>
        <p:spPr bwMode="auto">
          <a:xfrm>
            <a:off x="5939015" y="3349750"/>
            <a:ext cx="31750" cy="63500"/>
          </a:xfrm>
          <a:custGeom>
            <a:avLst/>
            <a:gdLst>
              <a:gd name="T0" fmla="*/ 1111453526 w 39"/>
              <a:gd name="T1" fmla="*/ 2147483646 h 76"/>
              <a:gd name="T2" fmla="*/ 556058103 w 39"/>
              <a:gd name="T3" fmla="*/ 0 h 76"/>
              <a:gd name="T4" fmla="*/ 0 w 39"/>
              <a:gd name="T5" fmla="*/ 584313632 h 76"/>
              <a:gd name="T6" fmla="*/ 556058103 w 39"/>
              <a:gd name="T7" fmla="*/ 2147483646 h 76"/>
              <a:gd name="T8" fmla="*/ 2147483646 w 39"/>
              <a:gd name="T9" fmla="*/ 2147483646 h 76"/>
              <a:gd name="T10" fmla="*/ 2147483646 w 39"/>
              <a:gd name="T11" fmla="*/ 2147483646 h 76"/>
              <a:gd name="T12" fmla="*/ 2147483646 w 39"/>
              <a:gd name="T13" fmla="*/ 2147483646 h 76"/>
              <a:gd name="T14" fmla="*/ 2147483646 w 39"/>
              <a:gd name="T15" fmla="*/ 2147483646 h 76"/>
              <a:gd name="T16" fmla="*/ 2147483646 w 39"/>
              <a:gd name="T17" fmla="*/ 2147483646 h 76"/>
              <a:gd name="T18" fmla="*/ 2147483646 w 39"/>
              <a:gd name="T19" fmla="*/ 2147483646 h 76"/>
              <a:gd name="T20" fmla="*/ 2147483646 w 39"/>
              <a:gd name="T21" fmla="*/ 2147483646 h 76"/>
              <a:gd name="T22" fmla="*/ 1111453526 w 39"/>
              <a:gd name="T23" fmla="*/ 2147483646 h 7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39" h="76">
                <a:moveTo>
                  <a:pt x="2" y="9"/>
                </a:moveTo>
                <a:cubicBezTo>
                  <a:pt x="1" y="0"/>
                  <a:pt x="1" y="0"/>
                  <a:pt x="1" y="0"/>
                </a:cubicBezTo>
                <a:cubicBezTo>
                  <a:pt x="0" y="1"/>
                  <a:pt x="0" y="1"/>
                  <a:pt x="0" y="1"/>
                </a:cubicBezTo>
                <a:cubicBezTo>
                  <a:pt x="1" y="10"/>
                  <a:pt x="1" y="10"/>
                  <a:pt x="1" y="10"/>
                </a:cubicBezTo>
                <a:cubicBezTo>
                  <a:pt x="2" y="19"/>
                  <a:pt x="4" y="27"/>
                  <a:pt x="7" y="35"/>
                </a:cubicBezTo>
                <a:cubicBezTo>
                  <a:pt x="8" y="35"/>
                  <a:pt x="8" y="35"/>
                  <a:pt x="8" y="35"/>
                </a:cubicBezTo>
                <a:cubicBezTo>
                  <a:pt x="8" y="36"/>
                  <a:pt x="8" y="36"/>
                  <a:pt x="8" y="36"/>
                </a:cubicBezTo>
                <a:cubicBezTo>
                  <a:pt x="11" y="44"/>
                  <a:pt x="15" y="51"/>
                  <a:pt x="20" y="58"/>
                </a:cubicBezTo>
                <a:cubicBezTo>
                  <a:pt x="25" y="64"/>
                  <a:pt x="32" y="71"/>
                  <a:pt x="39" y="76"/>
                </a:cubicBezTo>
                <a:cubicBezTo>
                  <a:pt x="39" y="75"/>
                  <a:pt x="39" y="75"/>
                  <a:pt x="39" y="75"/>
                </a:cubicBezTo>
                <a:cubicBezTo>
                  <a:pt x="38" y="74"/>
                  <a:pt x="38" y="74"/>
                  <a:pt x="38" y="74"/>
                </a:cubicBezTo>
                <a:cubicBezTo>
                  <a:pt x="17" y="58"/>
                  <a:pt x="6" y="38"/>
                  <a:pt x="2" y="9"/>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955" name="MH_Other_329"/>
          <p:cNvSpPr>
            <a:spLocks/>
          </p:cNvSpPr>
          <p:nvPr>
            <p:custDataLst>
              <p:tags r:id="rId331"/>
            </p:custDataLst>
          </p:nvPr>
        </p:nvSpPr>
        <p:spPr bwMode="auto">
          <a:xfrm>
            <a:off x="5943779" y="3378326"/>
            <a:ext cx="1587" cy="1587"/>
          </a:xfrm>
          <a:custGeom>
            <a:avLst/>
            <a:gdLst>
              <a:gd name="T0" fmla="*/ 0 w 1"/>
              <a:gd name="T1" fmla="*/ 0 h 1"/>
              <a:gd name="T2" fmla="*/ 2147483646 w 1"/>
              <a:gd name="T3" fmla="*/ 2147483646 h 1"/>
              <a:gd name="T4" fmla="*/ 2147483646 w 1"/>
              <a:gd name="T5" fmla="*/ 0 h 1"/>
              <a:gd name="T6" fmla="*/ 0 w 1"/>
              <a:gd name="T7" fmla="*/ 0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0" y="0"/>
                </a:moveTo>
                <a:cubicBezTo>
                  <a:pt x="0" y="0"/>
                  <a:pt x="0" y="0"/>
                  <a:pt x="1" y="1"/>
                </a:cubicBezTo>
                <a:cubicBezTo>
                  <a:pt x="1" y="0"/>
                  <a:pt x="1" y="0"/>
                  <a:pt x="1" y="0"/>
                </a:cubicBezTo>
                <a:lnTo>
                  <a:pt x="0" y="0"/>
                </a:ln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956" name="MH_Other_330"/>
          <p:cNvSpPr>
            <a:spLocks/>
          </p:cNvSpPr>
          <p:nvPr>
            <p:custDataLst>
              <p:tags r:id="rId332"/>
            </p:custDataLst>
          </p:nvPr>
        </p:nvSpPr>
        <p:spPr bwMode="auto">
          <a:xfrm>
            <a:off x="5961240" y="3329113"/>
            <a:ext cx="33338" cy="117475"/>
          </a:xfrm>
          <a:custGeom>
            <a:avLst/>
            <a:gdLst>
              <a:gd name="T0" fmla="*/ 2147483646 w 41"/>
              <a:gd name="T1" fmla="*/ 2147483646 h 140"/>
              <a:gd name="T2" fmla="*/ 2147483646 w 41"/>
              <a:gd name="T3" fmla="*/ 2147483646 h 140"/>
              <a:gd name="T4" fmla="*/ 556042063 w 41"/>
              <a:gd name="T5" fmla="*/ 0 h 140"/>
              <a:gd name="T6" fmla="*/ 0 w 41"/>
              <a:gd name="T7" fmla="*/ 592148681 h 140"/>
              <a:gd name="T8" fmla="*/ 2147483646 w 41"/>
              <a:gd name="T9" fmla="*/ 2147483646 h 140"/>
              <a:gd name="T10" fmla="*/ 2147483646 w 41"/>
              <a:gd name="T11" fmla="*/ 2147483646 h 140"/>
              <a:gd name="T12" fmla="*/ 2147483646 w 41"/>
              <a:gd name="T13" fmla="*/ 2147483646 h 140"/>
              <a:gd name="T14" fmla="*/ 2147483646 w 41"/>
              <a:gd name="T15" fmla="*/ 2147483646 h 140"/>
              <a:gd name="T16" fmla="*/ 2147483646 w 41"/>
              <a:gd name="T17" fmla="*/ 2147483646 h 140"/>
              <a:gd name="T18" fmla="*/ 2147483646 w 41"/>
              <a:gd name="T19" fmla="*/ 2147483646 h 140"/>
              <a:gd name="T20" fmla="*/ 2147483646 w 41"/>
              <a:gd name="T21" fmla="*/ 2147483646 h 140"/>
              <a:gd name="T22" fmla="*/ 2147483646 w 41"/>
              <a:gd name="T23" fmla="*/ 2147483646 h 140"/>
              <a:gd name="T24" fmla="*/ 2147483646 w 41"/>
              <a:gd name="T25" fmla="*/ 2147483646 h 14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1" h="140">
                <a:moveTo>
                  <a:pt x="9" y="72"/>
                </a:moveTo>
                <a:cubicBezTo>
                  <a:pt x="6" y="42"/>
                  <a:pt x="5" y="28"/>
                  <a:pt x="5" y="28"/>
                </a:cubicBezTo>
                <a:cubicBezTo>
                  <a:pt x="5" y="28"/>
                  <a:pt x="4" y="20"/>
                  <a:pt x="1" y="0"/>
                </a:cubicBezTo>
                <a:cubicBezTo>
                  <a:pt x="0" y="1"/>
                  <a:pt x="0" y="1"/>
                  <a:pt x="0" y="1"/>
                </a:cubicBezTo>
                <a:cubicBezTo>
                  <a:pt x="3" y="20"/>
                  <a:pt x="4" y="28"/>
                  <a:pt x="4" y="28"/>
                </a:cubicBezTo>
                <a:cubicBezTo>
                  <a:pt x="4" y="28"/>
                  <a:pt x="5" y="42"/>
                  <a:pt x="8" y="72"/>
                </a:cubicBezTo>
                <a:cubicBezTo>
                  <a:pt x="8" y="82"/>
                  <a:pt x="10" y="90"/>
                  <a:pt x="12" y="98"/>
                </a:cubicBezTo>
                <a:cubicBezTo>
                  <a:pt x="13" y="98"/>
                  <a:pt x="13" y="98"/>
                  <a:pt x="13" y="98"/>
                </a:cubicBezTo>
                <a:cubicBezTo>
                  <a:pt x="13" y="99"/>
                  <a:pt x="13" y="99"/>
                  <a:pt x="13" y="99"/>
                </a:cubicBezTo>
                <a:cubicBezTo>
                  <a:pt x="15" y="107"/>
                  <a:pt x="19" y="115"/>
                  <a:pt x="24" y="122"/>
                </a:cubicBezTo>
                <a:cubicBezTo>
                  <a:pt x="29" y="129"/>
                  <a:pt x="34" y="135"/>
                  <a:pt x="41" y="140"/>
                </a:cubicBezTo>
                <a:cubicBezTo>
                  <a:pt x="40" y="138"/>
                  <a:pt x="40" y="138"/>
                  <a:pt x="40" y="138"/>
                </a:cubicBezTo>
                <a:cubicBezTo>
                  <a:pt x="21" y="121"/>
                  <a:pt x="11" y="101"/>
                  <a:pt x="9" y="72"/>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957" name="MH_Other_331"/>
          <p:cNvSpPr>
            <a:spLocks/>
          </p:cNvSpPr>
          <p:nvPr>
            <p:custDataLst>
              <p:tags r:id="rId333"/>
            </p:custDataLst>
          </p:nvPr>
        </p:nvSpPr>
        <p:spPr bwMode="auto">
          <a:xfrm>
            <a:off x="5970765" y="3411662"/>
            <a:ext cx="0" cy="0"/>
          </a:xfrm>
          <a:custGeom>
            <a:avLst/>
            <a:gdLst>
              <a:gd name="T0" fmla="*/ 0 w 1"/>
              <a:gd name="T1" fmla="*/ 0 h 1"/>
              <a:gd name="T2" fmla="*/ 711 w 1"/>
              <a:gd name="T3" fmla="*/ 711 h 1"/>
              <a:gd name="T4" fmla="*/ 711 w 1"/>
              <a:gd name="T5" fmla="*/ 0 h 1"/>
              <a:gd name="T6" fmla="*/ 0 w 1"/>
              <a:gd name="T7" fmla="*/ 0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0" y="0"/>
                </a:moveTo>
                <a:cubicBezTo>
                  <a:pt x="0" y="0"/>
                  <a:pt x="0" y="0"/>
                  <a:pt x="1" y="1"/>
                </a:cubicBezTo>
                <a:cubicBezTo>
                  <a:pt x="1" y="0"/>
                  <a:pt x="1" y="0"/>
                  <a:pt x="1" y="0"/>
                </a:cubicBezTo>
                <a:lnTo>
                  <a:pt x="0" y="0"/>
                </a:ln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958" name="MH_Other_332"/>
          <p:cNvSpPr>
            <a:spLocks/>
          </p:cNvSpPr>
          <p:nvPr>
            <p:custDataLst>
              <p:tags r:id="rId334"/>
            </p:custDataLst>
          </p:nvPr>
        </p:nvSpPr>
        <p:spPr bwMode="auto">
          <a:xfrm>
            <a:off x="5975529" y="3316412"/>
            <a:ext cx="41275" cy="165100"/>
          </a:xfrm>
          <a:custGeom>
            <a:avLst/>
            <a:gdLst>
              <a:gd name="T0" fmla="*/ 2147483646 w 49"/>
              <a:gd name="T1" fmla="*/ 2147483646 h 198"/>
              <a:gd name="T2" fmla="*/ 2147483646 w 49"/>
              <a:gd name="T3" fmla="*/ 2147483646 h 198"/>
              <a:gd name="T4" fmla="*/ 2147483646 w 49"/>
              <a:gd name="T5" fmla="*/ 2147483646 h 198"/>
              <a:gd name="T6" fmla="*/ 2147483646 w 49"/>
              <a:gd name="T7" fmla="*/ 2147483646 h 198"/>
              <a:gd name="T8" fmla="*/ 2147483646 w 49"/>
              <a:gd name="T9" fmla="*/ 2147483646 h 198"/>
              <a:gd name="T10" fmla="*/ 2147483646 w 49"/>
              <a:gd name="T11" fmla="*/ 2147483646 h 198"/>
              <a:gd name="T12" fmla="*/ 597439620 w 49"/>
              <a:gd name="T13" fmla="*/ 0 h 198"/>
              <a:gd name="T14" fmla="*/ 597439620 w 49"/>
              <a:gd name="T15" fmla="*/ 0 h 198"/>
              <a:gd name="T16" fmla="*/ 0 w 49"/>
              <a:gd name="T17" fmla="*/ 584040416 h 198"/>
              <a:gd name="T18" fmla="*/ 2147483646 w 49"/>
              <a:gd name="T19" fmla="*/ 2147483646 h 198"/>
              <a:gd name="T20" fmla="*/ 2147483646 w 49"/>
              <a:gd name="T21" fmla="*/ 2147483646 h 198"/>
              <a:gd name="T22" fmla="*/ 2147483646 w 49"/>
              <a:gd name="T23" fmla="*/ 2147483646 h 198"/>
              <a:gd name="T24" fmla="*/ 2147483646 w 49"/>
              <a:gd name="T25" fmla="*/ 2147483646 h 198"/>
              <a:gd name="T26" fmla="*/ 2147483646 w 49"/>
              <a:gd name="T27" fmla="*/ 2147483646 h 198"/>
              <a:gd name="T28" fmla="*/ 2147483646 w 49"/>
              <a:gd name="T29" fmla="*/ 2147483646 h 198"/>
              <a:gd name="T30" fmla="*/ 2147483646 w 49"/>
              <a:gd name="T31" fmla="*/ 2147483646 h 198"/>
              <a:gd name="T32" fmla="*/ 2147483646 w 49"/>
              <a:gd name="T33" fmla="*/ 2147483646 h 198"/>
              <a:gd name="T34" fmla="*/ 2147483646 w 49"/>
              <a:gd name="T35" fmla="*/ 2147483646 h 198"/>
              <a:gd name="T36" fmla="*/ 2147483646 w 49"/>
              <a:gd name="T37" fmla="*/ 2147483646 h 198"/>
              <a:gd name="T38" fmla="*/ 2147483646 w 49"/>
              <a:gd name="T39" fmla="*/ 2147483646 h 198"/>
              <a:gd name="T40" fmla="*/ 2147483646 w 49"/>
              <a:gd name="T41" fmla="*/ 2147483646 h 19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49" h="198">
                <a:moveTo>
                  <a:pt x="20" y="127"/>
                </a:moveTo>
                <a:cubicBezTo>
                  <a:pt x="19" y="97"/>
                  <a:pt x="18" y="83"/>
                  <a:pt x="19" y="83"/>
                </a:cubicBezTo>
                <a:cubicBezTo>
                  <a:pt x="18" y="83"/>
                  <a:pt x="19" y="70"/>
                  <a:pt x="15" y="38"/>
                </a:cubicBezTo>
                <a:cubicBezTo>
                  <a:pt x="13" y="29"/>
                  <a:pt x="11" y="20"/>
                  <a:pt x="7" y="12"/>
                </a:cubicBezTo>
                <a:cubicBezTo>
                  <a:pt x="7" y="12"/>
                  <a:pt x="7" y="11"/>
                  <a:pt x="7" y="11"/>
                </a:cubicBezTo>
                <a:cubicBezTo>
                  <a:pt x="7" y="11"/>
                  <a:pt x="7" y="11"/>
                  <a:pt x="7" y="11"/>
                </a:cubicBezTo>
                <a:cubicBezTo>
                  <a:pt x="5" y="7"/>
                  <a:pt x="3" y="3"/>
                  <a:pt x="1" y="0"/>
                </a:cubicBezTo>
                <a:cubicBezTo>
                  <a:pt x="1" y="0"/>
                  <a:pt x="1" y="0"/>
                  <a:pt x="1" y="0"/>
                </a:cubicBezTo>
                <a:cubicBezTo>
                  <a:pt x="0" y="1"/>
                  <a:pt x="0" y="1"/>
                  <a:pt x="0" y="1"/>
                </a:cubicBezTo>
                <a:cubicBezTo>
                  <a:pt x="7" y="11"/>
                  <a:pt x="11" y="24"/>
                  <a:pt x="13" y="38"/>
                </a:cubicBezTo>
                <a:cubicBezTo>
                  <a:pt x="17" y="70"/>
                  <a:pt x="17" y="83"/>
                  <a:pt x="17" y="83"/>
                </a:cubicBezTo>
                <a:cubicBezTo>
                  <a:pt x="17" y="83"/>
                  <a:pt x="18" y="97"/>
                  <a:pt x="19" y="128"/>
                </a:cubicBezTo>
                <a:cubicBezTo>
                  <a:pt x="19" y="137"/>
                  <a:pt x="20" y="146"/>
                  <a:pt x="22" y="154"/>
                </a:cubicBezTo>
                <a:cubicBezTo>
                  <a:pt x="23" y="154"/>
                  <a:pt x="23" y="155"/>
                  <a:pt x="24" y="155"/>
                </a:cubicBezTo>
                <a:cubicBezTo>
                  <a:pt x="23" y="156"/>
                  <a:pt x="23" y="156"/>
                  <a:pt x="23" y="156"/>
                </a:cubicBezTo>
                <a:cubicBezTo>
                  <a:pt x="23" y="156"/>
                  <a:pt x="23" y="156"/>
                  <a:pt x="23" y="156"/>
                </a:cubicBezTo>
                <a:cubicBezTo>
                  <a:pt x="25" y="164"/>
                  <a:pt x="28" y="171"/>
                  <a:pt x="32" y="178"/>
                </a:cubicBezTo>
                <a:cubicBezTo>
                  <a:pt x="36" y="185"/>
                  <a:pt x="42" y="192"/>
                  <a:pt x="49" y="198"/>
                </a:cubicBezTo>
                <a:cubicBezTo>
                  <a:pt x="48" y="197"/>
                  <a:pt x="48" y="197"/>
                  <a:pt x="48" y="197"/>
                </a:cubicBezTo>
                <a:cubicBezTo>
                  <a:pt x="48" y="196"/>
                  <a:pt x="48" y="196"/>
                  <a:pt x="48" y="196"/>
                </a:cubicBezTo>
                <a:cubicBezTo>
                  <a:pt x="29" y="177"/>
                  <a:pt x="21" y="156"/>
                  <a:pt x="20" y="127"/>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959" name="MH_Other_333"/>
          <p:cNvSpPr>
            <a:spLocks/>
          </p:cNvSpPr>
          <p:nvPr>
            <p:custDataLst>
              <p:tags r:id="rId335"/>
            </p:custDataLst>
          </p:nvPr>
        </p:nvSpPr>
        <p:spPr bwMode="auto">
          <a:xfrm>
            <a:off x="5994579" y="3445001"/>
            <a:ext cx="1587" cy="1587"/>
          </a:xfrm>
          <a:custGeom>
            <a:avLst/>
            <a:gdLst>
              <a:gd name="T0" fmla="*/ 1119503921 w 2"/>
              <a:gd name="T1" fmla="*/ 559752357 h 2"/>
              <a:gd name="T2" fmla="*/ 0 w 2"/>
              <a:gd name="T3" fmla="*/ 0 h 2"/>
              <a:gd name="T4" fmla="*/ 559752357 w 2"/>
              <a:gd name="T5" fmla="*/ 1119503921 h 2"/>
              <a:gd name="T6" fmla="*/ 559752357 w 2"/>
              <a:gd name="T7" fmla="*/ 1119503921 h 2"/>
              <a:gd name="T8" fmla="*/ 1119503921 w 2"/>
              <a:gd name="T9" fmla="*/ 559752357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 h="2">
                <a:moveTo>
                  <a:pt x="2" y="1"/>
                </a:moveTo>
                <a:cubicBezTo>
                  <a:pt x="1" y="1"/>
                  <a:pt x="1" y="0"/>
                  <a:pt x="0" y="0"/>
                </a:cubicBezTo>
                <a:cubicBezTo>
                  <a:pt x="1" y="2"/>
                  <a:pt x="1" y="2"/>
                  <a:pt x="1" y="2"/>
                </a:cubicBezTo>
                <a:cubicBezTo>
                  <a:pt x="1" y="2"/>
                  <a:pt x="1" y="2"/>
                  <a:pt x="1" y="2"/>
                </a:cubicBezTo>
                <a:lnTo>
                  <a:pt x="2" y="1"/>
                </a:ln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960" name="MH_Other_334"/>
          <p:cNvSpPr>
            <a:spLocks/>
          </p:cNvSpPr>
          <p:nvPr>
            <p:custDataLst>
              <p:tags r:id="rId336"/>
            </p:custDataLst>
          </p:nvPr>
        </p:nvSpPr>
        <p:spPr bwMode="auto">
          <a:xfrm>
            <a:off x="5981879" y="3324350"/>
            <a:ext cx="53975" cy="195262"/>
          </a:xfrm>
          <a:custGeom>
            <a:avLst/>
            <a:gdLst>
              <a:gd name="T0" fmla="*/ 2147483646 w 65"/>
              <a:gd name="T1" fmla="*/ 2147483646 h 232"/>
              <a:gd name="T2" fmla="*/ 2147483646 w 65"/>
              <a:gd name="T3" fmla="*/ 2147483646 h 232"/>
              <a:gd name="T4" fmla="*/ 2147483646 w 65"/>
              <a:gd name="T5" fmla="*/ 2147483646 h 232"/>
              <a:gd name="T6" fmla="*/ 2147483646 w 65"/>
              <a:gd name="T7" fmla="*/ 2147483646 h 232"/>
              <a:gd name="T8" fmla="*/ 2147483646 w 65"/>
              <a:gd name="T9" fmla="*/ 2147483646 h 232"/>
              <a:gd name="T10" fmla="*/ 0 w 65"/>
              <a:gd name="T11" fmla="*/ 0 h 232"/>
              <a:gd name="T12" fmla="*/ 0 w 65"/>
              <a:gd name="T13" fmla="*/ 595738470 h 232"/>
              <a:gd name="T14" fmla="*/ 0 w 65"/>
              <a:gd name="T15" fmla="*/ 1192184766 h 232"/>
              <a:gd name="T16" fmla="*/ 2147483646 w 65"/>
              <a:gd name="T17" fmla="*/ 2147483646 h 232"/>
              <a:gd name="T18" fmla="*/ 2147483646 w 65"/>
              <a:gd name="T19" fmla="*/ 2147483646 h 232"/>
              <a:gd name="T20" fmla="*/ 2147483646 w 65"/>
              <a:gd name="T21" fmla="*/ 2147483646 h 232"/>
              <a:gd name="T22" fmla="*/ 2147483646 w 65"/>
              <a:gd name="T23" fmla="*/ 2147483646 h 232"/>
              <a:gd name="T24" fmla="*/ 2147483646 w 65"/>
              <a:gd name="T25" fmla="*/ 2147483646 h 232"/>
              <a:gd name="T26" fmla="*/ 2147483646 w 65"/>
              <a:gd name="T27" fmla="*/ 2147483646 h 232"/>
              <a:gd name="T28" fmla="*/ 2147483646 w 65"/>
              <a:gd name="T29" fmla="*/ 2147483646 h 232"/>
              <a:gd name="T30" fmla="*/ 2147483646 w 65"/>
              <a:gd name="T31" fmla="*/ 2147483646 h 23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65" h="232">
                <a:moveTo>
                  <a:pt x="65" y="232"/>
                </a:moveTo>
                <a:cubicBezTo>
                  <a:pt x="65" y="230"/>
                  <a:pt x="65" y="230"/>
                  <a:pt x="65" y="230"/>
                </a:cubicBezTo>
                <a:cubicBezTo>
                  <a:pt x="47" y="211"/>
                  <a:pt x="39" y="189"/>
                  <a:pt x="41" y="160"/>
                </a:cubicBezTo>
                <a:cubicBezTo>
                  <a:pt x="42" y="129"/>
                  <a:pt x="42" y="116"/>
                  <a:pt x="42" y="116"/>
                </a:cubicBezTo>
                <a:cubicBezTo>
                  <a:pt x="42" y="116"/>
                  <a:pt x="43" y="102"/>
                  <a:pt x="41" y="70"/>
                </a:cubicBezTo>
                <a:cubicBezTo>
                  <a:pt x="39" y="40"/>
                  <a:pt x="25" y="16"/>
                  <a:pt x="0" y="0"/>
                </a:cubicBezTo>
                <a:cubicBezTo>
                  <a:pt x="0" y="1"/>
                  <a:pt x="0" y="1"/>
                  <a:pt x="0" y="1"/>
                </a:cubicBezTo>
                <a:cubicBezTo>
                  <a:pt x="0" y="2"/>
                  <a:pt x="0" y="2"/>
                  <a:pt x="0" y="2"/>
                </a:cubicBezTo>
                <a:cubicBezTo>
                  <a:pt x="24" y="18"/>
                  <a:pt x="37" y="40"/>
                  <a:pt x="39" y="70"/>
                </a:cubicBezTo>
                <a:cubicBezTo>
                  <a:pt x="42" y="102"/>
                  <a:pt x="41" y="115"/>
                  <a:pt x="41" y="116"/>
                </a:cubicBezTo>
                <a:cubicBezTo>
                  <a:pt x="41" y="116"/>
                  <a:pt x="41" y="129"/>
                  <a:pt x="39" y="160"/>
                </a:cubicBezTo>
                <a:cubicBezTo>
                  <a:pt x="39" y="169"/>
                  <a:pt x="39" y="178"/>
                  <a:pt x="41" y="186"/>
                </a:cubicBezTo>
                <a:cubicBezTo>
                  <a:pt x="41" y="186"/>
                  <a:pt x="41" y="186"/>
                  <a:pt x="41" y="186"/>
                </a:cubicBezTo>
                <a:cubicBezTo>
                  <a:pt x="41" y="187"/>
                  <a:pt x="41" y="187"/>
                  <a:pt x="41" y="187"/>
                </a:cubicBezTo>
                <a:cubicBezTo>
                  <a:pt x="43" y="195"/>
                  <a:pt x="45" y="204"/>
                  <a:pt x="50" y="211"/>
                </a:cubicBezTo>
                <a:cubicBezTo>
                  <a:pt x="53" y="218"/>
                  <a:pt x="59" y="226"/>
                  <a:pt x="65" y="232"/>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961" name="MH_Other_335"/>
          <p:cNvSpPr>
            <a:spLocks/>
          </p:cNvSpPr>
          <p:nvPr>
            <p:custDataLst>
              <p:tags r:id="rId337"/>
            </p:custDataLst>
          </p:nvPr>
        </p:nvSpPr>
        <p:spPr bwMode="auto">
          <a:xfrm>
            <a:off x="5981878" y="3324351"/>
            <a:ext cx="0" cy="1587"/>
          </a:xfrm>
          <a:custGeom>
            <a:avLst/>
            <a:gdLst>
              <a:gd name="T0" fmla="*/ 1790702559 h 1"/>
              <a:gd name="T1" fmla="*/ 0 h 1"/>
              <a:gd name="T2" fmla="*/ 0 h 1"/>
              <a:gd name="T3" fmla="*/ 1790702559 h 1"/>
              <a:gd name="T4" fmla="*/ 0 60000 65536"/>
              <a:gd name="T5" fmla="*/ 0 60000 65536"/>
              <a:gd name="T6" fmla="*/ 0 60000 65536"/>
              <a:gd name="T7" fmla="*/ 0 60000 65536"/>
            </a:gdLst>
            <a:ahLst/>
            <a:cxnLst>
              <a:cxn ang="T4">
                <a:pos x="0" y="T0"/>
              </a:cxn>
              <a:cxn ang="T5">
                <a:pos x="0" y="T1"/>
              </a:cxn>
              <a:cxn ang="T6">
                <a:pos x="0" y="T2"/>
              </a:cxn>
              <a:cxn ang="T7">
                <a:pos x="0" y="T3"/>
              </a:cxn>
            </a:cxnLst>
            <a:rect l="0" t="0" r="r" b="b"/>
            <a:pathLst>
              <a:path h="1">
                <a:moveTo>
                  <a:pt x="0" y="1"/>
                </a:moveTo>
                <a:cubicBezTo>
                  <a:pt x="0" y="0"/>
                  <a:pt x="0" y="0"/>
                  <a:pt x="0" y="0"/>
                </a:cubicBezTo>
                <a:cubicBezTo>
                  <a:pt x="0" y="0"/>
                  <a:pt x="0" y="0"/>
                  <a:pt x="0" y="0"/>
                </a:cubicBezTo>
                <a:cubicBezTo>
                  <a:pt x="0" y="0"/>
                  <a:pt x="0" y="1"/>
                  <a:pt x="0" y="1"/>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962" name="MH_Other_336"/>
          <p:cNvSpPr>
            <a:spLocks/>
          </p:cNvSpPr>
          <p:nvPr>
            <p:custDataLst>
              <p:tags r:id="rId338"/>
            </p:custDataLst>
          </p:nvPr>
        </p:nvSpPr>
        <p:spPr bwMode="auto">
          <a:xfrm>
            <a:off x="6016803" y="3479926"/>
            <a:ext cx="0" cy="1587"/>
          </a:xfrm>
          <a:custGeom>
            <a:avLst/>
            <a:gdLst>
              <a:gd name="T0" fmla="*/ 0 h 1"/>
              <a:gd name="T1" fmla="*/ 1790702559 h 1"/>
              <a:gd name="T2" fmla="*/ 0 h 1"/>
              <a:gd name="T3" fmla="*/ 0 60000 65536"/>
              <a:gd name="T4" fmla="*/ 0 60000 65536"/>
              <a:gd name="T5" fmla="*/ 0 60000 65536"/>
            </a:gdLst>
            <a:ahLst/>
            <a:cxnLst>
              <a:cxn ang="T3">
                <a:pos x="0" y="T0"/>
              </a:cxn>
              <a:cxn ang="T4">
                <a:pos x="0" y="T1"/>
              </a:cxn>
              <a:cxn ang="T5">
                <a:pos x="0" y="T2"/>
              </a:cxn>
            </a:cxnLst>
            <a:rect l="0" t="0" r="r" b="b"/>
            <a:pathLst>
              <a:path h="1">
                <a:moveTo>
                  <a:pt x="0" y="0"/>
                </a:moveTo>
                <a:cubicBezTo>
                  <a:pt x="0" y="0"/>
                  <a:pt x="0" y="0"/>
                  <a:pt x="0" y="1"/>
                </a:cubicBezTo>
                <a:cubicBezTo>
                  <a:pt x="0" y="0"/>
                  <a:pt x="0" y="0"/>
                  <a:pt x="0" y="0"/>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963" name="MH_Other_337"/>
          <p:cNvSpPr>
            <a:spLocks/>
          </p:cNvSpPr>
          <p:nvPr>
            <p:custDataLst>
              <p:tags r:id="rId339"/>
            </p:custDataLst>
          </p:nvPr>
        </p:nvSpPr>
        <p:spPr bwMode="auto">
          <a:xfrm>
            <a:off x="6054904" y="3546600"/>
            <a:ext cx="117475" cy="266700"/>
          </a:xfrm>
          <a:custGeom>
            <a:avLst/>
            <a:gdLst>
              <a:gd name="T0" fmla="*/ 2147483646 w 139"/>
              <a:gd name="T1" fmla="*/ 2147483646 h 317"/>
              <a:gd name="T2" fmla="*/ 2147483646 w 139"/>
              <a:gd name="T3" fmla="*/ 2147483646 h 317"/>
              <a:gd name="T4" fmla="*/ 2147483646 w 139"/>
              <a:gd name="T5" fmla="*/ 2147483646 h 317"/>
              <a:gd name="T6" fmla="*/ 2147483646 w 139"/>
              <a:gd name="T7" fmla="*/ 2147483646 h 317"/>
              <a:gd name="T8" fmla="*/ 2147483646 w 139"/>
              <a:gd name="T9" fmla="*/ 2147483646 h 317"/>
              <a:gd name="T10" fmla="*/ 2147483646 w 139"/>
              <a:gd name="T11" fmla="*/ 2147483646 h 317"/>
              <a:gd name="T12" fmla="*/ 2147483646 w 139"/>
              <a:gd name="T13" fmla="*/ 2147483646 h 317"/>
              <a:gd name="T14" fmla="*/ 2147483646 w 139"/>
              <a:gd name="T15" fmla="*/ 2147483646 h 317"/>
              <a:gd name="T16" fmla="*/ 2147483646 w 139"/>
              <a:gd name="T17" fmla="*/ 0 h 317"/>
              <a:gd name="T18" fmla="*/ 2147483646 w 139"/>
              <a:gd name="T19" fmla="*/ 0 h 317"/>
              <a:gd name="T20" fmla="*/ 2147483646 w 139"/>
              <a:gd name="T21" fmla="*/ 595282813 h 317"/>
              <a:gd name="T22" fmla="*/ 2147483646 w 139"/>
              <a:gd name="T23" fmla="*/ 2147483646 h 317"/>
              <a:gd name="T24" fmla="*/ 2147483646 w 139"/>
              <a:gd name="T25" fmla="*/ 2147483646 h 317"/>
              <a:gd name="T26" fmla="*/ 2147483646 w 139"/>
              <a:gd name="T27" fmla="*/ 2147483646 h 317"/>
              <a:gd name="T28" fmla="*/ 2147483646 w 139"/>
              <a:gd name="T29" fmla="*/ 2147483646 h 317"/>
              <a:gd name="T30" fmla="*/ 1202113224 w 139"/>
              <a:gd name="T31" fmla="*/ 2147483646 h 317"/>
              <a:gd name="T32" fmla="*/ 600699538 w 139"/>
              <a:gd name="T33" fmla="*/ 2147483646 h 317"/>
              <a:gd name="T34" fmla="*/ 600699538 w 139"/>
              <a:gd name="T35" fmla="*/ 2147483646 h 317"/>
              <a:gd name="T36" fmla="*/ 0 w 139"/>
              <a:gd name="T37" fmla="*/ 2147483646 h 317"/>
              <a:gd name="T38" fmla="*/ 1202113224 w 139"/>
              <a:gd name="T39" fmla="*/ 2147483646 h 317"/>
              <a:gd name="T40" fmla="*/ 2147483646 w 139"/>
              <a:gd name="T41" fmla="*/ 2147483646 h 317"/>
              <a:gd name="T42" fmla="*/ 2147483646 w 139"/>
              <a:gd name="T43" fmla="*/ 2147483646 h 317"/>
              <a:gd name="T44" fmla="*/ 2147483646 w 139"/>
              <a:gd name="T45" fmla="*/ 2147483646 h 317"/>
              <a:gd name="T46" fmla="*/ 2147483646 w 139"/>
              <a:gd name="T47" fmla="*/ 2147483646 h 317"/>
              <a:gd name="T48" fmla="*/ 2147483646 w 139"/>
              <a:gd name="T49" fmla="*/ 2147483646 h 317"/>
              <a:gd name="T50" fmla="*/ 2147483646 w 139"/>
              <a:gd name="T51" fmla="*/ 2147483646 h 317"/>
              <a:gd name="T52" fmla="*/ 2147483646 w 139"/>
              <a:gd name="T53" fmla="*/ 2147483646 h 317"/>
              <a:gd name="T54" fmla="*/ 2147483646 w 139"/>
              <a:gd name="T55" fmla="*/ 2147483646 h 317"/>
              <a:gd name="T56" fmla="*/ 2147483646 w 139"/>
              <a:gd name="T57" fmla="*/ 2147483646 h 317"/>
              <a:gd name="T58" fmla="*/ 2147483646 w 139"/>
              <a:gd name="T59" fmla="*/ 2147483646 h 317"/>
              <a:gd name="T60" fmla="*/ 2147483646 w 139"/>
              <a:gd name="T61" fmla="*/ 2147483646 h 317"/>
              <a:gd name="T62" fmla="*/ 2147483646 w 139"/>
              <a:gd name="T63" fmla="*/ 2147483646 h 317"/>
              <a:gd name="T64" fmla="*/ 2147483646 w 139"/>
              <a:gd name="T65" fmla="*/ 2147483646 h 317"/>
              <a:gd name="T66" fmla="*/ 2147483646 w 139"/>
              <a:gd name="T67" fmla="*/ 2147483646 h 317"/>
              <a:gd name="T68" fmla="*/ 2147483646 w 139"/>
              <a:gd name="T69" fmla="*/ 2147483646 h 317"/>
              <a:gd name="T70" fmla="*/ 2147483646 w 139"/>
              <a:gd name="T71" fmla="*/ 2147483646 h 317"/>
              <a:gd name="T72" fmla="*/ 2147483646 w 139"/>
              <a:gd name="T73" fmla="*/ 2147483646 h 317"/>
              <a:gd name="T74" fmla="*/ 2147483646 w 139"/>
              <a:gd name="T75" fmla="*/ 2147483646 h 317"/>
              <a:gd name="T76" fmla="*/ 2147483646 w 139"/>
              <a:gd name="T77" fmla="*/ 2147483646 h 317"/>
              <a:gd name="T78" fmla="*/ 2147483646 w 139"/>
              <a:gd name="T79" fmla="*/ 2147483646 h 317"/>
              <a:gd name="T80" fmla="*/ 2147483646 w 139"/>
              <a:gd name="T81" fmla="*/ 2147483646 h 317"/>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139" h="317">
                <a:moveTo>
                  <a:pt x="133" y="274"/>
                </a:moveTo>
                <a:cubicBezTo>
                  <a:pt x="137" y="257"/>
                  <a:pt x="136" y="239"/>
                  <a:pt x="129" y="222"/>
                </a:cubicBezTo>
                <a:cubicBezTo>
                  <a:pt x="128" y="222"/>
                  <a:pt x="128" y="222"/>
                  <a:pt x="128" y="222"/>
                </a:cubicBezTo>
                <a:cubicBezTo>
                  <a:pt x="132" y="204"/>
                  <a:pt x="129" y="185"/>
                  <a:pt x="121" y="167"/>
                </a:cubicBezTo>
                <a:cubicBezTo>
                  <a:pt x="123" y="149"/>
                  <a:pt x="120" y="131"/>
                  <a:pt x="110" y="114"/>
                </a:cubicBezTo>
                <a:cubicBezTo>
                  <a:pt x="111" y="97"/>
                  <a:pt x="106" y="79"/>
                  <a:pt x="96" y="63"/>
                </a:cubicBezTo>
                <a:cubicBezTo>
                  <a:pt x="96" y="45"/>
                  <a:pt x="90" y="27"/>
                  <a:pt x="79" y="12"/>
                </a:cubicBezTo>
                <a:cubicBezTo>
                  <a:pt x="79" y="12"/>
                  <a:pt x="79" y="12"/>
                  <a:pt x="79" y="12"/>
                </a:cubicBezTo>
                <a:cubicBezTo>
                  <a:pt x="78" y="8"/>
                  <a:pt x="78" y="4"/>
                  <a:pt x="77" y="0"/>
                </a:cubicBezTo>
                <a:cubicBezTo>
                  <a:pt x="77" y="0"/>
                  <a:pt x="77" y="0"/>
                  <a:pt x="77" y="0"/>
                </a:cubicBezTo>
                <a:cubicBezTo>
                  <a:pt x="76" y="1"/>
                  <a:pt x="76" y="1"/>
                  <a:pt x="76" y="1"/>
                </a:cubicBezTo>
                <a:cubicBezTo>
                  <a:pt x="55" y="9"/>
                  <a:pt x="55" y="9"/>
                  <a:pt x="55" y="9"/>
                </a:cubicBezTo>
                <a:cubicBezTo>
                  <a:pt x="53" y="9"/>
                  <a:pt x="53" y="9"/>
                  <a:pt x="53" y="9"/>
                </a:cubicBezTo>
                <a:cubicBezTo>
                  <a:pt x="21" y="22"/>
                  <a:pt x="21" y="22"/>
                  <a:pt x="21" y="22"/>
                </a:cubicBezTo>
                <a:cubicBezTo>
                  <a:pt x="20" y="22"/>
                  <a:pt x="20" y="22"/>
                  <a:pt x="20" y="22"/>
                </a:cubicBezTo>
                <a:cubicBezTo>
                  <a:pt x="2" y="29"/>
                  <a:pt x="2" y="29"/>
                  <a:pt x="2" y="29"/>
                </a:cubicBezTo>
                <a:cubicBezTo>
                  <a:pt x="1" y="29"/>
                  <a:pt x="1" y="29"/>
                  <a:pt x="1" y="29"/>
                </a:cubicBezTo>
                <a:cubicBezTo>
                  <a:pt x="1" y="30"/>
                  <a:pt x="1" y="30"/>
                  <a:pt x="1" y="30"/>
                </a:cubicBezTo>
                <a:cubicBezTo>
                  <a:pt x="0" y="30"/>
                  <a:pt x="0" y="30"/>
                  <a:pt x="0" y="30"/>
                </a:cubicBezTo>
                <a:cubicBezTo>
                  <a:pt x="1" y="32"/>
                  <a:pt x="2" y="34"/>
                  <a:pt x="2" y="36"/>
                </a:cubicBezTo>
                <a:cubicBezTo>
                  <a:pt x="5" y="43"/>
                  <a:pt x="10" y="51"/>
                  <a:pt x="15" y="58"/>
                </a:cubicBezTo>
                <a:cubicBezTo>
                  <a:pt x="15" y="67"/>
                  <a:pt x="16" y="75"/>
                  <a:pt x="19" y="83"/>
                </a:cubicBezTo>
                <a:cubicBezTo>
                  <a:pt x="21" y="90"/>
                  <a:pt x="25" y="99"/>
                  <a:pt x="29" y="106"/>
                </a:cubicBezTo>
                <a:cubicBezTo>
                  <a:pt x="29" y="114"/>
                  <a:pt x="30" y="123"/>
                  <a:pt x="32" y="131"/>
                </a:cubicBezTo>
                <a:cubicBezTo>
                  <a:pt x="34" y="138"/>
                  <a:pt x="36" y="146"/>
                  <a:pt x="41" y="153"/>
                </a:cubicBezTo>
                <a:cubicBezTo>
                  <a:pt x="40" y="162"/>
                  <a:pt x="40" y="169"/>
                  <a:pt x="41" y="177"/>
                </a:cubicBezTo>
                <a:cubicBezTo>
                  <a:pt x="43" y="185"/>
                  <a:pt x="46" y="194"/>
                  <a:pt x="49" y="202"/>
                </a:cubicBezTo>
                <a:cubicBezTo>
                  <a:pt x="48" y="210"/>
                  <a:pt x="48" y="218"/>
                  <a:pt x="49" y="226"/>
                </a:cubicBezTo>
                <a:cubicBezTo>
                  <a:pt x="49" y="234"/>
                  <a:pt x="52" y="243"/>
                  <a:pt x="55" y="251"/>
                </a:cubicBezTo>
                <a:cubicBezTo>
                  <a:pt x="53" y="259"/>
                  <a:pt x="52" y="268"/>
                  <a:pt x="53" y="276"/>
                </a:cubicBezTo>
                <a:cubicBezTo>
                  <a:pt x="53" y="284"/>
                  <a:pt x="55" y="292"/>
                  <a:pt x="57" y="300"/>
                </a:cubicBezTo>
                <a:cubicBezTo>
                  <a:pt x="56" y="306"/>
                  <a:pt x="55" y="311"/>
                  <a:pt x="54" y="317"/>
                </a:cubicBezTo>
                <a:cubicBezTo>
                  <a:pt x="55" y="317"/>
                  <a:pt x="55" y="317"/>
                  <a:pt x="55" y="317"/>
                </a:cubicBezTo>
                <a:cubicBezTo>
                  <a:pt x="75" y="317"/>
                  <a:pt x="75" y="317"/>
                  <a:pt x="75" y="317"/>
                </a:cubicBezTo>
                <a:cubicBezTo>
                  <a:pt x="76" y="317"/>
                  <a:pt x="76" y="317"/>
                  <a:pt x="76" y="317"/>
                </a:cubicBezTo>
                <a:cubicBezTo>
                  <a:pt x="110" y="317"/>
                  <a:pt x="110" y="317"/>
                  <a:pt x="110" y="317"/>
                </a:cubicBezTo>
                <a:cubicBezTo>
                  <a:pt x="112" y="317"/>
                  <a:pt x="112" y="317"/>
                  <a:pt x="112" y="317"/>
                </a:cubicBezTo>
                <a:cubicBezTo>
                  <a:pt x="135" y="317"/>
                  <a:pt x="135" y="317"/>
                  <a:pt x="135" y="317"/>
                </a:cubicBezTo>
                <a:cubicBezTo>
                  <a:pt x="136" y="317"/>
                  <a:pt x="136" y="317"/>
                  <a:pt x="136" y="317"/>
                </a:cubicBezTo>
                <a:cubicBezTo>
                  <a:pt x="136" y="317"/>
                  <a:pt x="136" y="317"/>
                  <a:pt x="136" y="317"/>
                </a:cubicBezTo>
                <a:cubicBezTo>
                  <a:pt x="139" y="303"/>
                  <a:pt x="138" y="289"/>
                  <a:pt x="133" y="274"/>
                </a:cubicBezTo>
                <a:close/>
              </a:path>
            </a:pathLst>
          </a:custGeom>
          <a:solidFill>
            <a:srgbClr val="BCBEC0"/>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964" name="MH_Other_338"/>
          <p:cNvSpPr>
            <a:spLocks/>
          </p:cNvSpPr>
          <p:nvPr>
            <p:custDataLst>
              <p:tags r:id="rId340"/>
            </p:custDataLst>
          </p:nvPr>
        </p:nvSpPr>
        <p:spPr bwMode="auto">
          <a:xfrm>
            <a:off x="6097765" y="3598988"/>
            <a:ext cx="52388" cy="200025"/>
          </a:xfrm>
          <a:custGeom>
            <a:avLst/>
            <a:gdLst>
              <a:gd name="T0" fmla="*/ 2147483646 w 63"/>
              <a:gd name="T1" fmla="*/ 2147483646 h 237"/>
              <a:gd name="T2" fmla="*/ 2147483646 w 63"/>
              <a:gd name="T3" fmla="*/ 2147483646 h 237"/>
              <a:gd name="T4" fmla="*/ 2147483646 w 63"/>
              <a:gd name="T5" fmla="*/ 2147483646 h 237"/>
              <a:gd name="T6" fmla="*/ 1744616029 w 63"/>
              <a:gd name="T7" fmla="*/ 2147483646 h 237"/>
              <a:gd name="T8" fmla="*/ 2147483646 w 63"/>
              <a:gd name="T9" fmla="*/ 2147483646 h 237"/>
              <a:gd name="T10" fmla="*/ 2147483646 w 63"/>
              <a:gd name="T11" fmla="*/ 2147483646 h 237"/>
              <a:gd name="T12" fmla="*/ 2147483646 w 63"/>
              <a:gd name="T13" fmla="*/ 2147483646 h 237"/>
              <a:gd name="T14" fmla="*/ 2147483646 w 63"/>
              <a:gd name="T15" fmla="*/ 2147483646 h 237"/>
              <a:gd name="T16" fmla="*/ 2147483646 w 63"/>
              <a:gd name="T17" fmla="*/ 2147483646 h 237"/>
              <a:gd name="T18" fmla="*/ 2147483646 w 63"/>
              <a:gd name="T19" fmla="*/ 2147483646 h 237"/>
              <a:gd name="T20" fmla="*/ 2147483646 w 63"/>
              <a:gd name="T21" fmla="*/ 2147483646 h 237"/>
              <a:gd name="T22" fmla="*/ 2147483646 w 63"/>
              <a:gd name="T23" fmla="*/ 2147483646 h 237"/>
              <a:gd name="T24" fmla="*/ 2147483646 w 63"/>
              <a:gd name="T25" fmla="*/ 2147483646 h 237"/>
              <a:gd name="T26" fmla="*/ 2147483646 w 63"/>
              <a:gd name="T27" fmla="*/ 0 h 237"/>
              <a:gd name="T28" fmla="*/ 2147483646 w 63"/>
              <a:gd name="T29" fmla="*/ 599768633 h 237"/>
              <a:gd name="T30" fmla="*/ 2147483646 w 63"/>
              <a:gd name="T31" fmla="*/ 2147483646 h 23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63" h="237">
                <a:moveTo>
                  <a:pt x="53" y="81"/>
                </a:moveTo>
                <a:cubicBezTo>
                  <a:pt x="41" y="111"/>
                  <a:pt x="35" y="122"/>
                  <a:pt x="35" y="122"/>
                </a:cubicBezTo>
                <a:cubicBezTo>
                  <a:pt x="35" y="122"/>
                  <a:pt x="29" y="135"/>
                  <a:pt x="15" y="162"/>
                </a:cubicBezTo>
                <a:cubicBezTo>
                  <a:pt x="6" y="180"/>
                  <a:pt x="2" y="196"/>
                  <a:pt x="3" y="213"/>
                </a:cubicBezTo>
                <a:cubicBezTo>
                  <a:pt x="3" y="221"/>
                  <a:pt x="5" y="229"/>
                  <a:pt x="7" y="237"/>
                </a:cubicBezTo>
                <a:cubicBezTo>
                  <a:pt x="8" y="235"/>
                  <a:pt x="8" y="235"/>
                  <a:pt x="8" y="235"/>
                </a:cubicBezTo>
                <a:cubicBezTo>
                  <a:pt x="0" y="210"/>
                  <a:pt x="3" y="188"/>
                  <a:pt x="16" y="163"/>
                </a:cubicBezTo>
                <a:cubicBezTo>
                  <a:pt x="30" y="135"/>
                  <a:pt x="36" y="123"/>
                  <a:pt x="36" y="123"/>
                </a:cubicBezTo>
                <a:cubicBezTo>
                  <a:pt x="36" y="123"/>
                  <a:pt x="42" y="111"/>
                  <a:pt x="54" y="81"/>
                </a:cubicBezTo>
                <a:cubicBezTo>
                  <a:pt x="57" y="72"/>
                  <a:pt x="60" y="63"/>
                  <a:pt x="60" y="54"/>
                </a:cubicBezTo>
                <a:cubicBezTo>
                  <a:pt x="59" y="52"/>
                  <a:pt x="59" y="52"/>
                  <a:pt x="59" y="52"/>
                </a:cubicBezTo>
                <a:cubicBezTo>
                  <a:pt x="60" y="51"/>
                  <a:pt x="60" y="51"/>
                  <a:pt x="60" y="51"/>
                </a:cubicBezTo>
                <a:cubicBezTo>
                  <a:pt x="60" y="51"/>
                  <a:pt x="60" y="51"/>
                  <a:pt x="60" y="51"/>
                </a:cubicBezTo>
                <a:cubicBezTo>
                  <a:pt x="61" y="34"/>
                  <a:pt x="56" y="16"/>
                  <a:pt x="46" y="0"/>
                </a:cubicBezTo>
                <a:cubicBezTo>
                  <a:pt x="46" y="1"/>
                  <a:pt x="46" y="1"/>
                  <a:pt x="46" y="1"/>
                </a:cubicBezTo>
                <a:cubicBezTo>
                  <a:pt x="61" y="26"/>
                  <a:pt x="63" y="52"/>
                  <a:pt x="53" y="81"/>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965" name="MH_Other_339"/>
          <p:cNvSpPr>
            <a:spLocks/>
          </p:cNvSpPr>
          <p:nvPr>
            <p:custDataLst>
              <p:tags r:id="rId341"/>
            </p:custDataLst>
          </p:nvPr>
        </p:nvSpPr>
        <p:spPr bwMode="auto">
          <a:xfrm>
            <a:off x="6100940" y="3641850"/>
            <a:ext cx="58738" cy="171450"/>
          </a:xfrm>
          <a:custGeom>
            <a:avLst/>
            <a:gdLst>
              <a:gd name="T0" fmla="*/ 0 w 70"/>
              <a:gd name="T1" fmla="*/ 2147483646 h 203"/>
              <a:gd name="T2" fmla="*/ 593566790 w 70"/>
              <a:gd name="T3" fmla="*/ 2147483646 h 203"/>
              <a:gd name="T4" fmla="*/ 2147483646 w 70"/>
              <a:gd name="T5" fmla="*/ 2147483646 h 203"/>
              <a:gd name="T6" fmla="*/ 2147483646 w 70"/>
              <a:gd name="T7" fmla="*/ 2147483646 h 203"/>
              <a:gd name="T8" fmla="*/ 2147483646 w 70"/>
              <a:gd name="T9" fmla="*/ 2147483646 h 203"/>
              <a:gd name="T10" fmla="*/ 2147483646 w 70"/>
              <a:gd name="T11" fmla="*/ 2147483646 h 203"/>
              <a:gd name="T12" fmla="*/ 2147483646 w 70"/>
              <a:gd name="T13" fmla="*/ 2147483646 h 203"/>
              <a:gd name="T14" fmla="*/ 2147483646 w 70"/>
              <a:gd name="T15" fmla="*/ 2147483646 h 203"/>
              <a:gd name="T16" fmla="*/ 2147483646 w 70"/>
              <a:gd name="T17" fmla="*/ 0 h 203"/>
              <a:gd name="T18" fmla="*/ 2147483646 w 70"/>
              <a:gd name="T19" fmla="*/ 1798986844 h 203"/>
              <a:gd name="T20" fmla="*/ 2147483646 w 70"/>
              <a:gd name="T21" fmla="*/ 2147483646 h 203"/>
              <a:gd name="T22" fmla="*/ 2147483646 w 70"/>
              <a:gd name="T23" fmla="*/ 2147483646 h 203"/>
              <a:gd name="T24" fmla="*/ 2147483646 w 70"/>
              <a:gd name="T25" fmla="*/ 2147483646 h 203"/>
              <a:gd name="T26" fmla="*/ 2147483646 w 70"/>
              <a:gd name="T27" fmla="*/ 2147483646 h 203"/>
              <a:gd name="T28" fmla="*/ 2147483646 w 70"/>
              <a:gd name="T29" fmla="*/ 2147483646 h 203"/>
              <a:gd name="T30" fmla="*/ 1780701208 w 70"/>
              <a:gd name="T31" fmla="*/ 2147483646 h 203"/>
              <a:gd name="T32" fmla="*/ 1780701208 w 70"/>
              <a:gd name="T33" fmla="*/ 2147483646 h 203"/>
              <a:gd name="T34" fmla="*/ 0 w 70"/>
              <a:gd name="T35" fmla="*/ 2147483646 h 20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70" h="203">
                <a:moveTo>
                  <a:pt x="0" y="203"/>
                </a:moveTo>
                <a:cubicBezTo>
                  <a:pt x="1" y="203"/>
                  <a:pt x="1" y="203"/>
                  <a:pt x="1" y="203"/>
                </a:cubicBezTo>
                <a:cubicBezTo>
                  <a:pt x="2" y="189"/>
                  <a:pt x="7" y="175"/>
                  <a:pt x="16" y="160"/>
                </a:cubicBezTo>
                <a:cubicBezTo>
                  <a:pt x="32" y="134"/>
                  <a:pt x="38" y="122"/>
                  <a:pt x="38" y="122"/>
                </a:cubicBezTo>
                <a:cubicBezTo>
                  <a:pt x="38" y="122"/>
                  <a:pt x="45" y="111"/>
                  <a:pt x="59" y="81"/>
                </a:cubicBezTo>
                <a:cubicBezTo>
                  <a:pt x="63" y="73"/>
                  <a:pt x="65" y="64"/>
                  <a:pt x="66" y="55"/>
                </a:cubicBezTo>
                <a:cubicBezTo>
                  <a:pt x="66" y="55"/>
                  <a:pt x="66" y="55"/>
                  <a:pt x="66" y="54"/>
                </a:cubicBezTo>
                <a:cubicBezTo>
                  <a:pt x="67" y="54"/>
                  <a:pt x="67" y="54"/>
                  <a:pt x="67" y="54"/>
                </a:cubicBezTo>
                <a:cubicBezTo>
                  <a:pt x="69" y="36"/>
                  <a:pt x="66" y="18"/>
                  <a:pt x="56" y="0"/>
                </a:cubicBezTo>
                <a:cubicBezTo>
                  <a:pt x="56" y="3"/>
                  <a:pt x="56" y="3"/>
                  <a:pt x="56" y="3"/>
                </a:cubicBezTo>
                <a:cubicBezTo>
                  <a:pt x="69" y="28"/>
                  <a:pt x="70" y="54"/>
                  <a:pt x="58" y="81"/>
                </a:cubicBezTo>
                <a:cubicBezTo>
                  <a:pt x="44" y="110"/>
                  <a:pt x="37" y="121"/>
                  <a:pt x="37" y="121"/>
                </a:cubicBezTo>
                <a:cubicBezTo>
                  <a:pt x="37" y="121"/>
                  <a:pt x="31" y="133"/>
                  <a:pt x="15" y="160"/>
                </a:cubicBezTo>
                <a:cubicBezTo>
                  <a:pt x="10" y="168"/>
                  <a:pt x="6" y="176"/>
                  <a:pt x="4" y="184"/>
                </a:cubicBezTo>
                <a:cubicBezTo>
                  <a:pt x="4" y="186"/>
                  <a:pt x="4" y="186"/>
                  <a:pt x="4" y="186"/>
                </a:cubicBezTo>
                <a:cubicBezTo>
                  <a:pt x="3" y="186"/>
                  <a:pt x="3" y="186"/>
                  <a:pt x="3" y="186"/>
                </a:cubicBezTo>
                <a:cubicBezTo>
                  <a:pt x="3" y="186"/>
                  <a:pt x="3" y="186"/>
                  <a:pt x="3" y="186"/>
                </a:cubicBezTo>
                <a:cubicBezTo>
                  <a:pt x="2" y="192"/>
                  <a:pt x="1" y="197"/>
                  <a:pt x="0" y="203"/>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966" name="MH_Other_340"/>
          <p:cNvSpPr>
            <a:spLocks/>
          </p:cNvSpPr>
          <p:nvPr>
            <p:custDataLst>
              <p:tags r:id="rId342"/>
            </p:custDataLst>
          </p:nvPr>
        </p:nvSpPr>
        <p:spPr bwMode="auto">
          <a:xfrm>
            <a:off x="6102529" y="3797426"/>
            <a:ext cx="1587" cy="1587"/>
          </a:xfrm>
          <a:custGeom>
            <a:avLst/>
            <a:gdLst>
              <a:gd name="T0" fmla="*/ 298590347 w 3"/>
              <a:gd name="T1" fmla="*/ 179120564 h 5"/>
              <a:gd name="T2" fmla="*/ 298590347 w 3"/>
              <a:gd name="T3" fmla="*/ 0 h 5"/>
              <a:gd name="T4" fmla="*/ 0 w 3"/>
              <a:gd name="T5" fmla="*/ 179120564 h 5"/>
              <a:gd name="T6" fmla="*/ 0 w 3"/>
              <a:gd name="T7" fmla="*/ 179120564 h 5"/>
              <a:gd name="T8" fmla="*/ 298590347 w 3"/>
              <a:gd name="T9" fmla="*/ 179120564 h 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 h="5">
                <a:moveTo>
                  <a:pt x="3" y="5"/>
                </a:moveTo>
                <a:lnTo>
                  <a:pt x="3" y="0"/>
                </a:lnTo>
                <a:lnTo>
                  <a:pt x="0" y="5"/>
                </a:lnTo>
                <a:lnTo>
                  <a:pt x="3" y="5"/>
                </a:ln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967" name="MH_Other_341"/>
          <p:cNvSpPr>
            <a:spLocks/>
          </p:cNvSpPr>
          <p:nvPr>
            <p:custDataLst>
              <p:tags r:id="rId343"/>
            </p:custDataLst>
          </p:nvPr>
        </p:nvSpPr>
        <p:spPr bwMode="auto">
          <a:xfrm>
            <a:off x="6146978" y="3641851"/>
            <a:ext cx="0" cy="3175"/>
          </a:xfrm>
          <a:custGeom>
            <a:avLst/>
            <a:gdLst>
              <a:gd name="T0" fmla="*/ 0 w 3"/>
              <a:gd name="T1" fmla="*/ 146271796 h 7"/>
              <a:gd name="T2" fmla="*/ 119 w 3"/>
              <a:gd name="T3" fmla="*/ 512054475 h 7"/>
              <a:gd name="T4" fmla="*/ 119 w 3"/>
              <a:gd name="T5" fmla="*/ 0 h 7"/>
              <a:gd name="T6" fmla="*/ 119 w 3"/>
              <a:gd name="T7" fmla="*/ 0 h 7"/>
              <a:gd name="T8" fmla="*/ 0 w 3"/>
              <a:gd name="T9" fmla="*/ 146271796 h 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 h="7">
                <a:moveTo>
                  <a:pt x="0" y="2"/>
                </a:moveTo>
                <a:lnTo>
                  <a:pt x="3" y="7"/>
                </a:lnTo>
                <a:lnTo>
                  <a:pt x="3" y="0"/>
                </a:lnTo>
                <a:lnTo>
                  <a:pt x="0" y="2"/>
                </a:ln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968" name="MH_Other_342"/>
          <p:cNvSpPr>
            <a:spLocks/>
          </p:cNvSpPr>
          <p:nvPr>
            <p:custDataLst>
              <p:tags r:id="rId344"/>
            </p:custDataLst>
          </p:nvPr>
        </p:nvSpPr>
        <p:spPr bwMode="auto">
          <a:xfrm>
            <a:off x="6118404" y="3686300"/>
            <a:ext cx="47625" cy="127000"/>
          </a:xfrm>
          <a:custGeom>
            <a:avLst/>
            <a:gdLst>
              <a:gd name="T0" fmla="*/ 2147483646 w 57"/>
              <a:gd name="T1" fmla="*/ 2147483646 h 150"/>
              <a:gd name="T2" fmla="*/ 2147483646 w 57"/>
              <a:gd name="T3" fmla="*/ 2147483646 h 150"/>
              <a:gd name="T4" fmla="*/ 0 w 57"/>
              <a:gd name="T5" fmla="*/ 2147483646 h 150"/>
              <a:gd name="T6" fmla="*/ 587803625 w 57"/>
              <a:gd name="T7" fmla="*/ 2147483646 h 150"/>
              <a:gd name="T8" fmla="*/ 2147483646 w 57"/>
              <a:gd name="T9" fmla="*/ 2147483646 h 150"/>
              <a:gd name="T10" fmla="*/ 2147483646 w 57"/>
              <a:gd name="T11" fmla="*/ 2147483646 h 150"/>
              <a:gd name="T12" fmla="*/ 2147483646 w 57"/>
              <a:gd name="T13" fmla="*/ 2147483646 h 150"/>
              <a:gd name="T14" fmla="*/ 2147483646 w 57"/>
              <a:gd name="T15" fmla="*/ 2147483646 h 150"/>
              <a:gd name="T16" fmla="*/ 2147483646 w 57"/>
              <a:gd name="T17" fmla="*/ 2147483646 h 150"/>
              <a:gd name="T18" fmla="*/ 2147483646 w 57"/>
              <a:gd name="T19" fmla="*/ 0 h 150"/>
              <a:gd name="T20" fmla="*/ 2147483646 w 57"/>
              <a:gd name="T21" fmla="*/ 602866460 h 150"/>
              <a:gd name="T22" fmla="*/ 2147483646 w 57"/>
              <a:gd name="T23" fmla="*/ 1206449200 h 150"/>
              <a:gd name="T24" fmla="*/ 2147483646 w 57"/>
              <a:gd name="T25" fmla="*/ 2147483646 h 15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57" h="150">
                <a:moveTo>
                  <a:pt x="42" y="81"/>
                </a:moveTo>
                <a:cubicBezTo>
                  <a:pt x="27" y="109"/>
                  <a:pt x="20" y="120"/>
                  <a:pt x="20" y="120"/>
                </a:cubicBezTo>
                <a:cubicBezTo>
                  <a:pt x="0" y="150"/>
                  <a:pt x="0" y="150"/>
                  <a:pt x="0" y="150"/>
                </a:cubicBezTo>
                <a:cubicBezTo>
                  <a:pt x="1" y="150"/>
                  <a:pt x="1" y="150"/>
                  <a:pt x="1" y="150"/>
                </a:cubicBezTo>
                <a:cubicBezTo>
                  <a:pt x="21" y="121"/>
                  <a:pt x="21" y="121"/>
                  <a:pt x="21" y="121"/>
                </a:cubicBezTo>
                <a:cubicBezTo>
                  <a:pt x="21" y="121"/>
                  <a:pt x="29" y="110"/>
                  <a:pt x="44" y="82"/>
                </a:cubicBezTo>
                <a:cubicBezTo>
                  <a:pt x="48" y="73"/>
                  <a:pt x="51" y="65"/>
                  <a:pt x="53" y="56"/>
                </a:cubicBezTo>
                <a:cubicBezTo>
                  <a:pt x="53" y="56"/>
                  <a:pt x="53" y="56"/>
                  <a:pt x="53" y="55"/>
                </a:cubicBezTo>
                <a:cubicBezTo>
                  <a:pt x="53" y="55"/>
                  <a:pt x="53" y="55"/>
                  <a:pt x="53" y="55"/>
                </a:cubicBezTo>
                <a:cubicBezTo>
                  <a:pt x="57" y="37"/>
                  <a:pt x="54" y="18"/>
                  <a:pt x="46" y="0"/>
                </a:cubicBezTo>
                <a:cubicBezTo>
                  <a:pt x="46" y="1"/>
                  <a:pt x="46" y="1"/>
                  <a:pt x="46" y="1"/>
                </a:cubicBezTo>
                <a:cubicBezTo>
                  <a:pt x="45" y="2"/>
                  <a:pt x="45" y="2"/>
                  <a:pt x="45" y="2"/>
                </a:cubicBezTo>
                <a:cubicBezTo>
                  <a:pt x="57" y="28"/>
                  <a:pt x="56" y="55"/>
                  <a:pt x="42" y="81"/>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969" name="MH_Other_343"/>
          <p:cNvSpPr>
            <a:spLocks/>
          </p:cNvSpPr>
          <p:nvPr>
            <p:custDataLst>
              <p:tags r:id="rId345"/>
            </p:custDataLst>
          </p:nvPr>
        </p:nvSpPr>
        <p:spPr bwMode="auto">
          <a:xfrm>
            <a:off x="6154915" y="3687887"/>
            <a:ext cx="1588" cy="0"/>
          </a:xfrm>
          <a:custGeom>
            <a:avLst/>
            <a:gdLst>
              <a:gd name="T0" fmla="*/ 0 w 1"/>
              <a:gd name="T1" fmla="*/ 711 h 1"/>
              <a:gd name="T2" fmla="*/ 2147483646 w 1"/>
              <a:gd name="T3" fmla="*/ 0 h 1"/>
              <a:gd name="T4" fmla="*/ 0 w 1"/>
              <a:gd name="T5" fmla="*/ 0 h 1"/>
              <a:gd name="T6" fmla="*/ 0 w 1"/>
              <a:gd name="T7" fmla="*/ 711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0" y="1"/>
                </a:moveTo>
                <a:cubicBezTo>
                  <a:pt x="1" y="0"/>
                  <a:pt x="1" y="0"/>
                  <a:pt x="1" y="0"/>
                </a:cubicBezTo>
                <a:cubicBezTo>
                  <a:pt x="0" y="0"/>
                  <a:pt x="0" y="0"/>
                  <a:pt x="0" y="0"/>
                </a:cubicBezTo>
                <a:cubicBezTo>
                  <a:pt x="0" y="1"/>
                  <a:pt x="0" y="1"/>
                  <a:pt x="0" y="1"/>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970" name="MH_Other_344"/>
          <p:cNvSpPr>
            <a:spLocks/>
          </p:cNvSpPr>
          <p:nvPr>
            <p:custDataLst>
              <p:tags r:id="rId346"/>
            </p:custDataLst>
          </p:nvPr>
        </p:nvSpPr>
        <p:spPr bwMode="auto">
          <a:xfrm>
            <a:off x="6146978" y="3732338"/>
            <a:ext cx="23812" cy="80963"/>
          </a:xfrm>
          <a:custGeom>
            <a:avLst/>
            <a:gdLst>
              <a:gd name="T0" fmla="*/ 2147483646 w 28"/>
              <a:gd name="T1" fmla="*/ 2147483646 h 95"/>
              <a:gd name="T2" fmla="*/ 0 w 28"/>
              <a:gd name="T3" fmla="*/ 2147483646 h 95"/>
              <a:gd name="T4" fmla="*/ 1212131151 w 28"/>
              <a:gd name="T5" fmla="*/ 2147483646 h 95"/>
              <a:gd name="T6" fmla="*/ 2147483646 w 28"/>
              <a:gd name="T7" fmla="*/ 2147483646 h 95"/>
              <a:gd name="T8" fmla="*/ 2147483646 w 28"/>
              <a:gd name="T9" fmla="*/ 2147483646 h 95"/>
              <a:gd name="T10" fmla="*/ 2147483646 w 28"/>
              <a:gd name="T11" fmla="*/ 2147483646 h 95"/>
              <a:gd name="T12" fmla="*/ 2147483646 w 28"/>
              <a:gd name="T13" fmla="*/ 2147483646 h 95"/>
              <a:gd name="T14" fmla="*/ 2147483646 w 28"/>
              <a:gd name="T15" fmla="*/ 0 h 95"/>
              <a:gd name="T16" fmla="*/ 2147483646 w 28"/>
              <a:gd name="T17" fmla="*/ 0 h 95"/>
              <a:gd name="T18" fmla="*/ 2147483646 w 28"/>
              <a:gd name="T19" fmla="*/ 608653414 h 95"/>
              <a:gd name="T20" fmla="*/ 2147483646 w 28"/>
              <a:gd name="T21" fmla="*/ 2147483646 h 9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8" h="95">
                <a:moveTo>
                  <a:pt x="10" y="80"/>
                </a:moveTo>
                <a:cubicBezTo>
                  <a:pt x="6" y="86"/>
                  <a:pt x="3" y="91"/>
                  <a:pt x="0" y="95"/>
                </a:cubicBezTo>
                <a:cubicBezTo>
                  <a:pt x="2" y="95"/>
                  <a:pt x="2" y="95"/>
                  <a:pt x="2" y="95"/>
                </a:cubicBezTo>
                <a:cubicBezTo>
                  <a:pt x="5" y="91"/>
                  <a:pt x="8" y="86"/>
                  <a:pt x="11" y="81"/>
                </a:cubicBezTo>
                <a:cubicBezTo>
                  <a:pt x="16" y="72"/>
                  <a:pt x="20" y="63"/>
                  <a:pt x="22" y="55"/>
                </a:cubicBezTo>
                <a:cubicBezTo>
                  <a:pt x="22" y="53"/>
                  <a:pt x="22" y="53"/>
                  <a:pt x="22" y="53"/>
                </a:cubicBezTo>
                <a:cubicBezTo>
                  <a:pt x="23" y="52"/>
                  <a:pt x="23" y="52"/>
                  <a:pt x="23" y="52"/>
                </a:cubicBezTo>
                <a:cubicBezTo>
                  <a:pt x="27" y="35"/>
                  <a:pt x="26" y="17"/>
                  <a:pt x="19" y="0"/>
                </a:cubicBezTo>
                <a:cubicBezTo>
                  <a:pt x="18" y="0"/>
                  <a:pt x="18" y="0"/>
                  <a:pt x="18" y="0"/>
                </a:cubicBezTo>
                <a:cubicBezTo>
                  <a:pt x="18" y="1"/>
                  <a:pt x="18" y="1"/>
                  <a:pt x="18" y="1"/>
                </a:cubicBezTo>
                <a:cubicBezTo>
                  <a:pt x="28" y="28"/>
                  <a:pt x="26" y="54"/>
                  <a:pt x="10" y="80"/>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971" name="MH_Other_345"/>
          <p:cNvSpPr>
            <a:spLocks/>
          </p:cNvSpPr>
          <p:nvPr>
            <p:custDataLst>
              <p:tags r:id="rId347"/>
            </p:custDataLst>
          </p:nvPr>
        </p:nvSpPr>
        <p:spPr bwMode="auto">
          <a:xfrm>
            <a:off x="6162853" y="3732337"/>
            <a:ext cx="0" cy="1588"/>
          </a:xfrm>
          <a:custGeom>
            <a:avLst/>
            <a:gdLst>
              <a:gd name="T0" fmla="*/ 1792959984 h 1"/>
              <a:gd name="T1" fmla="*/ 0 h 1"/>
              <a:gd name="T2" fmla="*/ 0 h 1"/>
              <a:gd name="T3" fmla="*/ 1792959984 h 1"/>
              <a:gd name="T4" fmla="*/ 0 60000 65536"/>
              <a:gd name="T5" fmla="*/ 0 60000 65536"/>
              <a:gd name="T6" fmla="*/ 0 60000 65536"/>
              <a:gd name="T7" fmla="*/ 0 60000 65536"/>
            </a:gdLst>
            <a:ahLst/>
            <a:cxnLst>
              <a:cxn ang="T4">
                <a:pos x="0" y="T0"/>
              </a:cxn>
              <a:cxn ang="T5">
                <a:pos x="0" y="T1"/>
              </a:cxn>
              <a:cxn ang="T6">
                <a:pos x="0" y="T2"/>
              </a:cxn>
              <a:cxn ang="T7">
                <a:pos x="0" y="T3"/>
              </a:cxn>
            </a:cxnLst>
            <a:rect l="0" t="0" r="r" b="b"/>
            <a:pathLst>
              <a:path h="1">
                <a:moveTo>
                  <a:pt x="0" y="1"/>
                </a:moveTo>
                <a:cubicBezTo>
                  <a:pt x="0" y="0"/>
                  <a:pt x="0" y="0"/>
                  <a:pt x="0" y="0"/>
                </a:cubicBezTo>
                <a:cubicBezTo>
                  <a:pt x="0" y="0"/>
                  <a:pt x="0" y="0"/>
                  <a:pt x="0" y="0"/>
                </a:cubicBezTo>
                <a:cubicBezTo>
                  <a:pt x="0" y="1"/>
                  <a:pt x="0" y="1"/>
                  <a:pt x="0" y="1"/>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972" name="MH_Other_346"/>
          <p:cNvSpPr>
            <a:spLocks/>
          </p:cNvSpPr>
          <p:nvPr>
            <p:custDataLst>
              <p:tags r:id="rId348"/>
            </p:custDataLst>
          </p:nvPr>
        </p:nvSpPr>
        <p:spPr bwMode="auto">
          <a:xfrm>
            <a:off x="6166028" y="3776788"/>
            <a:ext cx="6350" cy="36513"/>
          </a:xfrm>
          <a:custGeom>
            <a:avLst/>
            <a:gdLst>
              <a:gd name="T0" fmla="*/ 2006249843 w 7"/>
              <a:gd name="T1" fmla="*/ 2147483646 h 43"/>
              <a:gd name="T2" fmla="*/ 2147483646 w 7"/>
              <a:gd name="T3" fmla="*/ 2147483646 h 43"/>
              <a:gd name="T4" fmla="*/ 2147483646 w 7"/>
              <a:gd name="T5" fmla="*/ 2147483646 h 43"/>
              <a:gd name="T6" fmla="*/ 669024207 w 7"/>
              <a:gd name="T7" fmla="*/ 0 h 43"/>
              <a:gd name="T8" fmla="*/ 0 w 7"/>
              <a:gd name="T9" fmla="*/ 1806200459 h 43"/>
              <a:gd name="T10" fmla="*/ 2006249843 w 7"/>
              <a:gd name="T11" fmla="*/ 2147483646 h 4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 h="43">
                <a:moveTo>
                  <a:pt x="3" y="43"/>
                </a:moveTo>
                <a:cubicBezTo>
                  <a:pt x="4" y="43"/>
                  <a:pt x="4" y="43"/>
                  <a:pt x="4" y="43"/>
                </a:cubicBezTo>
                <a:cubicBezTo>
                  <a:pt x="4" y="43"/>
                  <a:pt x="4" y="43"/>
                  <a:pt x="4" y="43"/>
                </a:cubicBezTo>
                <a:cubicBezTo>
                  <a:pt x="7" y="29"/>
                  <a:pt x="6" y="15"/>
                  <a:pt x="1" y="0"/>
                </a:cubicBezTo>
                <a:cubicBezTo>
                  <a:pt x="0" y="3"/>
                  <a:pt x="0" y="3"/>
                  <a:pt x="0" y="3"/>
                </a:cubicBezTo>
                <a:cubicBezTo>
                  <a:pt x="5" y="17"/>
                  <a:pt x="5" y="30"/>
                  <a:pt x="3" y="43"/>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973" name="MH_Other_347"/>
          <p:cNvSpPr>
            <a:spLocks/>
          </p:cNvSpPr>
          <p:nvPr>
            <p:custDataLst>
              <p:tags r:id="rId349"/>
            </p:custDataLst>
          </p:nvPr>
        </p:nvSpPr>
        <p:spPr bwMode="auto">
          <a:xfrm>
            <a:off x="6166028" y="3776788"/>
            <a:ext cx="0" cy="3175"/>
          </a:xfrm>
          <a:custGeom>
            <a:avLst/>
            <a:gdLst>
              <a:gd name="T0" fmla="*/ 0 w 2"/>
              <a:gd name="T1" fmla="*/ 146271796 h 7"/>
              <a:gd name="T2" fmla="*/ 0 w 2"/>
              <a:gd name="T3" fmla="*/ 512054475 h 7"/>
              <a:gd name="T4" fmla="*/ 178 w 2"/>
              <a:gd name="T5" fmla="*/ 0 h 7"/>
              <a:gd name="T6" fmla="*/ 0 w 2"/>
              <a:gd name="T7" fmla="*/ 146271796 h 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 h="7">
                <a:moveTo>
                  <a:pt x="0" y="2"/>
                </a:moveTo>
                <a:lnTo>
                  <a:pt x="0" y="7"/>
                </a:lnTo>
                <a:lnTo>
                  <a:pt x="2" y="0"/>
                </a:lnTo>
                <a:lnTo>
                  <a:pt x="0" y="2"/>
                </a:ln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974" name="MH_Other_348"/>
          <p:cNvSpPr>
            <a:spLocks/>
          </p:cNvSpPr>
          <p:nvPr>
            <p:custDataLst>
              <p:tags r:id="rId350"/>
            </p:custDataLst>
          </p:nvPr>
        </p:nvSpPr>
        <p:spPr bwMode="auto">
          <a:xfrm>
            <a:off x="6054903" y="3570412"/>
            <a:ext cx="12700" cy="25400"/>
          </a:xfrm>
          <a:custGeom>
            <a:avLst/>
            <a:gdLst>
              <a:gd name="T0" fmla="*/ 1223653467 w 15"/>
              <a:gd name="T1" fmla="*/ 0 h 30"/>
              <a:gd name="T2" fmla="*/ 611468593 w 15"/>
              <a:gd name="T3" fmla="*/ 0 h 30"/>
              <a:gd name="T4" fmla="*/ 611468593 w 15"/>
              <a:gd name="T5" fmla="*/ 602866460 h 30"/>
              <a:gd name="T6" fmla="*/ 0 w 15"/>
              <a:gd name="T7" fmla="*/ 602866460 h 30"/>
              <a:gd name="T8" fmla="*/ 1223653467 w 15"/>
              <a:gd name="T9" fmla="*/ 2147483646 h 30"/>
              <a:gd name="T10" fmla="*/ 2147483646 w 15"/>
              <a:gd name="T11" fmla="*/ 2147483646 h 30"/>
              <a:gd name="T12" fmla="*/ 2147483646 w 15"/>
              <a:gd name="T13" fmla="*/ 2147483646 h 30"/>
              <a:gd name="T14" fmla="*/ 2147483646 w 15"/>
              <a:gd name="T15" fmla="*/ 2147483646 h 30"/>
              <a:gd name="T16" fmla="*/ 1223653467 w 15"/>
              <a:gd name="T17" fmla="*/ 0 h 3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5" h="30">
                <a:moveTo>
                  <a:pt x="2" y="0"/>
                </a:moveTo>
                <a:cubicBezTo>
                  <a:pt x="1" y="0"/>
                  <a:pt x="1" y="0"/>
                  <a:pt x="1" y="0"/>
                </a:cubicBezTo>
                <a:cubicBezTo>
                  <a:pt x="1" y="1"/>
                  <a:pt x="1" y="1"/>
                  <a:pt x="1" y="1"/>
                </a:cubicBezTo>
                <a:cubicBezTo>
                  <a:pt x="0" y="1"/>
                  <a:pt x="0" y="1"/>
                  <a:pt x="0" y="1"/>
                </a:cubicBezTo>
                <a:cubicBezTo>
                  <a:pt x="1" y="3"/>
                  <a:pt x="2" y="5"/>
                  <a:pt x="2" y="7"/>
                </a:cubicBezTo>
                <a:cubicBezTo>
                  <a:pt x="5" y="14"/>
                  <a:pt x="10" y="23"/>
                  <a:pt x="15" y="30"/>
                </a:cubicBezTo>
                <a:cubicBezTo>
                  <a:pt x="15" y="28"/>
                  <a:pt x="15" y="28"/>
                  <a:pt x="15" y="28"/>
                </a:cubicBezTo>
                <a:cubicBezTo>
                  <a:pt x="15" y="28"/>
                  <a:pt x="15" y="27"/>
                  <a:pt x="15" y="27"/>
                </a:cubicBezTo>
                <a:cubicBezTo>
                  <a:pt x="9" y="18"/>
                  <a:pt x="4" y="10"/>
                  <a:pt x="2" y="0"/>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975" name="MH_Other_349"/>
          <p:cNvSpPr>
            <a:spLocks/>
          </p:cNvSpPr>
          <p:nvPr>
            <p:custDataLst>
              <p:tags r:id="rId351"/>
            </p:custDataLst>
          </p:nvPr>
        </p:nvSpPr>
        <p:spPr bwMode="auto">
          <a:xfrm>
            <a:off x="6066015" y="3564062"/>
            <a:ext cx="14288" cy="71438"/>
          </a:xfrm>
          <a:custGeom>
            <a:avLst/>
            <a:gdLst>
              <a:gd name="T0" fmla="*/ 2147483646 w 17"/>
              <a:gd name="T1" fmla="*/ 2147483646 h 84"/>
              <a:gd name="T2" fmla="*/ 2147483646 w 17"/>
              <a:gd name="T3" fmla="*/ 0 h 84"/>
              <a:gd name="T4" fmla="*/ 2147483646 w 17"/>
              <a:gd name="T5" fmla="*/ 0 h 84"/>
              <a:gd name="T6" fmla="*/ 2147483646 w 17"/>
              <a:gd name="T7" fmla="*/ 2147483646 h 84"/>
              <a:gd name="T8" fmla="*/ 1181791577 w 17"/>
              <a:gd name="T9" fmla="*/ 2147483646 h 84"/>
              <a:gd name="T10" fmla="*/ 1181791577 w 17"/>
              <a:gd name="T11" fmla="*/ 2147483646 h 84"/>
              <a:gd name="T12" fmla="*/ 1181791577 w 17"/>
              <a:gd name="T13" fmla="*/ 2147483646 h 84"/>
              <a:gd name="T14" fmla="*/ 2147483646 w 17"/>
              <a:gd name="T15" fmla="*/ 2147483646 h 84"/>
              <a:gd name="T16" fmla="*/ 2147483646 w 17"/>
              <a:gd name="T17" fmla="*/ 2147483646 h 84"/>
              <a:gd name="T18" fmla="*/ 2147483646 w 17"/>
              <a:gd name="T19" fmla="*/ 2147483646 h 84"/>
              <a:gd name="T20" fmla="*/ 2147483646 w 17"/>
              <a:gd name="T21" fmla="*/ 2147483646 h 84"/>
              <a:gd name="T22" fmla="*/ 2147483646 w 17"/>
              <a:gd name="T23" fmla="*/ 2147483646 h 8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 h="84">
                <a:moveTo>
                  <a:pt x="6" y="9"/>
                </a:moveTo>
                <a:cubicBezTo>
                  <a:pt x="8" y="0"/>
                  <a:pt x="8" y="0"/>
                  <a:pt x="8" y="0"/>
                </a:cubicBezTo>
                <a:cubicBezTo>
                  <a:pt x="7" y="0"/>
                  <a:pt x="7" y="0"/>
                  <a:pt x="7" y="0"/>
                </a:cubicBezTo>
                <a:cubicBezTo>
                  <a:pt x="5" y="9"/>
                  <a:pt x="5" y="9"/>
                  <a:pt x="5" y="9"/>
                </a:cubicBezTo>
                <a:cubicBezTo>
                  <a:pt x="3" y="17"/>
                  <a:pt x="2" y="26"/>
                  <a:pt x="2" y="34"/>
                </a:cubicBezTo>
                <a:cubicBezTo>
                  <a:pt x="2" y="35"/>
                  <a:pt x="2" y="35"/>
                  <a:pt x="2" y="35"/>
                </a:cubicBezTo>
                <a:cubicBezTo>
                  <a:pt x="2" y="35"/>
                  <a:pt x="2" y="35"/>
                  <a:pt x="2" y="35"/>
                </a:cubicBezTo>
                <a:cubicBezTo>
                  <a:pt x="2" y="44"/>
                  <a:pt x="3" y="53"/>
                  <a:pt x="6" y="61"/>
                </a:cubicBezTo>
                <a:cubicBezTo>
                  <a:pt x="8" y="68"/>
                  <a:pt x="12" y="77"/>
                  <a:pt x="17" y="84"/>
                </a:cubicBezTo>
                <a:cubicBezTo>
                  <a:pt x="17" y="83"/>
                  <a:pt x="17" y="83"/>
                  <a:pt x="17" y="83"/>
                </a:cubicBezTo>
                <a:cubicBezTo>
                  <a:pt x="17" y="82"/>
                  <a:pt x="17" y="82"/>
                  <a:pt x="17" y="82"/>
                </a:cubicBezTo>
                <a:cubicBezTo>
                  <a:pt x="3" y="59"/>
                  <a:pt x="0" y="37"/>
                  <a:pt x="6" y="9"/>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976" name="MH_Other_350"/>
          <p:cNvSpPr>
            <a:spLocks/>
          </p:cNvSpPr>
          <p:nvPr>
            <p:custDataLst>
              <p:tags r:id="rId352"/>
            </p:custDataLst>
          </p:nvPr>
        </p:nvSpPr>
        <p:spPr bwMode="auto">
          <a:xfrm>
            <a:off x="6067603" y="3592637"/>
            <a:ext cx="0" cy="1588"/>
          </a:xfrm>
          <a:custGeom>
            <a:avLst/>
            <a:gdLst>
              <a:gd name="T0" fmla="*/ 0 h 1"/>
              <a:gd name="T1" fmla="*/ 1792959984 h 1"/>
              <a:gd name="T2" fmla="*/ 1792959984 h 1"/>
              <a:gd name="T3" fmla="*/ 0 h 1"/>
              <a:gd name="T4" fmla="*/ 0 60000 65536"/>
              <a:gd name="T5" fmla="*/ 0 60000 65536"/>
              <a:gd name="T6" fmla="*/ 0 60000 65536"/>
              <a:gd name="T7" fmla="*/ 0 60000 65536"/>
            </a:gdLst>
            <a:ahLst/>
            <a:cxnLst>
              <a:cxn ang="T4">
                <a:pos x="0" y="T0"/>
              </a:cxn>
              <a:cxn ang="T5">
                <a:pos x="0" y="T1"/>
              </a:cxn>
              <a:cxn ang="T6">
                <a:pos x="0" y="T2"/>
              </a:cxn>
              <a:cxn ang="T7">
                <a:pos x="0" y="T3"/>
              </a:cxn>
            </a:cxnLst>
            <a:rect l="0" t="0" r="r" b="b"/>
            <a:pathLst>
              <a:path h="1">
                <a:moveTo>
                  <a:pt x="0" y="0"/>
                </a:moveTo>
                <a:cubicBezTo>
                  <a:pt x="0" y="0"/>
                  <a:pt x="0" y="1"/>
                  <a:pt x="0" y="1"/>
                </a:cubicBezTo>
                <a:cubicBezTo>
                  <a:pt x="0" y="1"/>
                  <a:pt x="0" y="1"/>
                  <a:pt x="0" y="1"/>
                </a:cubicBezTo>
                <a:lnTo>
                  <a:pt x="0" y="0"/>
                </a:ln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977" name="MH_Other_351"/>
          <p:cNvSpPr>
            <a:spLocks/>
          </p:cNvSpPr>
          <p:nvPr>
            <p:custDataLst>
              <p:tags r:id="rId353"/>
            </p:custDataLst>
          </p:nvPr>
        </p:nvSpPr>
        <p:spPr bwMode="auto">
          <a:xfrm>
            <a:off x="6077128" y="3554537"/>
            <a:ext cx="23812" cy="120650"/>
          </a:xfrm>
          <a:custGeom>
            <a:avLst/>
            <a:gdLst>
              <a:gd name="T0" fmla="*/ 2147483646 w 28"/>
              <a:gd name="T1" fmla="*/ 2147483646 h 144"/>
              <a:gd name="T2" fmla="*/ 2147483646 w 28"/>
              <a:gd name="T3" fmla="*/ 2147483646 h 144"/>
              <a:gd name="T4" fmla="*/ 2147483646 w 28"/>
              <a:gd name="T5" fmla="*/ 0 h 144"/>
              <a:gd name="T6" fmla="*/ 2147483646 w 28"/>
              <a:gd name="T7" fmla="*/ 0 h 144"/>
              <a:gd name="T8" fmla="*/ 2147483646 w 28"/>
              <a:gd name="T9" fmla="*/ 2147483646 h 144"/>
              <a:gd name="T10" fmla="*/ 2147483646 w 28"/>
              <a:gd name="T11" fmla="*/ 2147483646 h 144"/>
              <a:gd name="T12" fmla="*/ 1845680026 w 28"/>
              <a:gd name="T13" fmla="*/ 2147483646 h 144"/>
              <a:gd name="T14" fmla="*/ 1845680026 w 28"/>
              <a:gd name="T15" fmla="*/ 2147483646 h 144"/>
              <a:gd name="T16" fmla="*/ 1845680026 w 28"/>
              <a:gd name="T17" fmla="*/ 2147483646 h 144"/>
              <a:gd name="T18" fmla="*/ 2147483646 w 28"/>
              <a:gd name="T19" fmla="*/ 2147483646 h 144"/>
              <a:gd name="T20" fmla="*/ 2147483646 w 28"/>
              <a:gd name="T21" fmla="*/ 2147483646 h 144"/>
              <a:gd name="T22" fmla="*/ 2147483646 w 28"/>
              <a:gd name="T23" fmla="*/ 2147483646 h 144"/>
              <a:gd name="T24" fmla="*/ 2147483646 w 28"/>
              <a:gd name="T25" fmla="*/ 2147483646 h 14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8" h="144">
                <a:moveTo>
                  <a:pt x="9" y="70"/>
                </a:moveTo>
                <a:cubicBezTo>
                  <a:pt x="17" y="40"/>
                  <a:pt x="21" y="27"/>
                  <a:pt x="21" y="27"/>
                </a:cubicBezTo>
                <a:cubicBezTo>
                  <a:pt x="21" y="27"/>
                  <a:pt x="23" y="19"/>
                  <a:pt x="28" y="0"/>
                </a:cubicBezTo>
                <a:cubicBezTo>
                  <a:pt x="26" y="0"/>
                  <a:pt x="26" y="0"/>
                  <a:pt x="26" y="0"/>
                </a:cubicBezTo>
                <a:cubicBezTo>
                  <a:pt x="22" y="19"/>
                  <a:pt x="20" y="27"/>
                  <a:pt x="20" y="27"/>
                </a:cubicBezTo>
                <a:cubicBezTo>
                  <a:pt x="20" y="27"/>
                  <a:pt x="16" y="40"/>
                  <a:pt x="7" y="69"/>
                </a:cubicBezTo>
                <a:cubicBezTo>
                  <a:pt x="5" y="78"/>
                  <a:pt x="3" y="87"/>
                  <a:pt x="3" y="95"/>
                </a:cubicBezTo>
                <a:cubicBezTo>
                  <a:pt x="3" y="95"/>
                  <a:pt x="3" y="95"/>
                  <a:pt x="3" y="95"/>
                </a:cubicBezTo>
                <a:cubicBezTo>
                  <a:pt x="3" y="96"/>
                  <a:pt x="3" y="96"/>
                  <a:pt x="3" y="96"/>
                </a:cubicBezTo>
                <a:cubicBezTo>
                  <a:pt x="2" y="105"/>
                  <a:pt x="3" y="113"/>
                  <a:pt x="5" y="122"/>
                </a:cubicBezTo>
                <a:cubicBezTo>
                  <a:pt x="7" y="129"/>
                  <a:pt x="9" y="137"/>
                  <a:pt x="14" y="144"/>
                </a:cubicBezTo>
                <a:cubicBezTo>
                  <a:pt x="14" y="142"/>
                  <a:pt x="14" y="142"/>
                  <a:pt x="14" y="142"/>
                </a:cubicBezTo>
                <a:cubicBezTo>
                  <a:pt x="2" y="119"/>
                  <a:pt x="0" y="97"/>
                  <a:pt x="9" y="70"/>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978" name="MH_Other_352"/>
          <p:cNvSpPr>
            <a:spLocks/>
          </p:cNvSpPr>
          <p:nvPr>
            <p:custDataLst>
              <p:tags r:id="rId354"/>
            </p:custDataLst>
          </p:nvPr>
        </p:nvSpPr>
        <p:spPr bwMode="auto">
          <a:xfrm>
            <a:off x="6080303" y="3633912"/>
            <a:ext cx="0" cy="0"/>
          </a:xfrm>
          <a:custGeom>
            <a:avLst/>
            <a:gdLst>
              <a:gd name="T0" fmla="*/ 0 h 1"/>
              <a:gd name="T1" fmla="*/ 1067 h 1"/>
              <a:gd name="T2" fmla="*/ 0 h 1"/>
              <a:gd name="T3" fmla="*/ 0 60000 65536"/>
              <a:gd name="T4" fmla="*/ 0 60000 65536"/>
              <a:gd name="T5" fmla="*/ 0 60000 65536"/>
            </a:gdLst>
            <a:ahLst/>
            <a:cxnLst>
              <a:cxn ang="T3">
                <a:pos x="0" y="T0"/>
              </a:cxn>
              <a:cxn ang="T4">
                <a:pos x="0" y="T1"/>
              </a:cxn>
              <a:cxn ang="T5">
                <a:pos x="0" y="T2"/>
              </a:cxn>
            </a:cxnLst>
            <a:rect l="0" t="0" r="r" b="b"/>
            <a:pathLst>
              <a:path h="1">
                <a:moveTo>
                  <a:pt x="0" y="0"/>
                </a:moveTo>
                <a:cubicBezTo>
                  <a:pt x="0" y="0"/>
                  <a:pt x="0" y="0"/>
                  <a:pt x="0" y="1"/>
                </a:cubicBezTo>
                <a:cubicBezTo>
                  <a:pt x="0" y="0"/>
                  <a:pt x="0" y="0"/>
                  <a:pt x="0" y="0"/>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979" name="MH_Other_353"/>
          <p:cNvSpPr>
            <a:spLocks/>
          </p:cNvSpPr>
          <p:nvPr>
            <p:custDataLst>
              <p:tags r:id="rId355"/>
            </p:custDataLst>
          </p:nvPr>
        </p:nvSpPr>
        <p:spPr bwMode="auto">
          <a:xfrm>
            <a:off x="6088240" y="3546600"/>
            <a:ext cx="33338" cy="169862"/>
          </a:xfrm>
          <a:custGeom>
            <a:avLst/>
            <a:gdLst>
              <a:gd name="T0" fmla="*/ 2147483646 w 40"/>
              <a:gd name="T1" fmla="*/ 2147483646 h 202"/>
              <a:gd name="T2" fmla="*/ 2147483646 w 40"/>
              <a:gd name="T3" fmla="*/ 2147483646 h 202"/>
              <a:gd name="T4" fmla="*/ 2147483646 w 40"/>
              <a:gd name="T5" fmla="*/ 2147483646 h 202"/>
              <a:gd name="T6" fmla="*/ 2147483646 w 40"/>
              <a:gd name="T7" fmla="*/ 2147483646 h 202"/>
              <a:gd name="T8" fmla="*/ 2147483646 w 40"/>
              <a:gd name="T9" fmla="*/ 2147483646 h 202"/>
              <a:gd name="T10" fmla="*/ 2147483646 w 40"/>
              <a:gd name="T11" fmla="*/ 2147483646 h 202"/>
              <a:gd name="T12" fmla="*/ 2147483646 w 40"/>
              <a:gd name="T13" fmla="*/ 0 h 202"/>
              <a:gd name="T14" fmla="*/ 2147483646 w 40"/>
              <a:gd name="T15" fmla="*/ 0 h 202"/>
              <a:gd name="T16" fmla="*/ 2147483646 w 40"/>
              <a:gd name="T17" fmla="*/ 594683498 h 202"/>
              <a:gd name="T18" fmla="*/ 2147483646 w 40"/>
              <a:gd name="T19" fmla="*/ 2147483646 h 202"/>
              <a:gd name="T20" fmla="*/ 2147483646 w 40"/>
              <a:gd name="T21" fmla="*/ 2147483646 h 202"/>
              <a:gd name="T22" fmla="*/ 2147483646 w 40"/>
              <a:gd name="T23" fmla="*/ 2147483646 h 202"/>
              <a:gd name="T24" fmla="*/ 1160741648 w 40"/>
              <a:gd name="T25" fmla="*/ 2147483646 h 202"/>
              <a:gd name="T26" fmla="*/ 1740765340 w 40"/>
              <a:gd name="T27" fmla="*/ 2147483646 h 202"/>
              <a:gd name="T28" fmla="*/ 1160741648 w 40"/>
              <a:gd name="T29" fmla="*/ 2147483646 h 202"/>
              <a:gd name="T30" fmla="*/ 1160741648 w 40"/>
              <a:gd name="T31" fmla="*/ 2147483646 h 202"/>
              <a:gd name="T32" fmla="*/ 1160741648 w 40"/>
              <a:gd name="T33" fmla="*/ 2147483646 h 202"/>
              <a:gd name="T34" fmla="*/ 2147483646 w 40"/>
              <a:gd name="T35" fmla="*/ 2147483646 h 202"/>
              <a:gd name="T36" fmla="*/ 2147483646 w 40"/>
              <a:gd name="T37" fmla="*/ 2147483646 h 202"/>
              <a:gd name="T38" fmla="*/ 2147483646 w 40"/>
              <a:gd name="T39" fmla="*/ 2147483646 h 202"/>
              <a:gd name="T40" fmla="*/ 2147483646 w 40"/>
              <a:gd name="T41" fmla="*/ 2147483646 h 20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40" h="202">
                <a:moveTo>
                  <a:pt x="10" y="126"/>
                </a:moveTo>
                <a:cubicBezTo>
                  <a:pt x="20" y="97"/>
                  <a:pt x="24" y="84"/>
                  <a:pt x="24" y="84"/>
                </a:cubicBezTo>
                <a:cubicBezTo>
                  <a:pt x="24" y="84"/>
                  <a:pt x="29" y="72"/>
                  <a:pt x="37" y="40"/>
                </a:cubicBezTo>
                <a:cubicBezTo>
                  <a:pt x="39" y="31"/>
                  <a:pt x="40" y="22"/>
                  <a:pt x="40" y="13"/>
                </a:cubicBezTo>
                <a:cubicBezTo>
                  <a:pt x="40" y="13"/>
                  <a:pt x="39" y="13"/>
                  <a:pt x="39" y="13"/>
                </a:cubicBezTo>
                <a:cubicBezTo>
                  <a:pt x="40" y="12"/>
                  <a:pt x="40" y="12"/>
                  <a:pt x="40" y="12"/>
                </a:cubicBezTo>
                <a:cubicBezTo>
                  <a:pt x="39" y="8"/>
                  <a:pt x="39" y="4"/>
                  <a:pt x="38" y="0"/>
                </a:cubicBezTo>
                <a:cubicBezTo>
                  <a:pt x="38" y="0"/>
                  <a:pt x="38" y="0"/>
                  <a:pt x="38" y="0"/>
                </a:cubicBezTo>
                <a:cubicBezTo>
                  <a:pt x="37" y="1"/>
                  <a:pt x="37" y="1"/>
                  <a:pt x="37" y="1"/>
                </a:cubicBezTo>
                <a:cubicBezTo>
                  <a:pt x="39" y="13"/>
                  <a:pt x="39" y="26"/>
                  <a:pt x="36" y="40"/>
                </a:cubicBezTo>
                <a:cubicBezTo>
                  <a:pt x="28" y="71"/>
                  <a:pt x="23" y="83"/>
                  <a:pt x="23" y="84"/>
                </a:cubicBezTo>
                <a:cubicBezTo>
                  <a:pt x="23" y="84"/>
                  <a:pt x="19" y="97"/>
                  <a:pt x="8" y="125"/>
                </a:cubicBezTo>
                <a:cubicBezTo>
                  <a:pt x="5" y="134"/>
                  <a:pt x="3" y="143"/>
                  <a:pt x="2" y="151"/>
                </a:cubicBezTo>
                <a:cubicBezTo>
                  <a:pt x="2" y="152"/>
                  <a:pt x="2" y="152"/>
                  <a:pt x="3" y="153"/>
                </a:cubicBezTo>
                <a:cubicBezTo>
                  <a:pt x="2" y="154"/>
                  <a:pt x="2" y="154"/>
                  <a:pt x="2" y="154"/>
                </a:cubicBezTo>
                <a:cubicBezTo>
                  <a:pt x="2" y="153"/>
                  <a:pt x="2" y="153"/>
                  <a:pt x="2" y="153"/>
                </a:cubicBezTo>
                <a:cubicBezTo>
                  <a:pt x="1" y="162"/>
                  <a:pt x="1" y="169"/>
                  <a:pt x="2" y="177"/>
                </a:cubicBezTo>
                <a:cubicBezTo>
                  <a:pt x="4" y="185"/>
                  <a:pt x="7" y="194"/>
                  <a:pt x="11" y="202"/>
                </a:cubicBezTo>
                <a:cubicBezTo>
                  <a:pt x="11" y="200"/>
                  <a:pt x="11" y="200"/>
                  <a:pt x="11" y="200"/>
                </a:cubicBezTo>
                <a:cubicBezTo>
                  <a:pt x="11" y="200"/>
                  <a:pt x="11" y="200"/>
                  <a:pt x="11" y="199"/>
                </a:cubicBezTo>
                <a:cubicBezTo>
                  <a:pt x="0" y="175"/>
                  <a:pt x="0" y="153"/>
                  <a:pt x="10" y="126"/>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980" name="MH_Other_354"/>
          <p:cNvSpPr>
            <a:spLocks/>
          </p:cNvSpPr>
          <p:nvPr>
            <p:custDataLst>
              <p:tags r:id="rId356"/>
            </p:custDataLst>
          </p:nvPr>
        </p:nvSpPr>
        <p:spPr bwMode="auto">
          <a:xfrm>
            <a:off x="6089828" y="3673601"/>
            <a:ext cx="0" cy="1587"/>
          </a:xfrm>
          <a:custGeom>
            <a:avLst/>
            <a:gdLst>
              <a:gd name="T0" fmla="*/ 1067 w 1"/>
              <a:gd name="T1" fmla="*/ 464256219 h 3"/>
              <a:gd name="T2" fmla="*/ 0 w 1"/>
              <a:gd name="T3" fmla="*/ 0 h 3"/>
              <a:gd name="T4" fmla="*/ 0 w 1"/>
              <a:gd name="T5" fmla="*/ 464256219 h 3"/>
              <a:gd name="T6" fmla="*/ 0 w 1"/>
              <a:gd name="T7" fmla="*/ 696524249 h 3"/>
              <a:gd name="T8" fmla="*/ 1067 w 1"/>
              <a:gd name="T9" fmla="*/ 464256219 h 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 h="3">
                <a:moveTo>
                  <a:pt x="1" y="2"/>
                </a:moveTo>
                <a:cubicBezTo>
                  <a:pt x="0" y="1"/>
                  <a:pt x="0" y="1"/>
                  <a:pt x="0" y="0"/>
                </a:cubicBezTo>
                <a:cubicBezTo>
                  <a:pt x="0" y="2"/>
                  <a:pt x="0" y="2"/>
                  <a:pt x="0" y="2"/>
                </a:cubicBezTo>
                <a:cubicBezTo>
                  <a:pt x="0" y="3"/>
                  <a:pt x="0" y="3"/>
                  <a:pt x="0" y="3"/>
                </a:cubicBezTo>
                <a:lnTo>
                  <a:pt x="1" y="2"/>
                </a:ln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981" name="MH_Other_355"/>
          <p:cNvSpPr>
            <a:spLocks/>
          </p:cNvSpPr>
          <p:nvPr>
            <p:custDataLst>
              <p:tags r:id="rId357"/>
            </p:custDataLst>
          </p:nvPr>
        </p:nvSpPr>
        <p:spPr bwMode="auto">
          <a:xfrm>
            <a:off x="6093004" y="3556125"/>
            <a:ext cx="46037" cy="201612"/>
          </a:xfrm>
          <a:custGeom>
            <a:avLst/>
            <a:gdLst>
              <a:gd name="T0" fmla="*/ 2147483646 w 55"/>
              <a:gd name="T1" fmla="*/ 2147483646 h 239"/>
              <a:gd name="T2" fmla="*/ 2147483646 w 55"/>
              <a:gd name="T3" fmla="*/ 2147483646 h 239"/>
              <a:gd name="T4" fmla="*/ 2147483646 w 55"/>
              <a:gd name="T5" fmla="*/ 2147483646 h 239"/>
              <a:gd name="T6" fmla="*/ 2147483646 w 55"/>
              <a:gd name="T7" fmla="*/ 2147483646 h 239"/>
              <a:gd name="T8" fmla="*/ 2147483646 w 55"/>
              <a:gd name="T9" fmla="*/ 2147483646 h 239"/>
              <a:gd name="T10" fmla="*/ 2147483646 w 55"/>
              <a:gd name="T11" fmla="*/ 0 h 239"/>
              <a:gd name="T12" fmla="*/ 2147483646 w 55"/>
              <a:gd name="T13" fmla="*/ 0 h 239"/>
              <a:gd name="T14" fmla="*/ 2147483646 w 55"/>
              <a:gd name="T15" fmla="*/ 597744994 h 239"/>
              <a:gd name="T16" fmla="*/ 2147483646 w 55"/>
              <a:gd name="T17" fmla="*/ 2147483646 h 239"/>
              <a:gd name="T18" fmla="*/ 2147483646 w 55"/>
              <a:gd name="T19" fmla="*/ 2147483646 h 239"/>
              <a:gd name="T20" fmla="*/ 2147483646 w 55"/>
              <a:gd name="T21" fmla="*/ 2147483646 h 239"/>
              <a:gd name="T22" fmla="*/ 2147483646 w 55"/>
              <a:gd name="T23" fmla="*/ 2147483646 h 239"/>
              <a:gd name="T24" fmla="*/ 2147483646 w 55"/>
              <a:gd name="T25" fmla="*/ 2147483646 h 239"/>
              <a:gd name="T26" fmla="*/ 2147483646 w 55"/>
              <a:gd name="T27" fmla="*/ 2147483646 h 239"/>
              <a:gd name="T28" fmla="*/ 1766288186 w 55"/>
              <a:gd name="T29" fmla="*/ 2147483646 h 239"/>
              <a:gd name="T30" fmla="*/ 2147483646 w 55"/>
              <a:gd name="T31" fmla="*/ 2147483646 h 239"/>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55" h="239">
                <a:moveTo>
                  <a:pt x="9" y="239"/>
                </a:moveTo>
                <a:cubicBezTo>
                  <a:pt x="10" y="238"/>
                  <a:pt x="10" y="238"/>
                  <a:pt x="10" y="238"/>
                </a:cubicBezTo>
                <a:cubicBezTo>
                  <a:pt x="0" y="213"/>
                  <a:pt x="1" y="190"/>
                  <a:pt x="13" y="163"/>
                </a:cubicBezTo>
                <a:cubicBezTo>
                  <a:pt x="25" y="135"/>
                  <a:pt x="30" y="123"/>
                  <a:pt x="30" y="123"/>
                </a:cubicBezTo>
                <a:cubicBezTo>
                  <a:pt x="30" y="122"/>
                  <a:pt x="36" y="111"/>
                  <a:pt x="46" y="80"/>
                </a:cubicBezTo>
                <a:cubicBezTo>
                  <a:pt x="55" y="51"/>
                  <a:pt x="50" y="24"/>
                  <a:pt x="33" y="0"/>
                </a:cubicBezTo>
                <a:cubicBezTo>
                  <a:pt x="33" y="0"/>
                  <a:pt x="33" y="0"/>
                  <a:pt x="33" y="0"/>
                </a:cubicBezTo>
                <a:cubicBezTo>
                  <a:pt x="33" y="1"/>
                  <a:pt x="33" y="1"/>
                  <a:pt x="33" y="1"/>
                </a:cubicBezTo>
                <a:cubicBezTo>
                  <a:pt x="49" y="25"/>
                  <a:pt x="53" y="51"/>
                  <a:pt x="44" y="80"/>
                </a:cubicBezTo>
                <a:cubicBezTo>
                  <a:pt x="35" y="110"/>
                  <a:pt x="29" y="122"/>
                  <a:pt x="29" y="122"/>
                </a:cubicBezTo>
                <a:cubicBezTo>
                  <a:pt x="29" y="122"/>
                  <a:pt x="24" y="135"/>
                  <a:pt x="12" y="163"/>
                </a:cubicBezTo>
                <a:cubicBezTo>
                  <a:pt x="8" y="171"/>
                  <a:pt x="5" y="179"/>
                  <a:pt x="4" y="187"/>
                </a:cubicBezTo>
                <a:cubicBezTo>
                  <a:pt x="4" y="188"/>
                  <a:pt x="4" y="188"/>
                  <a:pt x="4" y="188"/>
                </a:cubicBezTo>
                <a:cubicBezTo>
                  <a:pt x="4" y="188"/>
                  <a:pt x="4" y="188"/>
                  <a:pt x="4" y="188"/>
                </a:cubicBezTo>
                <a:cubicBezTo>
                  <a:pt x="2" y="197"/>
                  <a:pt x="2" y="206"/>
                  <a:pt x="3" y="214"/>
                </a:cubicBezTo>
                <a:cubicBezTo>
                  <a:pt x="3" y="222"/>
                  <a:pt x="6" y="231"/>
                  <a:pt x="9" y="239"/>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982" name="MH_Other_356"/>
          <p:cNvSpPr>
            <a:spLocks/>
          </p:cNvSpPr>
          <p:nvPr>
            <p:custDataLst>
              <p:tags r:id="rId358"/>
            </p:custDataLst>
          </p:nvPr>
        </p:nvSpPr>
        <p:spPr bwMode="auto">
          <a:xfrm>
            <a:off x="6119990" y="3556126"/>
            <a:ext cx="1588" cy="1587"/>
          </a:xfrm>
          <a:custGeom>
            <a:avLst/>
            <a:gdLst>
              <a:gd name="T0" fmla="*/ 1792959984 w 1"/>
              <a:gd name="T1" fmla="*/ 1790702559 h 1"/>
              <a:gd name="T2" fmla="*/ 1792959984 w 1"/>
              <a:gd name="T3" fmla="*/ 0 h 1"/>
              <a:gd name="T4" fmla="*/ 0 w 1"/>
              <a:gd name="T5" fmla="*/ 1790702559 h 1"/>
              <a:gd name="T6" fmla="*/ 1792959984 w 1"/>
              <a:gd name="T7" fmla="*/ 1790702559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1" y="1"/>
                </a:moveTo>
                <a:cubicBezTo>
                  <a:pt x="1" y="1"/>
                  <a:pt x="1" y="1"/>
                  <a:pt x="1" y="0"/>
                </a:cubicBezTo>
                <a:cubicBezTo>
                  <a:pt x="0" y="1"/>
                  <a:pt x="0" y="1"/>
                  <a:pt x="0" y="1"/>
                </a:cubicBezTo>
                <a:cubicBezTo>
                  <a:pt x="0" y="1"/>
                  <a:pt x="1" y="1"/>
                  <a:pt x="1" y="1"/>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26983" name="MH_Other_357"/>
          <p:cNvSpPr>
            <a:spLocks/>
          </p:cNvSpPr>
          <p:nvPr>
            <p:custDataLst>
              <p:tags r:id="rId359"/>
            </p:custDataLst>
          </p:nvPr>
        </p:nvSpPr>
        <p:spPr bwMode="auto">
          <a:xfrm>
            <a:off x="6097765" y="3713287"/>
            <a:ext cx="0" cy="1588"/>
          </a:xfrm>
          <a:custGeom>
            <a:avLst/>
            <a:gdLst>
              <a:gd name="T0" fmla="*/ 0 h 1"/>
              <a:gd name="T1" fmla="*/ 2147483646 h 1"/>
              <a:gd name="T2" fmla="*/ 2147483646 h 1"/>
              <a:gd name="T3" fmla="*/ 0 h 1"/>
              <a:gd name="T4" fmla="*/ 0 60000 65536"/>
              <a:gd name="T5" fmla="*/ 0 60000 65536"/>
              <a:gd name="T6" fmla="*/ 0 60000 65536"/>
              <a:gd name="T7" fmla="*/ 0 60000 65536"/>
            </a:gdLst>
            <a:ahLst/>
            <a:cxnLst>
              <a:cxn ang="T4">
                <a:pos x="0" y="T0"/>
              </a:cxn>
              <a:cxn ang="T5">
                <a:pos x="0" y="T1"/>
              </a:cxn>
              <a:cxn ang="T6">
                <a:pos x="0" y="T2"/>
              </a:cxn>
              <a:cxn ang="T7">
                <a:pos x="0" y="T3"/>
              </a:cxn>
            </a:cxnLst>
            <a:rect l="0" t="0" r="r" b="b"/>
            <a:pathLst>
              <a:path h="1">
                <a:moveTo>
                  <a:pt x="0" y="0"/>
                </a:moveTo>
                <a:cubicBezTo>
                  <a:pt x="0" y="1"/>
                  <a:pt x="0" y="1"/>
                  <a:pt x="0" y="1"/>
                </a:cubicBezTo>
                <a:cubicBezTo>
                  <a:pt x="0" y="1"/>
                  <a:pt x="0" y="1"/>
                  <a:pt x="0" y="1"/>
                </a:cubicBezTo>
                <a:lnTo>
                  <a:pt x="0" y="0"/>
                </a:ln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892" name="MH_Other_358"/>
          <p:cNvSpPr/>
          <p:nvPr>
            <p:custDataLst>
              <p:tags r:id="rId360"/>
            </p:custDataLst>
          </p:nvPr>
        </p:nvSpPr>
        <p:spPr>
          <a:xfrm rot="16200000" flipV="1">
            <a:off x="3768110" y="3283870"/>
            <a:ext cx="676275" cy="1119187"/>
          </a:xfrm>
          <a:prstGeom prst="rect">
            <a:avLst/>
          </a:prstGeom>
          <a:solidFill>
            <a:sysClr val="window" lastClr="FFFFFF">
              <a:lumMod val="95000"/>
            </a:sysClr>
          </a:solidFill>
          <a:ln w="12700" cap="flat" cmpd="sng" algn="ctr">
            <a:solidFill>
              <a:schemeClr val="accent4"/>
            </a:solidFill>
            <a:prstDash val="solid"/>
            <a:miter lim="800000"/>
          </a:ln>
          <a:effectLst>
            <a:outerShdw blurRad="165100" dist="114300" dir="3600000" algn="bl" rotWithShape="0">
              <a:prstClr val="black">
                <a:alpha val="40000"/>
              </a:prstClr>
            </a:outerShdw>
          </a:effectLst>
        </p:spPr>
        <p:txBody>
          <a:bodyPr lIns="68580" tIns="34290" rIns="68580" bIns="34290" anchor="ctr"/>
          <a:lstStyle/>
          <a:p>
            <a:pPr algn="ctr">
              <a:defRPr/>
            </a:pPr>
            <a:endParaRPr lang="zh-CN" altLang="en-US" kern="0">
              <a:solidFill>
                <a:prstClr val="white"/>
              </a:solidFill>
              <a:cs typeface="+mn-ea"/>
              <a:sym typeface="+mn-lt"/>
            </a:endParaRPr>
          </a:p>
        </p:txBody>
      </p:sp>
      <p:sp>
        <p:nvSpPr>
          <p:cNvPr id="893" name="MH_Other_359"/>
          <p:cNvSpPr/>
          <p:nvPr>
            <p:custDataLst>
              <p:tags r:id="rId361"/>
            </p:custDataLst>
          </p:nvPr>
        </p:nvSpPr>
        <p:spPr>
          <a:xfrm rot="16200000" flipV="1">
            <a:off x="4244360" y="3760120"/>
            <a:ext cx="676275" cy="166687"/>
          </a:xfrm>
          <a:prstGeom prst="rect">
            <a:avLst/>
          </a:prstGeom>
          <a:solidFill>
            <a:schemeClr val="accent4"/>
          </a:solidFill>
          <a:ln w="12700" cap="flat" cmpd="sng" algn="ctr">
            <a:noFill/>
            <a:prstDash val="solid"/>
            <a:miter lim="800000"/>
          </a:ln>
          <a:effectLst/>
        </p:spPr>
        <p:txBody>
          <a:bodyPr lIns="68580" tIns="34290" rIns="68580" bIns="34290" anchor="ctr"/>
          <a:lstStyle/>
          <a:p>
            <a:pPr algn="ctr">
              <a:defRPr/>
            </a:pPr>
            <a:endParaRPr lang="zh-CN" altLang="en-US" kern="0">
              <a:solidFill>
                <a:prstClr val="white"/>
              </a:solidFill>
              <a:cs typeface="+mn-ea"/>
              <a:sym typeface="+mn-lt"/>
            </a:endParaRPr>
          </a:p>
        </p:txBody>
      </p:sp>
      <p:sp>
        <p:nvSpPr>
          <p:cNvPr id="895" name="MH_Other_360"/>
          <p:cNvSpPr>
            <a:spLocks/>
          </p:cNvSpPr>
          <p:nvPr>
            <p:custDataLst>
              <p:tags r:id="rId362"/>
            </p:custDataLst>
          </p:nvPr>
        </p:nvSpPr>
        <p:spPr bwMode="auto">
          <a:xfrm rot="16200000" flipV="1">
            <a:off x="4508678" y="3746625"/>
            <a:ext cx="336550" cy="193675"/>
          </a:xfrm>
          <a:custGeom>
            <a:avLst/>
            <a:gdLst>
              <a:gd name="T0" fmla="*/ 0 w 230"/>
              <a:gd name="T1" fmla="*/ 2 h 131"/>
              <a:gd name="T2" fmla="*/ 1 w 230"/>
              <a:gd name="T3" fmla="*/ 131 h 131"/>
              <a:gd name="T4" fmla="*/ 66 w 230"/>
              <a:gd name="T5" fmla="*/ 131 h 131"/>
              <a:gd name="T6" fmla="*/ 66 w 230"/>
              <a:gd name="T7" fmla="*/ 130 h 131"/>
              <a:gd name="T8" fmla="*/ 64 w 230"/>
              <a:gd name="T9" fmla="*/ 112 h 131"/>
              <a:gd name="T10" fmla="*/ 80 w 230"/>
              <a:gd name="T11" fmla="*/ 121 h 131"/>
              <a:gd name="T12" fmla="*/ 84 w 230"/>
              <a:gd name="T13" fmla="*/ 130 h 131"/>
              <a:gd name="T14" fmla="*/ 151 w 230"/>
              <a:gd name="T15" fmla="*/ 130 h 131"/>
              <a:gd name="T16" fmla="*/ 154 w 230"/>
              <a:gd name="T17" fmla="*/ 123 h 131"/>
              <a:gd name="T18" fmla="*/ 170 w 230"/>
              <a:gd name="T19" fmla="*/ 114 h 131"/>
              <a:gd name="T20" fmla="*/ 169 w 230"/>
              <a:gd name="T21" fmla="*/ 130 h 131"/>
              <a:gd name="T22" fmla="*/ 230 w 230"/>
              <a:gd name="T23" fmla="*/ 129 h 131"/>
              <a:gd name="T24" fmla="*/ 229 w 230"/>
              <a:gd name="T25" fmla="*/ 0 h 131"/>
              <a:gd name="T26" fmla="*/ 0 w 230"/>
              <a:gd name="T27" fmla="*/ 2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30" h="131">
                <a:moveTo>
                  <a:pt x="0" y="2"/>
                </a:moveTo>
                <a:cubicBezTo>
                  <a:pt x="1" y="131"/>
                  <a:pt x="1" y="131"/>
                  <a:pt x="1" y="131"/>
                </a:cubicBezTo>
                <a:cubicBezTo>
                  <a:pt x="66" y="131"/>
                  <a:pt x="66" y="131"/>
                  <a:pt x="66" y="131"/>
                </a:cubicBezTo>
                <a:cubicBezTo>
                  <a:pt x="66" y="130"/>
                  <a:pt x="66" y="130"/>
                  <a:pt x="66" y="130"/>
                </a:cubicBezTo>
                <a:cubicBezTo>
                  <a:pt x="61" y="122"/>
                  <a:pt x="60" y="114"/>
                  <a:pt x="64" y="112"/>
                </a:cubicBezTo>
                <a:cubicBezTo>
                  <a:pt x="68" y="109"/>
                  <a:pt x="75" y="113"/>
                  <a:pt x="80" y="121"/>
                </a:cubicBezTo>
                <a:cubicBezTo>
                  <a:pt x="82" y="124"/>
                  <a:pt x="83" y="127"/>
                  <a:pt x="84" y="130"/>
                </a:cubicBezTo>
                <a:cubicBezTo>
                  <a:pt x="151" y="130"/>
                  <a:pt x="151" y="130"/>
                  <a:pt x="151" y="130"/>
                </a:cubicBezTo>
                <a:cubicBezTo>
                  <a:pt x="151" y="128"/>
                  <a:pt x="152" y="125"/>
                  <a:pt x="154" y="123"/>
                </a:cubicBezTo>
                <a:cubicBezTo>
                  <a:pt x="159" y="115"/>
                  <a:pt x="166" y="111"/>
                  <a:pt x="170" y="114"/>
                </a:cubicBezTo>
                <a:cubicBezTo>
                  <a:pt x="173" y="116"/>
                  <a:pt x="173" y="123"/>
                  <a:pt x="169" y="130"/>
                </a:cubicBezTo>
                <a:cubicBezTo>
                  <a:pt x="230" y="129"/>
                  <a:pt x="230" y="129"/>
                  <a:pt x="230" y="129"/>
                </a:cubicBezTo>
                <a:cubicBezTo>
                  <a:pt x="229" y="0"/>
                  <a:pt x="229" y="0"/>
                  <a:pt x="229" y="0"/>
                </a:cubicBezTo>
                <a:lnTo>
                  <a:pt x="0" y="2"/>
                </a:lnTo>
                <a:close/>
              </a:path>
            </a:pathLst>
          </a:custGeom>
          <a:gradFill flip="none" rotWithShape="1">
            <a:gsLst>
              <a:gs pos="0">
                <a:sysClr val="windowText" lastClr="000000">
                  <a:lumMod val="50000"/>
                  <a:lumOff val="50000"/>
                </a:sysClr>
              </a:gs>
              <a:gs pos="16000">
                <a:sysClr val="windowText" lastClr="000000"/>
              </a:gs>
            </a:gsLst>
            <a:lin ang="16200000" scaled="1"/>
            <a:tileRect/>
          </a:gradFill>
          <a:ln>
            <a:noFill/>
          </a:ln>
        </p:spPr>
        <p:txBody>
          <a:bodyPr lIns="68580" tIns="34290" rIns="68580" bIns="34290"/>
          <a:lstStyle/>
          <a:p>
            <a:pPr>
              <a:defRPr/>
            </a:pPr>
            <a:endParaRPr lang="zh-CN" altLang="en-US" kern="0">
              <a:solidFill>
                <a:prstClr val="black"/>
              </a:solidFill>
              <a:cs typeface="+mn-ea"/>
              <a:sym typeface="+mn-lt"/>
            </a:endParaRPr>
          </a:p>
        </p:txBody>
      </p:sp>
      <p:sp>
        <p:nvSpPr>
          <p:cNvPr id="896" name="MH_Other_361"/>
          <p:cNvSpPr>
            <a:spLocks/>
          </p:cNvSpPr>
          <p:nvPr>
            <p:custDataLst>
              <p:tags r:id="rId363"/>
            </p:custDataLst>
          </p:nvPr>
        </p:nvSpPr>
        <p:spPr bwMode="auto">
          <a:xfrm rot="16200000" flipV="1">
            <a:off x="4716640" y="3652962"/>
            <a:ext cx="158750" cy="381000"/>
          </a:xfrm>
          <a:custGeom>
            <a:avLst/>
            <a:gdLst>
              <a:gd name="T0" fmla="*/ 79 w 109"/>
              <a:gd name="T1" fmla="*/ 54 h 261"/>
              <a:gd name="T2" fmla="*/ 73 w 109"/>
              <a:gd name="T3" fmla="*/ 59 h 261"/>
              <a:gd name="T4" fmla="*/ 98 w 109"/>
              <a:gd name="T5" fmla="*/ 246 h 261"/>
              <a:gd name="T6" fmla="*/ 101 w 109"/>
              <a:gd name="T7" fmla="*/ 260 h 261"/>
              <a:gd name="T8" fmla="*/ 109 w 109"/>
              <a:gd name="T9" fmla="*/ 258 h 261"/>
              <a:gd name="T10" fmla="*/ 105 w 109"/>
              <a:gd name="T11" fmla="*/ 244 h 261"/>
              <a:gd name="T12" fmla="*/ 79 w 109"/>
              <a:gd name="T13" fmla="*/ 129 h 261"/>
              <a:gd name="T14" fmla="*/ 78 w 109"/>
              <a:gd name="T15" fmla="*/ 64 h 261"/>
              <a:gd name="T16" fmla="*/ 84 w 109"/>
              <a:gd name="T17" fmla="*/ 60 h 261"/>
              <a:gd name="T18" fmla="*/ 103 w 109"/>
              <a:gd name="T19" fmla="*/ 31 h 261"/>
              <a:gd name="T20" fmla="*/ 78 w 109"/>
              <a:gd name="T21" fmla="*/ 5 h 261"/>
              <a:gd name="T22" fmla="*/ 78 w 109"/>
              <a:gd name="T23" fmla="*/ 5 h 261"/>
              <a:gd name="T24" fmla="*/ 55 w 109"/>
              <a:gd name="T25" fmla="*/ 1 h 261"/>
              <a:gd name="T26" fmla="*/ 55 w 109"/>
              <a:gd name="T27" fmla="*/ 0 h 261"/>
              <a:gd name="T28" fmla="*/ 52 w 109"/>
              <a:gd name="T29" fmla="*/ 0 h 261"/>
              <a:gd name="T30" fmla="*/ 49 w 109"/>
              <a:gd name="T31" fmla="*/ 1 h 261"/>
              <a:gd name="T32" fmla="*/ 49 w 109"/>
              <a:gd name="T33" fmla="*/ 1 h 261"/>
              <a:gd name="T34" fmla="*/ 27 w 109"/>
              <a:gd name="T35" fmla="*/ 6 h 261"/>
              <a:gd name="T36" fmla="*/ 26 w 109"/>
              <a:gd name="T37" fmla="*/ 6 h 261"/>
              <a:gd name="T38" fmla="*/ 2 w 109"/>
              <a:gd name="T39" fmla="*/ 31 h 261"/>
              <a:gd name="T40" fmla="*/ 21 w 109"/>
              <a:gd name="T41" fmla="*/ 60 h 261"/>
              <a:gd name="T42" fmla="*/ 27 w 109"/>
              <a:gd name="T43" fmla="*/ 65 h 261"/>
              <a:gd name="T44" fmla="*/ 27 w 109"/>
              <a:gd name="T45" fmla="*/ 129 h 261"/>
              <a:gd name="T46" fmla="*/ 3 w 109"/>
              <a:gd name="T47" fmla="*/ 245 h 261"/>
              <a:gd name="T48" fmla="*/ 0 w 109"/>
              <a:gd name="T49" fmla="*/ 258 h 261"/>
              <a:gd name="T50" fmla="*/ 7 w 109"/>
              <a:gd name="T51" fmla="*/ 261 h 261"/>
              <a:gd name="T52" fmla="*/ 10 w 109"/>
              <a:gd name="T53" fmla="*/ 246 h 261"/>
              <a:gd name="T54" fmla="*/ 32 w 109"/>
              <a:gd name="T55" fmla="*/ 59 h 261"/>
              <a:gd name="T56" fmla="*/ 26 w 109"/>
              <a:gd name="T57" fmla="*/ 54 h 261"/>
              <a:gd name="T58" fmla="*/ 9 w 109"/>
              <a:gd name="T59" fmla="*/ 32 h 261"/>
              <a:gd name="T60" fmla="*/ 30 w 109"/>
              <a:gd name="T61" fmla="*/ 12 h 261"/>
              <a:gd name="T62" fmla="*/ 51 w 109"/>
              <a:gd name="T63" fmla="*/ 8 h 261"/>
              <a:gd name="T64" fmla="*/ 54 w 109"/>
              <a:gd name="T65" fmla="*/ 8 h 261"/>
              <a:gd name="T66" fmla="*/ 75 w 109"/>
              <a:gd name="T67" fmla="*/ 12 h 261"/>
              <a:gd name="T68" fmla="*/ 96 w 109"/>
              <a:gd name="T69" fmla="*/ 31 h 261"/>
              <a:gd name="T70" fmla="*/ 79 w 109"/>
              <a:gd name="T71" fmla="*/ 54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9" h="261">
                <a:moveTo>
                  <a:pt x="79" y="54"/>
                </a:moveTo>
                <a:cubicBezTo>
                  <a:pt x="77" y="56"/>
                  <a:pt x="75" y="57"/>
                  <a:pt x="73" y="59"/>
                </a:cubicBezTo>
                <a:cubicBezTo>
                  <a:pt x="57" y="74"/>
                  <a:pt x="73" y="146"/>
                  <a:pt x="98" y="246"/>
                </a:cubicBezTo>
                <a:cubicBezTo>
                  <a:pt x="99" y="250"/>
                  <a:pt x="100" y="255"/>
                  <a:pt x="101" y="260"/>
                </a:cubicBezTo>
                <a:cubicBezTo>
                  <a:pt x="103" y="259"/>
                  <a:pt x="106" y="258"/>
                  <a:pt x="109" y="258"/>
                </a:cubicBezTo>
                <a:cubicBezTo>
                  <a:pt x="107" y="253"/>
                  <a:pt x="106" y="249"/>
                  <a:pt x="105" y="244"/>
                </a:cubicBezTo>
                <a:cubicBezTo>
                  <a:pt x="95" y="204"/>
                  <a:pt x="85" y="163"/>
                  <a:pt x="79" y="129"/>
                </a:cubicBezTo>
                <a:cubicBezTo>
                  <a:pt x="71" y="82"/>
                  <a:pt x="74" y="68"/>
                  <a:pt x="78" y="64"/>
                </a:cubicBezTo>
                <a:cubicBezTo>
                  <a:pt x="80" y="63"/>
                  <a:pt x="82" y="61"/>
                  <a:pt x="84" y="60"/>
                </a:cubicBezTo>
                <a:cubicBezTo>
                  <a:pt x="94" y="51"/>
                  <a:pt x="104" y="42"/>
                  <a:pt x="103" y="31"/>
                </a:cubicBezTo>
                <a:cubicBezTo>
                  <a:pt x="102" y="22"/>
                  <a:pt x="94" y="14"/>
                  <a:pt x="78" y="5"/>
                </a:cubicBezTo>
                <a:cubicBezTo>
                  <a:pt x="78" y="5"/>
                  <a:pt x="78" y="5"/>
                  <a:pt x="78" y="5"/>
                </a:cubicBezTo>
                <a:cubicBezTo>
                  <a:pt x="68" y="2"/>
                  <a:pt x="60" y="1"/>
                  <a:pt x="55" y="1"/>
                </a:cubicBezTo>
                <a:cubicBezTo>
                  <a:pt x="55" y="0"/>
                  <a:pt x="55" y="0"/>
                  <a:pt x="55" y="0"/>
                </a:cubicBezTo>
                <a:cubicBezTo>
                  <a:pt x="55" y="0"/>
                  <a:pt x="54" y="0"/>
                  <a:pt x="52" y="0"/>
                </a:cubicBezTo>
                <a:cubicBezTo>
                  <a:pt x="50" y="0"/>
                  <a:pt x="49" y="1"/>
                  <a:pt x="49" y="1"/>
                </a:cubicBezTo>
                <a:cubicBezTo>
                  <a:pt x="49" y="1"/>
                  <a:pt x="49" y="1"/>
                  <a:pt x="49" y="1"/>
                </a:cubicBezTo>
                <a:cubicBezTo>
                  <a:pt x="44" y="1"/>
                  <a:pt x="36" y="2"/>
                  <a:pt x="27" y="6"/>
                </a:cubicBezTo>
                <a:cubicBezTo>
                  <a:pt x="26" y="6"/>
                  <a:pt x="26" y="6"/>
                  <a:pt x="26" y="6"/>
                </a:cubicBezTo>
                <a:cubicBezTo>
                  <a:pt x="10" y="14"/>
                  <a:pt x="3" y="22"/>
                  <a:pt x="2" y="31"/>
                </a:cubicBezTo>
                <a:cubicBezTo>
                  <a:pt x="1" y="43"/>
                  <a:pt x="11" y="52"/>
                  <a:pt x="21" y="60"/>
                </a:cubicBezTo>
                <a:cubicBezTo>
                  <a:pt x="23" y="62"/>
                  <a:pt x="25" y="63"/>
                  <a:pt x="27" y="65"/>
                </a:cubicBezTo>
                <a:cubicBezTo>
                  <a:pt x="31" y="69"/>
                  <a:pt x="35" y="83"/>
                  <a:pt x="27" y="129"/>
                </a:cubicBezTo>
                <a:cubicBezTo>
                  <a:pt x="22" y="163"/>
                  <a:pt x="12" y="204"/>
                  <a:pt x="3" y="245"/>
                </a:cubicBezTo>
                <a:cubicBezTo>
                  <a:pt x="2" y="249"/>
                  <a:pt x="1" y="253"/>
                  <a:pt x="0" y="258"/>
                </a:cubicBezTo>
                <a:cubicBezTo>
                  <a:pt x="3" y="258"/>
                  <a:pt x="5" y="260"/>
                  <a:pt x="7" y="261"/>
                </a:cubicBezTo>
                <a:cubicBezTo>
                  <a:pt x="8" y="256"/>
                  <a:pt x="9" y="251"/>
                  <a:pt x="10" y="246"/>
                </a:cubicBezTo>
                <a:cubicBezTo>
                  <a:pt x="33" y="146"/>
                  <a:pt x="48" y="74"/>
                  <a:pt x="32" y="59"/>
                </a:cubicBezTo>
                <a:cubicBezTo>
                  <a:pt x="30" y="58"/>
                  <a:pt x="28" y="56"/>
                  <a:pt x="26" y="54"/>
                </a:cubicBezTo>
                <a:cubicBezTo>
                  <a:pt x="17" y="47"/>
                  <a:pt x="8" y="39"/>
                  <a:pt x="9" y="32"/>
                </a:cubicBezTo>
                <a:cubicBezTo>
                  <a:pt x="10" y="26"/>
                  <a:pt x="17" y="20"/>
                  <a:pt x="30" y="12"/>
                </a:cubicBezTo>
                <a:cubicBezTo>
                  <a:pt x="39" y="9"/>
                  <a:pt x="47" y="8"/>
                  <a:pt x="51" y="8"/>
                </a:cubicBezTo>
                <a:cubicBezTo>
                  <a:pt x="54" y="8"/>
                  <a:pt x="54" y="8"/>
                  <a:pt x="54" y="8"/>
                </a:cubicBezTo>
                <a:cubicBezTo>
                  <a:pt x="58" y="8"/>
                  <a:pt x="66" y="9"/>
                  <a:pt x="75" y="12"/>
                </a:cubicBezTo>
                <a:cubicBezTo>
                  <a:pt x="88" y="19"/>
                  <a:pt x="95" y="26"/>
                  <a:pt x="96" y="31"/>
                </a:cubicBezTo>
                <a:cubicBezTo>
                  <a:pt x="97" y="39"/>
                  <a:pt x="88" y="47"/>
                  <a:pt x="79" y="54"/>
                </a:cubicBezTo>
                <a:close/>
              </a:path>
            </a:pathLst>
          </a:custGeom>
          <a:gradFill flip="none" rotWithShape="1">
            <a:gsLst>
              <a:gs pos="47000">
                <a:sysClr val="windowText" lastClr="000000">
                  <a:lumMod val="65000"/>
                  <a:lumOff val="35000"/>
                </a:sysClr>
              </a:gs>
              <a:gs pos="0">
                <a:sysClr val="windowText" lastClr="000000">
                  <a:lumMod val="65000"/>
                  <a:lumOff val="35000"/>
                </a:sysClr>
              </a:gs>
              <a:gs pos="74350">
                <a:sysClr val="window" lastClr="FFFFFF">
                  <a:lumMod val="85000"/>
                </a:sysClr>
              </a:gs>
              <a:gs pos="18000">
                <a:sysClr val="window" lastClr="FFFFFF">
                  <a:lumMod val="85000"/>
                </a:sysClr>
              </a:gs>
              <a:gs pos="100000">
                <a:sysClr val="windowText" lastClr="000000">
                  <a:lumMod val="65000"/>
                  <a:lumOff val="35000"/>
                </a:sysClr>
              </a:gs>
            </a:gsLst>
            <a:lin ang="0" scaled="1"/>
            <a:tileRect/>
          </a:gradFill>
          <a:ln w="14288" cap="flat">
            <a:noFill/>
            <a:prstDash val="solid"/>
            <a:miter lim="800000"/>
            <a:headEnd/>
            <a:tailEnd/>
          </a:ln>
        </p:spPr>
        <p:txBody>
          <a:bodyPr lIns="68580" tIns="34290" rIns="68580" bIns="34290"/>
          <a:lstStyle/>
          <a:p>
            <a:pPr>
              <a:defRPr/>
            </a:pPr>
            <a:endParaRPr lang="zh-CN" altLang="en-US" kern="0">
              <a:solidFill>
                <a:prstClr val="black"/>
              </a:solidFill>
              <a:cs typeface="+mn-ea"/>
              <a:sym typeface="+mn-lt"/>
            </a:endParaRPr>
          </a:p>
        </p:txBody>
      </p:sp>
      <p:sp>
        <p:nvSpPr>
          <p:cNvPr id="26988" name="MH_Other_362"/>
          <p:cNvSpPr txBox="1">
            <a:spLocks noChangeArrowheads="1"/>
          </p:cNvSpPr>
          <p:nvPr>
            <p:custDataLst>
              <p:tags r:id="rId364"/>
            </p:custDataLst>
          </p:nvPr>
        </p:nvSpPr>
        <p:spPr bwMode="auto">
          <a:xfrm>
            <a:off x="3826053" y="3554538"/>
            <a:ext cx="608012"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eaLnBrk="1" hangingPunct="1"/>
            <a:r>
              <a:rPr lang="en-US" altLang="zh-CN" sz="3300">
                <a:solidFill>
                  <a:schemeClr val="accent4"/>
                </a:solidFill>
                <a:latin typeface="+mn-lt"/>
                <a:ea typeface="+mn-ea"/>
                <a:cs typeface="+mn-ea"/>
                <a:sym typeface="+mn-lt"/>
              </a:rPr>
              <a:t>04</a:t>
            </a:r>
            <a:endParaRPr lang="zh-CN" altLang="en-US" sz="3300">
              <a:solidFill>
                <a:schemeClr val="accent4"/>
              </a:solidFill>
              <a:latin typeface="+mn-lt"/>
              <a:ea typeface="+mn-ea"/>
              <a:cs typeface="+mn-ea"/>
              <a:sym typeface="+mn-lt"/>
            </a:endParaRPr>
          </a:p>
        </p:txBody>
      </p:sp>
      <p:sp>
        <p:nvSpPr>
          <p:cNvPr id="899" name="MH_Other_363"/>
          <p:cNvSpPr/>
          <p:nvPr>
            <p:custDataLst>
              <p:tags r:id="rId365"/>
            </p:custDataLst>
          </p:nvPr>
        </p:nvSpPr>
        <p:spPr bwMode="auto">
          <a:xfrm flipV="1">
            <a:off x="5084941" y="1943226"/>
            <a:ext cx="676275" cy="1119187"/>
          </a:xfrm>
          <a:prstGeom prst="rect">
            <a:avLst/>
          </a:prstGeom>
          <a:solidFill>
            <a:sysClr val="window" lastClr="FFFFFF">
              <a:lumMod val="95000"/>
            </a:sysClr>
          </a:solidFill>
          <a:ln w="12700" cap="flat" cmpd="sng" algn="ctr">
            <a:solidFill>
              <a:schemeClr val="accent1"/>
            </a:solidFill>
            <a:prstDash val="solid"/>
            <a:miter lim="800000"/>
          </a:ln>
          <a:effectLst>
            <a:outerShdw blurRad="165100" dist="114300" dir="3600000" algn="bl" rotWithShape="0">
              <a:prstClr val="black">
                <a:alpha val="40000"/>
              </a:prstClr>
            </a:outerShdw>
          </a:effectLst>
        </p:spPr>
        <p:txBody>
          <a:bodyPr lIns="68580" tIns="34290" rIns="68580" bIns="34290" anchor="ctr"/>
          <a:lstStyle/>
          <a:p>
            <a:pPr algn="ctr">
              <a:defRPr/>
            </a:pPr>
            <a:endParaRPr lang="zh-CN" altLang="en-US" kern="0">
              <a:solidFill>
                <a:schemeClr val="accent1"/>
              </a:solidFill>
              <a:cs typeface="+mn-ea"/>
              <a:sym typeface="+mn-lt"/>
            </a:endParaRPr>
          </a:p>
        </p:txBody>
      </p:sp>
      <p:sp>
        <p:nvSpPr>
          <p:cNvPr id="900" name="MH_Other_364"/>
          <p:cNvSpPr/>
          <p:nvPr>
            <p:custDataLst>
              <p:tags r:id="rId366"/>
            </p:custDataLst>
          </p:nvPr>
        </p:nvSpPr>
        <p:spPr bwMode="auto">
          <a:xfrm flipV="1">
            <a:off x="5084941" y="2894138"/>
            <a:ext cx="676275" cy="168275"/>
          </a:xfrm>
          <a:prstGeom prst="rect">
            <a:avLst/>
          </a:prstGeom>
          <a:solidFill>
            <a:schemeClr val="accent1"/>
          </a:solidFill>
          <a:ln w="12700" cap="flat" cmpd="sng" algn="ctr">
            <a:noFill/>
            <a:prstDash val="solid"/>
            <a:miter lim="800000"/>
          </a:ln>
          <a:effectLst/>
        </p:spPr>
        <p:txBody>
          <a:bodyPr lIns="68580" tIns="34290" rIns="68580" bIns="34290" anchor="ctr"/>
          <a:lstStyle/>
          <a:p>
            <a:pPr algn="ctr">
              <a:defRPr/>
            </a:pPr>
            <a:endParaRPr lang="zh-CN" altLang="en-US" kern="0">
              <a:solidFill>
                <a:prstClr val="white"/>
              </a:solidFill>
              <a:cs typeface="+mn-ea"/>
              <a:sym typeface="+mn-lt"/>
            </a:endParaRPr>
          </a:p>
        </p:txBody>
      </p:sp>
      <p:sp>
        <p:nvSpPr>
          <p:cNvPr id="903" name="MH_Other_365"/>
          <p:cNvSpPr>
            <a:spLocks/>
          </p:cNvSpPr>
          <p:nvPr>
            <p:custDataLst>
              <p:tags r:id="rId367"/>
            </p:custDataLst>
          </p:nvPr>
        </p:nvSpPr>
        <p:spPr bwMode="auto">
          <a:xfrm flipV="1">
            <a:off x="5254803" y="2976688"/>
            <a:ext cx="336550" cy="193675"/>
          </a:xfrm>
          <a:custGeom>
            <a:avLst/>
            <a:gdLst>
              <a:gd name="T0" fmla="*/ 0 w 230"/>
              <a:gd name="T1" fmla="*/ 2 h 131"/>
              <a:gd name="T2" fmla="*/ 1 w 230"/>
              <a:gd name="T3" fmla="*/ 131 h 131"/>
              <a:gd name="T4" fmla="*/ 66 w 230"/>
              <a:gd name="T5" fmla="*/ 131 h 131"/>
              <a:gd name="T6" fmla="*/ 66 w 230"/>
              <a:gd name="T7" fmla="*/ 130 h 131"/>
              <a:gd name="T8" fmla="*/ 64 w 230"/>
              <a:gd name="T9" fmla="*/ 112 h 131"/>
              <a:gd name="T10" fmla="*/ 80 w 230"/>
              <a:gd name="T11" fmla="*/ 121 h 131"/>
              <a:gd name="T12" fmla="*/ 84 w 230"/>
              <a:gd name="T13" fmla="*/ 130 h 131"/>
              <a:gd name="T14" fmla="*/ 151 w 230"/>
              <a:gd name="T15" fmla="*/ 130 h 131"/>
              <a:gd name="T16" fmla="*/ 154 w 230"/>
              <a:gd name="T17" fmla="*/ 123 h 131"/>
              <a:gd name="T18" fmla="*/ 170 w 230"/>
              <a:gd name="T19" fmla="*/ 114 h 131"/>
              <a:gd name="T20" fmla="*/ 169 w 230"/>
              <a:gd name="T21" fmla="*/ 130 h 131"/>
              <a:gd name="T22" fmla="*/ 230 w 230"/>
              <a:gd name="T23" fmla="*/ 129 h 131"/>
              <a:gd name="T24" fmla="*/ 229 w 230"/>
              <a:gd name="T25" fmla="*/ 0 h 131"/>
              <a:gd name="T26" fmla="*/ 0 w 230"/>
              <a:gd name="T27" fmla="*/ 2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30" h="131">
                <a:moveTo>
                  <a:pt x="0" y="2"/>
                </a:moveTo>
                <a:cubicBezTo>
                  <a:pt x="1" y="131"/>
                  <a:pt x="1" y="131"/>
                  <a:pt x="1" y="131"/>
                </a:cubicBezTo>
                <a:cubicBezTo>
                  <a:pt x="66" y="131"/>
                  <a:pt x="66" y="131"/>
                  <a:pt x="66" y="131"/>
                </a:cubicBezTo>
                <a:cubicBezTo>
                  <a:pt x="66" y="130"/>
                  <a:pt x="66" y="130"/>
                  <a:pt x="66" y="130"/>
                </a:cubicBezTo>
                <a:cubicBezTo>
                  <a:pt x="61" y="122"/>
                  <a:pt x="60" y="114"/>
                  <a:pt x="64" y="112"/>
                </a:cubicBezTo>
                <a:cubicBezTo>
                  <a:pt x="68" y="109"/>
                  <a:pt x="75" y="113"/>
                  <a:pt x="80" y="121"/>
                </a:cubicBezTo>
                <a:cubicBezTo>
                  <a:pt x="82" y="124"/>
                  <a:pt x="83" y="127"/>
                  <a:pt x="84" y="130"/>
                </a:cubicBezTo>
                <a:cubicBezTo>
                  <a:pt x="151" y="130"/>
                  <a:pt x="151" y="130"/>
                  <a:pt x="151" y="130"/>
                </a:cubicBezTo>
                <a:cubicBezTo>
                  <a:pt x="151" y="128"/>
                  <a:pt x="152" y="125"/>
                  <a:pt x="154" y="123"/>
                </a:cubicBezTo>
                <a:cubicBezTo>
                  <a:pt x="159" y="115"/>
                  <a:pt x="166" y="111"/>
                  <a:pt x="170" y="114"/>
                </a:cubicBezTo>
                <a:cubicBezTo>
                  <a:pt x="173" y="116"/>
                  <a:pt x="173" y="123"/>
                  <a:pt x="169" y="130"/>
                </a:cubicBezTo>
                <a:cubicBezTo>
                  <a:pt x="230" y="129"/>
                  <a:pt x="230" y="129"/>
                  <a:pt x="230" y="129"/>
                </a:cubicBezTo>
                <a:cubicBezTo>
                  <a:pt x="229" y="0"/>
                  <a:pt x="229" y="0"/>
                  <a:pt x="229" y="0"/>
                </a:cubicBezTo>
                <a:lnTo>
                  <a:pt x="0" y="2"/>
                </a:lnTo>
                <a:close/>
              </a:path>
            </a:pathLst>
          </a:custGeom>
          <a:gradFill flip="none" rotWithShape="1">
            <a:gsLst>
              <a:gs pos="0">
                <a:sysClr val="windowText" lastClr="000000">
                  <a:lumMod val="50000"/>
                  <a:lumOff val="50000"/>
                </a:sysClr>
              </a:gs>
              <a:gs pos="16000">
                <a:sysClr val="windowText" lastClr="000000"/>
              </a:gs>
            </a:gsLst>
            <a:lin ang="16200000" scaled="1"/>
            <a:tileRect/>
          </a:gradFill>
          <a:ln>
            <a:noFill/>
          </a:ln>
        </p:spPr>
        <p:txBody>
          <a:bodyPr lIns="68580" tIns="34290" rIns="68580" bIns="34290"/>
          <a:lstStyle/>
          <a:p>
            <a:pPr>
              <a:defRPr/>
            </a:pPr>
            <a:endParaRPr lang="zh-CN" altLang="en-US" kern="0">
              <a:solidFill>
                <a:prstClr val="black"/>
              </a:solidFill>
              <a:cs typeface="+mn-ea"/>
              <a:sym typeface="+mn-lt"/>
            </a:endParaRPr>
          </a:p>
        </p:txBody>
      </p:sp>
      <p:sp>
        <p:nvSpPr>
          <p:cNvPr id="904" name="MH_Other_366"/>
          <p:cNvSpPr>
            <a:spLocks/>
          </p:cNvSpPr>
          <p:nvPr>
            <p:custDataLst>
              <p:tags r:id="rId368"/>
            </p:custDataLst>
          </p:nvPr>
        </p:nvSpPr>
        <p:spPr bwMode="auto">
          <a:xfrm flipV="1">
            <a:off x="5343703" y="3002088"/>
            <a:ext cx="158750" cy="379413"/>
          </a:xfrm>
          <a:custGeom>
            <a:avLst/>
            <a:gdLst>
              <a:gd name="T0" fmla="*/ 79 w 109"/>
              <a:gd name="T1" fmla="*/ 54 h 261"/>
              <a:gd name="T2" fmla="*/ 73 w 109"/>
              <a:gd name="T3" fmla="*/ 59 h 261"/>
              <a:gd name="T4" fmla="*/ 98 w 109"/>
              <a:gd name="T5" fmla="*/ 246 h 261"/>
              <a:gd name="T6" fmla="*/ 101 w 109"/>
              <a:gd name="T7" fmla="*/ 260 h 261"/>
              <a:gd name="T8" fmla="*/ 109 w 109"/>
              <a:gd name="T9" fmla="*/ 258 h 261"/>
              <a:gd name="T10" fmla="*/ 105 w 109"/>
              <a:gd name="T11" fmla="*/ 244 h 261"/>
              <a:gd name="T12" fmla="*/ 79 w 109"/>
              <a:gd name="T13" fmla="*/ 129 h 261"/>
              <a:gd name="T14" fmla="*/ 78 w 109"/>
              <a:gd name="T15" fmla="*/ 64 h 261"/>
              <a:gd name="T16" fmla="*/ 84 w 109"/>
              <a:gd name="T17" fmla="*/ 60 h 261"/>
              <a:gd name="T18" fmla="*/ 103 w 109"/>
              <a:gd name="T19" fmla="*/ 31 h 261"/>
              <a:gd name="T20" fmla="*/ 78 w 109"/>
              <a:gd name="T21" fmla="*/ 5 h 261"/>
              <a:gd name="T22" fmla="*/ 78 w 109"/>
              <a:gd name="T23" fmla="*/ 5 h 261"/>
              <a:gd name="T24" fmla="*/ 55 w 109"/>
              <a:gd name="T25" fmla="*/ 1 h 261"/>
              <a:gd name="T26" fmla="*/ 55 w 109"/>
              <a:gd name="T27" fmla="*/ 0 h 261"/>
              <a:gd name="T28" fmla="*/ 52 w 109"/>
              <a:gd name="T29" fmla="*/ 0 h 261"/>
              <a:gd name="T30" fmla="*/ 49 w 109"/>
              <a:gd name="T31" fmla="*/ 1 h 261"/>
              <a:gd name="T32" fmla="*/ 49 w 109"/>
              <a:gd name="T33" fmla="*/ 1 h 261"/>
              <a:gd name="T34" fmla="*/ 27 w 109"/>
              <a:gd name="T35" fmla="*/ 6 h 261"/>
              <a:gd name="T36" fmla="*/ 26 w 109"/>
              <a:gd name="T37" fmla="*/ 6 h 261"/>
              <a:gd name="T38" fmla="*/ 2 w 109"/>
              <a:gd name="T39" fmla="*/ 31 h 261"/>
              <a:gd name="T40" fmla="*/ 21 w 109"/>
              <a:gd name="T41" fmla="*/ 60 h 261"/>
              <a:gd name="T42" fmla="*/ 27 w 109"/>
              <a:gd name="T43" fmla="*/ 65 h 261"/>
              <a:gd name="T44" fmla="*/ 27 w 109"/>
              <a:gd name="T45" fmla="*/ 129 h 261"/>
              <a:gd name="T46" fmla="*/ 3 w 109"/>
              <a:gd name="T47" fmla="*/ 245 h 261"/>
              <a:gd name="T48" fmla="*/ 0 w 109"/>
              <a:gd name="T49" fmla="*/ 258 h 261"/>
              <a:gd name="T50" fmla="*/ 7 w 109"/>
              <a:gd name="T51" fmla="*/ 261 h 261"/>
              <a:gd name="T52" fmla="*/ 10 w 109"/>
              <a:gd name="T53" fmla="*/ 246 h 261"/>
              <a:gd name="T54" fmla="*/ 32 w 109"/>
              <a:gd name="T55" fmla="*/ 59 h 261"/>
              <a:gd name="T56" fmla="*/ 26 w 109"/>
              <a:gd name="T57" fmla="*/ 54 h 261"/>
              <a:gd name="T58" fmla="*/ 9 w 109"/>
              <a:gd name="T59" fmla="*/ 32 h 261"/>
              <a:gd name="T60" fmla="*/ 30 w 109"/>
              <a:gd name="T61" fmla="*/ 12 h 261"/>
              <a:gd name="T62" fmla="*/ 51 w 109"/>
              <a:gd name="T63" fmla="*/ 8 h 261"/>
              <a:gd name="T64" fmla="*/ 54 w 109"/>
              <a:gd name="T65" fmla="*/ 8 h 261"/>
              <a:gd name="T66" fmla="*/ 75 w 109"/>
              <a:gd name="T67" fmla="*/ 12 h 261"/>
              <a:gd name="T68" fmla="*/ 96 w 109"/>
              <a:gd name="T69" fmla="*/ 31 h 261"/>
              <a:gd name="T70" fmla="*/ 79 w 109"/>
              <a:gd name="T71" fmla="*/ 54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9" h="261">
                <a:moveTo>
                  <a:pt x="79" y="54"/>
                </a:moveTo>
                <a:cubicBezTo>
                  <a:pt x="77" y="56"/>
                  <a:pt x="75" y="57"/>
                  <a:pt x="73" y="59"/>
                </a:cubicBezTo>
                <a:cubicBezTo>
                  <a:pt x="57" y="74"/>
                  <a:pt x="73" y="146"/>
                  <a:pt x="98" y="246"/>
                </a:cubicBezTo>
                <a:cubicBezTo>
                  <a:pt x="99" y="250"/>
                  <a:pt x="100" y="255"/>
                  <a:pt x="101" y="260"/>
                </a:cubicBezTo>
                <a:cubicBezTo>
                  <a:pt x="103" y="259"/>
                  <a:pt x="106" y="258"/>
                  <a:pt x="109" y="258"/>
                </a:cubicBezTo>
                <a:cubicBezTo>
                  <a:pt x="107" y="253"/>
                  <a:pt x="106" y="249"/>
                  <a:pt x="105" y="244"/>
                </a:cubicBezTo>
                <a:cubicBezTo>
                  <a:pt x="95" y="204"/>
                  <a:pt x="85" y="163"/>
                  <a:pt x="79" y="129"/>
                </a:cubicBezTo>
                <a:cubicBezTo>
                  <a:pt x="71" y="82"/>
                  <a:pt x="74" y="68"/>
                  <a:pt x="78" y="64"/>
                </a:cubicBezTo>
                <a:cubicBezTo>
                  <a:pt x="80" y="63"/>
                  <a:pt x="82" y="61"/>
                  <a:pt x="84" y="60"/>
                </a:cubicBezTo>
                <a:cubicBezTo>
                  <a:pt x="94" y="51"/>
                  <a:pt x="104" y="42"/>
                  <a:pt x="103" y="31"/>
                </a:cubicBezTo>
                <a:cubicBezTo>
                  <a:pt x="102" y="22"/>
                  <a:pt x="94" y="14"/>
                  <a:pt x="78" y="5"/>
                </a:cubicBezTo>
                <a:cubicBezTo>
                  <a:pt x="78" y="5"/>
                  <a:pt x="78" y="5"/>
                  <a:pt x="78" y="5"/>
                </a:cubicBezTo>
                <a:cubicBezTo>
                  <a:pt x="68" y="2"/>
                  <a:pt x="60" y="1"/>
                  <a:pt x="55" y="1"/>
                </a:cubicBezTo>
                <a:cubicBezTo>
                  <a:pt x="55" y="0"/>
                  <a:pt x="55" y="0"/>
                  <a:pt x="55" y="0"/>
                </a:cubicBezTo>
                <a:cubicBezTo>
                  <a:pt x="55" y="0"/>
                  <a:pt x="54" y="0"/>
                  <a:pt x="52" y="0"/>
                </a:cubicBezTo>
                <a:cubicBezTo>
                  <a:pt x="50" y="0"/>
                  <a:pt x="49" y="1"/>
                  <a:pt x="49" y="1"/>
                </a:cubicBezTo>
                <a:cubicBezTo>
                  <a:pt x="49" y="1"/>
                  <a:pt x="49" y="1"/>
                  <a:pt x="49" y="1"/>
                </a:cubicBezTo>
                <a:cubicBezTo>
                  <a:pt x="44" y="1"/>
                  <a:pt x="36" y="2"/>
                  <a:pt x="27" y="6"/>
                </a:cubicBezTo>
                <a:cubicBezTo>
                  <a:pt x="26" y="6"/>
                  <a:pt x="26" y="6"/>
                  <a:pt x="26" y="6"/>
                </a:cubicBezTo>
                <a:cubicBezTo>
                  <a:pt x="10" y="14"/>
                  <a:pt x="3" y="22"/>
                  <a:pt x="2" y="31"/>
                </a:cubicBezTo>
                <a:cubicBezTo>
                  <a:pt x="1" y="43"/>
                  <a:pt x="11" y="52"/>
                  <a:pt x="21" y="60"/>
                </a:cubicBezTo>
                <a:cubicBezTo>
                  <a:pt x="23" y="62"/>
                  <a:pt x="25" y="63"/>
                  <a:pt x="27" y="65"/>
                </a:cubicBezTo>
                <a:cubicBezTo>
                  <a:pt x="31" y="69"/>
                  <a:pt x="35" y="83"/>
                  <a:pt x="27" y="129"/>
                </a:cubicBezTo>
                <a:cubicBezTo>
                  <a:pt x="22" y="163"/>
                  <a:pt x="12" y="204"/>
                  <a:pt x="3" y="245"/>
                </a:cubicBezTo>
                <a:cubicBezTo>
                  <a:pt x="2" y="249"/>
                  <a:pt x="1" y="253"/>
                  <a:pt x="0" y="258"/>
                </a:cubicBezTo>
                <a:cubicBezTo>
                  <a:pt x="3" y="258"/>
                  <a:pt x="5" y="260"/>
                  <a:pt x="7" y="261"/>
                </a:cubicBezTo>
                <a:cubicBezTo>
                  <a:pt x="8" y="256"/>
                  <a:pt x="9" y="251"/>
                  <a:pt x="10" y="246"/>
                </a:cubicBezTo>
                <a:cubicBezTo>
                  <a:pt x="33" y="146"/>
                  <a:pt x="48" y="74"/>
                  <a:pt x="32" y="59"/>
                </a:cubicBezTo>
                <a:cubicBezTo>
                  <a:pt x="30" y="58"/>
                  <a:pt x="28" y="56"/>
                  <a:pt x="26" y="54"/>
                </a:cubicBezTo>
                <a:cubicBezTo>
                  <a:pt x="17" y="47"/>
                  <a:pt x="8" y="39"/>
                  <a:pt x="9" y="32"/>
                </a:cubicBezTo>
                <a:cubicBezTo>
                  <a:pt x="10" y="26"/>
                  <a:pt x="17" y="20"/>
                  <a:pt x="30" y="12"/>
                </a:cubicBezTo>
                <a:cubicBezTo>
                  <a:pt x="39" y="9"/>
                  <a:pt x="47" y="8"/>
                  <a:pt x="51" y="8"/>
                </a:cubicBezTo>
                <a:cubicBezTo>
                  <a:pt x="54" y="8"/>
                  <a:pt x="54" y="8"/>
                  <a:pt x="54" y="8"/>
                </a:cubicBezTo>
                <a:cubicBezTo>
                  <a:pt x="58" y="8"/>
                  <a:pt x="66" y="9"/>
                  <a:pt x="75" y="12"/>
                </a:cubicBezTo>
                <a:cubicBezTo>
                  <a:pt x="88" y="19"/>
                  <a:pt x="95" y="26"/>
                  <a:pt x="96" y="31"/>
                </a:cubicBezTo>
                <a:cubicBezTo>
                  <a:pt x="97" y="39"/>
                  <a:pt x="88" y="47"/>
                  <a:pt x="79" y="54"/>
                </a:cubicBezTo>
                <a:close/>
              </a:path>
            </a:pathLst>
          </a:custGeom>
          <a:gradFill flip="none" rotWithShape="1">
            <a:gsLst>
              <a:gs pos="47000">
                <a:sysClr val="windowText" lastClr="000000">
                  <a:lumMod val="65000"/>
                  <a:lumOff val="35000"/>
                </a:sysClr>
              </a:gs>
              <a:gs pos="0">
                <a:sysClr val="windowText" lastClr="000000">
                  <a:lumMod val="65000"/>
                  <a:lumOff val="35000"/>
                </a:sysClr>
              </a:gs>
              <a:gs pos="74350">
                <a:sysClr val="window" lastClr="FFFFFF">
                  <a:lumMod val="85000"/>
                </a:sysClr>
              </a:gs>
              <a:gs pos="18000">
                <a:sysClr val="window" lastClr="FFFFFF">
                  <a:lumMod val="85000"/>
                </a:sysClr>
              </a:gs>
              <a:gs pos="100000">
                <a:sysClr val="windowText" lastClr="000000">
                  <a:lumMod val="65000"/>
                  <a:lumOff val="35000"/>
                </a:sysClr>
              </a:gs>
            </a:gsLst>
            <a:lin ang="0" scaled="1"/>
            <a:tileRect/>
          </a:gradFill>
          <a:ln w="14288" cap="flat">
            <a:noFill/>
            <a:prstDash val="solid"/>
            <a:miter lim="800000"/>
            <a:headEnd/>
            <a:tailEnd/>
          </a:ln>
        </p:spPr>
        <p:txBody>
          <a:bodyPr lIns="68580" tIns="34290" rIns="68580" bIns="34290"/>
          <a:lstStyle/>
          <a:p>
            <a:pPr>
              <a:defRPr/>
            </a:pPr>
            <a:endParaRPr lang="zh-CN" altLang="en-US" kern="0">
              <a:solidFill>
                <a:prstClr val="black"/>
              </a:solidFill>
              <a:cs typeface="+mn-ea"/>
              <a:sym typeface="+mn-lt"/>
            </a:endParaRPr>
          </a:p>
        </p:txBody>
      </p:sp>
      <p:sp>
        <p:nvSpPr>
          <p:cNvPr id="902" name="MH_Other_367"/>
          <p:cNvSpPr txBox="1">
            <a:spLocks noChangeArrowheads="1"/>
          </p:cNvSpPr>
          <p:nvPr>
            <p:custDataLst>
              <p:tags r:id="rId369"/>
            </p:custDataLst>
          </p:nvPr>
        </p:nvSpPr>
        <p:spPr bwMode="auto">
          <a:xfrm>
            <a:off x="5142091" y="2214688"/>
            <a:ext cx="608013"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norm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defRPr/>
            </a:pPr>
            <a:r>
              <a:rPr lang="en-US" altLang="zh-CN" sz="3300" kern="0">
                <a:solidFill>
                  <a:schemeClr val="accent1"/>
                </a:solidFill>
                <a:latin typeface="+mn-lt"/>
                <a:ea typeface="+mn-ea"/>
                <a:cs typeface="+mn-ea"/>
                <a:sym typeface="+mn-lt"/>
              </a:rPr>
              <a:t>01</a:t>
            </a:r>
            <a:endParaRPr lang="zh-CN" altLang="en-US" sz="3300" kern="0">
              <a:solidFill>
                <a:schemeClr val="accent1"/>
              </a:solidFill>
              <a:latin typeface="+mn-lt"/>
              <a:ea typeface="+mn-ea"/>
              <a:cs typeface="+mn-ea"/>
              <a:sym typeface="+mn-lt"/>
            </a:endParaRPr>
          </a:p>
        </p:txBody>
      </p:sp>
      <p:sp>
        <p:nvSpPr>
          <p:cNvPr id="905" name="MH_Other_368"/>
          <p:cNvSpPr/>
          <p:nvPr>
            <p:custDataLst>
              <p:tags r:id="rId370"/>
            </p:custDataLst>
          </p:nvPr>
        </p:nvSpPr>
        <p:spPr>
          <a:xfrm rot="5400000" flipV="1">
            <a:off x="6425585" y="3283870"/>
            <a:ext cx="676275" cy="1119187"/>
          </a:xfrm>
          <a:prstGeom prst="rect">
            <a:avLst/>
          </a:prstGeom>
          <a:solidFill>
            <a:sysClr val="window" lastClr="FFFFFF">
              <a:lumMod val="95000"/>
            </a:sysClr>
          </a:solidFill>
          <a:ln w="12700" cap="flat" cmpd="sng" algn="ctr">
            <a:solidFill>
              <a:schemeClr val="accent2"/>
            </a:solidFill>
            <a:prstDash val="solid"/>
            <a:miter lim="800000"/>
          </a:ln>
          <a:effectLst>
            <a:outerShdw blurRad="165100" dist="114300" dir="3600000" algn="bl" rotWithShape="0">
              <a:prstClr val="black">
                <a:alpha val="40000"/>
              </a:prstClr>
            </a:outerShdw>
          </a:effectLst>
        </p:spPr>
        <p:txBody>
          <a:bodyPr lIns="68580" tIns="34290" rIns="68580" bIns="34290" anchor="ctr"/>
          <a:lstStyle/>
          <a:p>
            <a:pPr algn="ctr">
              <a:defRPr/>
            </a:pPr>
            <a:endParaRPr lang="zh-CN" altLang="en-US" kern="0">
              <a:solidFill>
                <a:prstClr val="white"/>
              </a:solidFill>
              <a:cs typeface="+mn-ea"/>
              <a:sym typeface="+mn-lt"/>
            </a:endParaRPr>
          </a:p>
        </p:txBody>
      </p:sp>
      <p:sp>
        <p:nvSpPr>
          <p:cNvPr id="906" name="MH_Other_369"/>
          <p:cNvSpPr/>
          <p:nvPr>
            <p:custDataLst>
              <p:tags r:id="rId371"/>
            </p:custDataLst>
          </p:nvPr>
        </p:nvSpPr>
        <p:spPr>
          <a:xfrm rot="5400000" flipV="1">
            <a:off x="5950129" y="3759326"/>
            <a:ext cx="676275" cy="168275"/>
          </a:xfrm>
          <a:prstGeom prst="rect">
            <a:avLst/>
          </a:prstGeom>
          <a:solidFill>
            <a:schemeClr val="accent2"/>
          </a:solidFill>
          <a:ln w="12700" cap="flat" cmpd="sng" algn="ctr">
            <a:noFill/>
            <a:prstDash val="solid"/>
            <a:miter lim="800000"/>
          </a:ln>
          <a:effectLst/>
        </p:spPr>
        <p:txBody>
          <a:bodyPr lIns="68580" tIns="34290" rIns="68580" bIns="34290" anchor="ctr"/>
          <a:lstStyle/>
          <a:p>
            <a:pPr algn="ctr">
              <a:defRPr/>
            </a:pPr>
            <a:endParaRPr lang="zh-CN" altLang="en-US" kern="0">
              <a:solidFill>
                <a:prstClr val="white"/>
              </a:solidFill>
              <a:cs typeface="+mn-ea"/>
              <a:sym typeface="+mn-lt"/>
            </a:endParaRPr>
          </a:p>
        </p:txBody>
      </p:sp>
      <p:sp>
        <p:nvSpPr>
          <p:cNvPr id="908" name="MH_Other_370"/>
          <p:cNvSpPr>
            <a:spLocks/>
          </p:cNvSpPr>
          <p:nvPr>
            <p:custDataLst>
              <p:tags r:id="rId372"/>
            </p:custDataLst>
          </p:nvPr>
        </p:nvSpPr>
        <p:spPr bwMode="auto">
          <a:xfrm rot="5400000" flipV="1">
            <a:off x="6026328" y="3746625"/>
            <a:ext cx="336550" cy="193675"/>
          </a:xfrm>
          <a:custGeom>
            <a:avLst/>
            <a:gdLst>
              <a:gd name="T0" fmla="*/ 0 w 230"/>
              <a:gd name="T1" fmla="*/ 2 h 131"/>
              <a:gd name="T2" fmla="*/ 1 w 230"/>
              <a:gd name="T3" fmla="*/ 131 h 131"/>
              <a:gd name="T4" fmla="*/ 66 w 230"/>
              <a:gd name="T5" fmla="*/ 131 h 131"/>
              <a:gd name="T6" fmla="*/ 66 w 230"/>
              <a:gd name="T7" fmla="*/ 130 h 131"/>
              <a:gd name="T8" fmla="*/ 64 w 230"/>
              <a:gd name="T9" fmla="*/ 112 h 131"/>
              <a:gd name="T10" fmla="*/ 80 w 230"/>
              <a:gd name="T11" fmla="*/ 121 h 131"/>
              <a:gd name="T12" fmla="*/ 84 w 230"/>
              <a:gd name="T13" fmla="*/ 130 h 131"/>
              <a:gd name="T14" fmla="*/ 151 w 230"/>
              <a:gd name="T15" fmla="*/ 130 h 131"/>
              <a:gd name="T16" fmla="*/ 154 w 230"/>
              <a:gd name="T17" fmla="*/ 123 h 131"/>
              <a:gd name="T18" fmla="*/ 170 w 230"/>
              <a:gd name="T19" fmla="*/ 114 h 131"/>
              <a:gd name="T20" fmla="*/ 169 w 230"/>
              <a:gd name="T21" fmla="*/ 130 h 131"/>
              <a:gd name="T22" fmla="*/ 230 w 230"/>
              <a:gd name="T23" fmla="*/ 129 h 131"/>
              <a:gd name="T24" fmla="*/ 229 w 230"/>
              <a:gd name="T25" fmla="*/ 0 h 131"/>
              <a:gd name="T26" fmla="*/ 0 w 230"/>
              <a:gd name="T27" fmla="*/ 2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30" h="131">
                <a:moveTo>
                  <a:pt x="0" y="2"/>
                </a:moveTo>
                <a:cubicBezTo>
                  <a:pt x="1" y="131"/>
                  <a:pt x="1" y="131"/>
                  <a:pt x="1" y="131"/>
                </a:cubicBezTo>
                <a:cubicBezTo>
                  <a:pt x="66" y="131"/>
                  <a:pt x="66" y="131"/>
                  <a:pt x="66" y="131"/>
                </a:cubicBezTo>
                <a:cubicBezTo>
                  <a:pt x="66" y="130"/>
                  <a:pt x="66" y="130"/>
                  <a:pt x="66" y="130"/>
                </a:cubicBezTo>
                <a:cubicBezTo>
                  <a:pt x="61" y="122"/>
                  <a:pt x="60" y="114"/>
                  <a:pt x="64" y="112"/>
                </a:cubicBezTo>
                <a:cubicBezTo>
                  <a:pt x="68" y="109"/>
                  <a:pt x="75" y="113"/>
                  <a:pt x="80" y="121"/>
                </a:cubicBezTo>
                <a:cubicBezTo>
                  <a:pt x="82" y="124"/>
                  <a:pt x="83" y="127"/>
                  <a:pt x="84" y="130"/>
                </a:cubicBezTo>
                <a:cubicBezTo>
                  <a:pt x="151" y="130"/>
                  <a:pt x="151" y="130"/>
                  <a:pt x="151" y="130"/>
                </a:cubicBezTo>
                <a:cubicBezTo>
                  <a:pt x="151" y="128"/>
                  <a:pt x="152" y="125"/>
                  <a:pt x="154" y="123"/>
                </a:cubicBezTo>
                <a:cubicBezTo>
                  <a:pt x="159" y="115"/>
                  <a:pt x="166" y="111"/>
                  <a:pt x="170" y="114"/>
                </a:cubicBezTo>
                <a:cubicBezTo>
                  <a:pt x="173" y="116"/>
                  <a:pt x="173" y="123"/>
                  <a:pt x="169" y="130"/>
                </a:cubicBezTo>
                <a:cubicBezTo>
                  <a:pt x="230" y="129"/>
                  <a:pt x="230" y="129"/>
                  <a:pt x="230" y="129"/>
                </a:cubicBezTo>
                <a:cubicBezTo>
                  <a:pt x="229" y="0"/>
                  <a:pt x="229" y="0"/>
                  <a:pt x="229" y="0"/>
                </a:cubicBezTo>
                <a:lnTo>
                  <a:pt x="0" y="2"/>
                </a:lnTo>
                <a:close/>
              </a:path>
            </a:pathLst>
          </a:custGeom>
          <a:gradFill flip="none" rotWithShape="1">
            <a:gsLst>
              <a:gs pos="0">
                <a:sysClr val="windowText" lastClr="000000">
                  <a:lumMod val="50000"/>
                  <a:lumOff val="50000"/>
                </a:sysClr>
              </a:gs>
              <a:gs pos="16000">
                <a:sysClr val="windowText" lastClr="000000"/>
              </a:gs>
            </a:gsLst>
            <a:lin ang="16200000" scaled="1"/>
            <a:tileRect/>
          </a:gradFill>
          <a:ln>
            <a:noFill/>
          </a:ln>
        </p:spPr>
        <p:txBody>
          <a:bodyPr lIns="68580" tIns="34290" rIns="68580" bIns="34290"/>
          <a:lstStyle/>
          <a:p>
            <a:pPr>
              <a:defRPr/>
            </a:pPr>
            <a:endParaRPr lang="zh-CN" altLang="en-US" kern="0">
              <a:solidFill>
                <a:prstClr val="black"/>
              </a:solidFill>
              <a:cs typeface="+mn-ea"/>
              <a:sym typeface="+mn-lt"/>
            </a:endParaRPr>
          </a:p>
        </p:txBody>
      </p:sp>
      <p:sp>
        <p:nvSpPr>
          <p:cNvPr id="909" name="MH_Other_371"/>
          <p:cNvSpPr>
            <a:spLocks/>
          </p:cNvSpPr>
          <p:nvPr>
            <p:custDataLst>
              <p:tags r:id="rId373"/>
            </p:custDataLst>
          </p:nvPr>
        </p:nvSpPr>
        <p:spPr bwMode="auto">
          <a:xfrm rot="5400000" flipV="1">
            <a:off x="5995372" y="3653756"/>
            <a:ext cx="158750" cy="379413"/>
          </a:xfrm>
          <a:custGeom>
            <a:avLst/>
            <a:gdLst>
              <a:gd name="T0" fmla="*/ 79 w 109"/>
              <a:gd name="T1" fmla="*/ 54 h 261"/>
              <a:gd name="T2" fmla="*/ 73 w 109"/>
              <a:gd name="T3" fmla="*/ 59 h 261"/>
              <a:gd name="T4" fmla="*/ 98 w 109"/>
              <a:gd name="T5" fmla="*/ 246 h 261"/>
              <a:gd name="T6" fmla="*/ 101 w 109"/>
              <a:gd name="T7" fmla="*/ 260 h 261"/>
              <a:gd name="T8" fmla="*/ 109 w 109"/>
              <a:gd name="T9" fmla="*/ 258 h 261"/>
              <a:gd name="T10" fmla="*/ 105 w 109"/>
              <a:gd name="T11" fmla="*/ 244 h 261"/>
              <a:gd name="T12" fmla="*/ 79 w 109"/>
              <a:gd name="T13" fmla="*/ 129 h 261"/>
              <a:gd name="T14" fmla="*/ 78 w 109"/>
              <a:gd name="T15" fmla="*/ 64 h 261"/>
              <a:gd name="T16" fmla="*/ 84 w 109"/>
              <a:gd name="T17" fmla="*/ 60 h 261"/>
              <a:gd name="T18" fmla="*/ 103 w 109"/>
              <a:gd name="T19" fmla="*/ 31 h 261"/>
              <a:gd name="T20" fmla="*/ 78 w 109"/>
              <a:gd name="T21" fmla="*/ 5 h 261"/>
              <a:gd name="T22" fmla="*/ 78 w 109"/>
              <a:gd name="T23" fmla="*/ 5 h 261"/>
              <a:gd name="T24" fmla="*/ 55 w 109"/>
              <a:gd name="T25" fmla="*/ 1 h 261"/>
              <a:gd name="T26" fmla="*/ 55 w 109"/>
              <a:gd name="T27" fmla="*/ 0 h 261"/>
              <a:gd name="T28" fmla="*/ 52 w 109"/>
              <a:gd name="T29" fmla="*/ 0 h 261"/>
              <a:gd name="T30" fmla="*/ 49 w 109"/>
              <a:gd name="T31" fmla="*/ 1 h 261"/>
              <a:gd name="T32" fmla="*/ 49 w 109"/>
              <a:gd name="T33" fmla="*/ 1 h 261"/>
              <a:gd name="T34" fmla="*/ 27 w 109"/>
              <a:gd name="T35" fmla="*/ 6 h 261"/>
              <a:gd name="T36" fmla="*/ 26 w 109"/>
              <a:gd name="T37" fmla="*/ 6 h 261"/>
              <a:gd name="T38" fmla="*/ 2 w 109"/>
              <a:gd name="T39" fmla="*/ 31 h 261"/>
              <a:gd name="T40" fmla="*/ 21 w 109"/>
              <a:gd name="T41" fmla="*/ 60 h 261"/>
              <a:gd name="T42" fmla="*/ 27 w 109"/>
              <a:gd name="T43" fmla="*/ 65 h 261"/>
              <a:gd name="T44" fmla="*/ 27 w 109"/>
              <a:gd name="T45" fmla="*/ 129 h 261"/>
              <a:gd name="T46" fmla="*/ 3 w 109"/>
              <a:gd name="T47" fmla="*/ 245 h 261"/>
              <a:gd name="T48" fmla="*/ 0 w 109"/>
              <a:gd name="T49" fmla="*/ 258 h 261"/>
              <a:gd name="T50" fmla="*/ 7 w 109"/>
              <a:gd name="T51" fmla="*/ 261 h 261"/>
              <a:gd name="T52" fmla="*/ 10 w 109"/>
              <a:gd name="T53" fmla="*/ 246 h 261"/>
              <a:gd name="T54" fmla="*/ 32 w 109"/>
              <a:gd name="T55" fmla="*/ 59 h 261"/>
              <a:gd name="T56" fmla="*/ 26 w 109"/>
              <a:gd name="T57" fmla="*/ 54 h 261"/>
              <a:gd name="T58" fmla="*/ 9 w 109"/>
              <a:gd name="T59" fmla="*/ 32 h 261"/>
              <a:gd name="T60" fmla="*/ 30 w 109"/>
              <a:gd name="T61" fmla="*/ 12 h 261"/>
              <a:gd name="T62" fmla="*/ 51 w 109"/>
              <a:gd name="T63" fmla="*/ 8 h 261"/>
              <a:gd name="T64" fmla="*/ 54 w 109"/>
              <a:gd name="T65" fmla="*/ 8 h 261"/>
              <a:gd name="T66" fmla="*/ 75 w 109"/>
              <a:gd name="T67" fmla="*/ 12 h 261"/>
              <a:gd name="T68" fmla="*/ 96 w 109"/>
              <a:gd name="T69" fmla="*/ 31 h 261"/>
              <a:gd name="T70" fmla="*/ 79 w 109"/>
              <a:gd name="T71" fmla="*/ 54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9" h="261">
                <a:moveTo>
                  <a:pt x="79" y="54"/>
                </a:moveTo>
                <a:cubicBezTo>
                  <a:pt x="77" y="56"/>
                  <a:pt x="75" y="57"/>
                  <a:pt x="73" y="59"/>
                </a:cubicBezTo>
                <a:cubicBezTo>
                  <a:pt x="57" y="74"/>
                  <a:pt x="73" y="146"/>
                  <a:pt x="98" y="246"/>
                </a:cubicBezTo>
                <a:cubicBezTo>
                  <a:pt x="99" y="250"/>
                  <a:pt x="100" y="255"/>
                  <a:pt x="101" y="260"/>
                </a:cubicBezTo>
                <a:cubicBezTo>
                  <a:pt x="103" y="259"/>
                  <a:pt x="106" y="258"/>
                  <a:pt x="109" y="258"/>
                </a:cubicBezTo>
                <a:cubicBezTo>
                  <a:pt x="107" y="253"/>
                  <a:pt x="106" y="249"/>
                  <a:pt x="105" y="244"/>
                </a:cubicBezTo>
                <a:cubicBezTo>
                  <a:pt x="95" y="204"/>
                  <a:pt x="85" y="163"/>
                  <a:pt x="79" y="129"/>
                </a:cubicBezTo>
                <a:cubicBezTo>
                  <a:pt x="71" y="82"/>
                  <a:pt x="74" y="68"/>
                  <a:pt x="78" y="64"/>
                </a:cubicBezTo>
                <a:cubicBezTo>
                  <a:pt x="80" y="63"/>
                  <a:pt x="82" y="61"/>
                  <a:pt x="84" y="60"/>
                </a:cubicBezTo>
                <a:cubicBezTo>
                  <a:pt x="94" y="51"/>
                  <a:pt x="104" y="42"/>
                  <a:pt x="103" y="31"/>
                </a:cubicBezTo>
                <a:cubicBezTo>
                  <a:pt x="102" y="22"/>
                  <a:pt x="94" y="14"/>
                  <a:pt x="78" y="5"/>
                </a:cubicBezTo>
                <a:cubicBezTo>
                  <a:pt x="78" y="5"/>
                  <a:pt x="78" y="5"/>
                  <a:pt x="78" y="5"/>
                </a:cubicBezTo>
                <a:cubicBezTo>
                  <a:pt x="68" y="2"/>
                  <a:pt x="60" y="1"/>
                  <a:pt x="55" y="1"/>
                </a:cubicBezTo>
                <a:cubicBezTo>
                  <a:pt x="55" y="0"/>
                  <a:pt x="55" y="0"/>
                  <a:pt x="55" y="0"/>
                </a:cubicBezTo>
                <a:cubicBezTo>
                  <a:pt x="55" y="0"/>
                  <a:pt x="54" y="0"/>
                  <a:pt x="52" y="0"/>
                </a:cubicBezTo>
                <a:cubicBezTo>
                  <a:pt x="50" y="0"/>
                  <a:pt x="49" y="1"/>
                  <a:pt x="49" y="1"/>
                </a:cubicBezTo>
                <a:cubicBezTo>
                  <a:pt x="49" y="1"/>
                  <a:pt x="49" y="1"/>
                  <a:pt x="49" y="1"/>
                </a:cubicBezTo>
                <a:cubicBezTo>
                  <a:pt x="44" y="1"/>
                  <a:pt x="36" y="2"/>
                  <a:pt x="27" y="6"/>
                </a:cubicBezTo>
                <a:cubicBezTo>
                  <a:pt x="26" y="6"/>
                  <a:pt x="26" y="6"/>
                  <a:pt x="26" y="6"/>
                </a:cubicBezTo>
                <a:cubicBezTo>
                  <a:pt x="10" y="14"/>
                  <a:pt x="3" y="22"/>
                  <a:pt x="2" y="31"/>
                </a:cubicBezTo>
                <a:cubicBezTo>
                  <a:pt x="1" y="43"/>
                  <a:pt x="11" y="52"/>
                  <a:pt x="21" y="60"/>
                </a:cubicBezTo>
                <a:cubicBezTo>
                  <a:pt x="23" y="62"/>
                  <a:pt x="25" y="63"/>
                  <a:pt x="27" y="65"/>
                </a:cubicBezTo>
                <a:cubicBezTo>
                  <a:pt x="31" y="69"/>
                  <a:pt x="35" y="83"/>
                  <a:pt x="27" y="129"/>
                </a:cubicBezTo>
                <a:cubicBezTo>
                  <a:pt x="22" y="163"/>
                  <a:pt x="12" y="204"/>
                  <a:pt x="3" y="245"/>
                </a:cubicBezTo>
                <a:cubicBezTo>
                  <a:pt x="2" y="249"/>
                  <a:pt x="1" y="253"/>
                  <a:pt x="0" y="258"/>
                </a:cubicBezTo>
                <a:cubicBezTo>
                  <a:pt x="3" y="258"/>
                  <a:pt x="5" y="260"/>
                  <a:pt x="7" y="261"/>
                </a:cubicBezTo>
                <a:cubicBezTo>
                  <a:pt x="8" y="256"/>
                  <a:pt x="9" y="251"/>
                  <a:pt x="10" y="246"/>
                </a:cubicBezTo>
                <a:cubicBezTo>
                  <a:pt x="33" y="146"/>
                  <a:pt x="48" y="74"/>
                  <a:pt x="32" y="59"/>
                </a:cubicBezTo>
                <a:cubicBezTo>
                  <a:pt x="30" y="58"/>
                  <a:pt x="28" y="56"/>
                  <a:pt x="26" y="54"/>
                </a:cubicBezTo>
                <a:cubicBezTo>
                  <a:pt x="17" y="47"/>
                  <a:pt x="8" y="39"/>
                  <a:pt x="9" y="32"/>
                </a:cubicBezTo>
                <a:cubicBezTo>
                  <a:pt x="10" y="26"/>
                  <a:pt x="17" y="20"/>
                  <a:pt x="30" y="12"/>
                </a:cubicBezTo>
                <a:cubicBezTo>
                  <a:pt x="39" y="9"/>
                  <a:pt x="47" y="8"/>
                  <a:pt x="51" y="8"/>
                </a:cubicBezTo>
                <a:cubicBezTo>
                  <a:pt x="54" y="8"/>
                  <a:pt x="54" y="8"/>
                  <a:pt x="54" y="8"/>
                </a:cubicBezTo>
                <a:cubicBezTo>
                  <a:pt x="58" y="8"/>
                  <a:pt x="66" y="9"/>
                  <a:pt x="75" y="12"/>
                </a:cubicBezTo>
                <a:cubicBezTo>
                  <a:pt x="88" y="19"/>
                  <a:pt x="95" y="26"/>
                  <a:pt x="96" y="31"/>
                </a:cubicBezTo>
                <a:cubicBezTo>
                  <a:pt x="97" y="39"/>
                  <a:pt x="88" y="47"/>
                  <a:pt x="79" y="54"/>
                </a:cubicBezTo>
                <a:close/>
              </a:path>
            </a:pathLst>
          </a:custGeom>
          <a:gradFill flip="none" rotWithShape="1">
            <a:gsLst>
              <a:gs pos="47000">
                <a:sysClr val="windowText" lastClr="000000">
                  <a:lumMod val="65000"/>
                  <a:lumOff val="35000"/>
                </a:sysClr>
              </a:gs>
              <a:gs pos="0">
                <a:sysClr val="windowText" lastClr="000000">
                  <a:lumMod val="65000"/>
                  <a:lumOff val="35000"/>
                </a:sysClr>
              </a:gs>
              <a:gs pos="74350">
                <a:sysClr val="window" lastClr="FFFFFF">
                  <a:lumMod val="85000"/>
                </a:sysClr>
              </a:gs>
              <a:gs pos="18000">
                <a:sysClr val="window" lastClr="FFFFFF">
                  <a:lumMod val="85000"/>
                </a:sysClr>
              </a:gs>
              <a:gs pos="100000">
                <a:sysClr val="windowText" lastClr="000000">
                  <a:lumMod val="65000"/>
                  <a:lumOff val="35000"/>
                </a:sysClr>
              </a:gs>
            </a:gsLst>
            <a:lin ang="0" scaled="1"/>
            <a:tileRect/>
          </a:gradFill>
          <a:ln w="14288" cap="flat">
            <a:noFill/>
            <a:prstDash val="solid"/>
            <a:miter lim="800000"/>
            <a:headEnd/>
            <a:tailEnd/>
          </a:ln>
        </p:spPr>
        <p:txBody>
          <a:bodyPr lIns="68580" tIns="34290" rIns="68580" bIns="34290"/>
          <a:lstStyle/>
          <a:p>
            <a:pPr>
              <a:defRPr/>
            </a:pPr>
            <a:endParaRPr lang="zh-CN" altLang="en-US" kern="0">
              <a:solidFill>
                <a:prstClr val="black"/>
              </a:solidFill>
              <a:cs typeface="+mn-ea"/>
              <a:sym typeface="+mn-lt"/>
            </a:endParaRPr>
          </a:p>
        </p:txBody>
      </p:sp>
      <p:sp>
        <p:nvSpPr>
          <p:cNvPr id="26998" name="MH_Other_372"/>
          <p:cNvSpPr txBox="1">
            <a:spLocks noChangeArrowheads="1"/>
          </p:cNvSpPr>
          <p:nvPr>
            <p:custDataLst>
              <p:tags r:id="rId374"/>
            </p:custDataLst>
          </p:nvPr>
        </p:nvSpPr>
        <p:spPr bwMode="auto">
          <a:xfrm>
            <a:off x="6500991" y="3554538"/>
            <a:ext cx="608013"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eaLnBrk="1" hangingPunct="1"/>
            <a:r>
              <a:rPr lang="en-US" altLang="zh-CN" sz="3300">
                <a:solidFill>
                  <a:schemeClr val="accent2"/>
                </a:solidFill>
                <a:latin typeface="+mn-lt"/>
                <a:ea typeface="+mn-ea"/>
                <a:cs typeface="+mn-ea"/>
                <a:sym typeface="+mn-lt"/>
              </a:rPr>
              <a:t>02</a:t>
            </a:r>
            <a:endParaRPr lang="zh-CN" altLang="en-US" sz="3300">
              <a:solidFill>
                <a:schemeClr val="accent2"/>
              </a:solidFill>
              <a:latin typeface="+mn-lt"/>
              <a:ea typeface="+mn-ea"/>
              <a:cs typeface="+mn-ea"/>
              <a:sym typeface="+mn-lt"/>
            </a:endParaRPr>
          </a:p>
        </p:txBody>
      </p:sp>
      <p:sp>
        <p:nvSpPr>
          <p:cNvPr id="911" name="MH_Other_373"/>
          <p:cNvSpPr/>
          <p:nvPr>
            <p:custDataLst>
              <p:tags r:id="rId375"/>
            </p:custDataLst>
          </p:nvPr>
        </p:nvSpPr>
        <p:spPr>
          <a:xfrm rot="10800000" flipV="1">
            <a:off x="5084941" y="4624512"/>
            <a:ext cx="676275" cy="1119188"/>
          </a:xfrm>
          <a:prstGeom prst="rect">
            <a:avLst/>
          </a:prstGeom>
          <a:solidFill>
            <a:sysClr val="window" lastClr="FFFFFF">
              <a:lumMod val="95000"/>
            </a:sysClr>
          </a:solidFill>
          <a:ln w="12700" cap="flat" cmpd="sng" algn="ctr">
            <a:solidFill>
              <a:schemeClr val="accent3"/>
            </a:solidFill>
            <a:prstDash val="solid"/>
            <a:miter lim="800000"/>
          </a:ln>
          <a:effectLst>
            <a:outerShdw blurRad="165100" dist="114300" dir="3600000" algn="bl" rotWithShape="0">
              <a:prstClr val="black">
                <a:alpha val="40000"/>
              </a:prstClr>
            </a:outerShdw>
          </a:effectLst>
        </p:spPr>
        <p:txBody>
          <a:bodyPr lIns="68580" tIns="34290" rIns="68580" bIns="34290" anchor="ctr"/>
          <a:lstStyle/>
          <a:p>
            <a:pPr algn="ctr">
              <a:defRPr/>
            </a:pPr>
            <a:endParaRPr lang="zh-CN" altLang="en-US" kern="0">
              <a:solidFill>
                <a:prstClr val="white"/>
              </a:solidFill>
              <a:cs typeface="+mn-ea"/>
              <a:sym typeface="+mn-lt"/>
            </a:endParaRPr>
          </a:p>
        </p:txBody>
      </p:sp>
      <p:sp>
        <p:nvSpPr>
          <p:cNvPr id="912" name="MH_Other_374"/>
          <p:cNvSpPr/>
          <p:nvPr>
            <p:custDataLst>
              <p:tags r:id="rId376"/>
            </p:custDataLst>
          </p:nvPr>
        </p:nvSpPr>
        <p:spPr>
          <a:xfrm rot="10800000" flipV="1">
            <a:off x="5084941" y="4624513"/>
            <a:ext cx="676275" cy="168275"/>
          </a:xfrm>
          <a:prstGeom prst="rect">
            <a:avLst/>
          </a:prstGeom>
          <a:solidFill>
            <a:schemeClr val="accent3"/>
          </a:solidFill>
          <a:ln w="12700" cap="flat" cmpd="sng" algn="ctr">
            <a:noFill/>
            <a:prstDash val="solid"/>
            <a:miter lim="800000"/>
          </a:ln>
          <a:effectLst/>
        </p:spPr>
        <p:txBody>
          <a:bodyPr lIns="68580" tIns="34290" rIns="68580" bIns="34290" anchor="ctr"/>
          <a:lstStyle/>
          <a:p>
            <a:pPr algn="ctr">
              <a:defRPr/>
            </a:pPr>
            <a:endParaRPr lang="zh-CN" altLang="en-US" kern="0">
              <a:solidFill>
                <a:prstClr val="white"/>
              </a:solidFill>
              <a:cs typeface="+mn-ea"/>
              <a:sym typeface="+mn-lt"/>
            </a:endParaRPr>
          </a:p>
        </p:txBody>
      </p:sp>
      <p:sp>
        <p:nvSpPr>
          <p:cNvPr id="914" name="MH_Other_375"/>
          <p:cNvSpPr>
            <a:spLocks/>
          </p:cNvSpPr>
          <p:nvPr>
            <p:custDataLst>
              <p:tags r:id="rId377"/>
            </p:custDataLst>
          </p:nvPr>
        </p:nvSpPr>
        <p:spPr bwMode="auto">
          <a:xfrm rot="10800000" flipV="1">
            <a:off x="5254803" y="4516563"/>
            <a:ext cx="336550" cy="193675"/>
          </a:xfrm>
          <a:custGeom>
            <a:avLst/>
            <a:gdLst>
              <a:gd name="T0" fmla="*/ 0 w 230"/>
              <a:gd name="T1" fmla="*/ 2 h 131"/>
              <a:gd name="T2" fmla="*/ 1 w 230"/>
              <a:gd name="T3" fmla="*/ 131 h 131"/>
              <a:gd name="T4" fmla="*/ 66 w 230"/>
              <a:gd name="T5" fmla="*/ 131 h 131"/>
              <a:gd name="T6" fmla="*/ 66 w 230"/>
              <a:gd name="T7" fmla="*/ 130 h 131"/>
              <a:gd name="T8" fmla="*/ 64 w 230"/>
              <a:gd name="T9" fmla="*/ 112 h 131"/>
              <a:gd name="T10" fmla="*/ 80 w 230"/>
              <a:gd name="T11" fmla="*/ 121 h 131"/>
              <a:gd name="T12" fmla="*/ 84 w 230"/>
              <a:gd name="T13" fmla="*/ 130 h 131"/>
              <a:gd name="T14" fmla="*/ 151 w 230"/>
              <a:gd name="T15" fmla="*/ 130 h 131"/>
              <a:gd name="T16" fmla="*/ 154 w 230"/>
              <a:gd name="T17" fmla="*/ 123 h 131"/>
              <a:gd name="T18" fmla="*/ 170 w 230"/>
              <a:gd name="T19" fmla="*/ 114 h 131"/>
              <a:gd name="T20" fmla="*/ 169 w 230"/>
              <a:gd name="T21" fmla="*/ 130 h 131"/>
              <a:gd name="T22" fmla="*/ 230 w 230"/>
              <a:gd name="T23" fmla="*/ 129 h 131"/>
              <a:gd name="T24" fmla="*/ 229 w 230"/>
              <a:gd name="T25" fmla="*/ 0 h 131"/>
              <a:gd name="T26" fmla="*/ 0 w 230"/>
              <a:gd name="T27" fmla="*/ 2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30" h="131">
                <a:moveTo>
                  <a:pt x="0" y="2"/>
                </a:moveTo>
                <a:cubicBezTo>
                  <a:pt x="1" y="131"/>
                  <a:pt x="1" y="131"/>
                  <a:pt x="1" y="131"/>
                </a:cubicBezTo>
                <a:cubicBezTo>
                  <a:pt x="66" y="131"/>
                  <a:pt x="66" y="131"/>
                  <a:pt x="66" y="131"/>
                </a:cubicBezTo>
                <a:cubicBezTo>
                  <a:pt x="66" y="130"/>
                  <a:pt x="66" y="130"/>
                  <a:pt x="66" y="130"/>
                </a:cubicBezTo>
                <a:cubicBezTo>
                  <a:pt x="61" y="122"/>
                  <a:pt x="60" y="114"/>
                  <a:pt x="64" y="112"/>
                </a:cubicBezTo>
                <a:cubicBezTo>
                  <a:pt x="68" y="109"/>
                  <a:pt x="75" y="113"/>
                  <a:pt x="80" y="121"/>
                </a:cubicBezTo>
                <a:cubicBezTo>
                  <a:pt x="82" y="124"/>
                  <a:pt x="83" y="127"/>
                  <a:pt x="84" y="130"/>
                </a:cubicBezTo>
                <a:cubicBezTo>
                  <a:pt x="151" y="130"/>
                  <a:pt x="151" y="130"/>
                  <a:pt x="151" y="130"/>
                </a:cubicBezTo>
                <a:cubicBezTo>
                  <a:pt x="151" y="128"/>
                  <a:pt x="152" y="125"/>
                  <a:pt x="154" y="123"/>
                </a:cubicBezTo>
                <a:cubicBezTo>
                  <a:pt x="159" y="115"/>
                  <a:pt x="166" y="111"/>
                  <a:pt x="170" y="114"/>
                </a:cubicBezTo>
                <a:cubicBezTo>
                  <a:pt x="173" y="116"/>
                  <a:pt x="173" y="123"/>
                  <a:pt x="169" y="130"/>
                </a:cubicBezTo>
                <a:cubicBezTo>
                  <a:pt x="230" y="129"/>
                  <a:pt x="230" y="129"/>
                  <a:pt x="230" y="129"/>
                </a:cubicBezTo>
                <a:cubicBezTo>
                  <a:pt x="229" y="0"/>
                  <a:pt x="229" y="0"/>
                  <a:pt x="229" y="0"/>
                </a:cubicBezTo>
                <a:lnTo>
                  <a:pt x="0" y="2"/>
                </a:lnTo>
                <a:close/>
              </a:path>
            </a:pathLst>
          </a:custGeom>
          <a:gradFill flip="none" rotWithShape="1">
            <a:gsLst>
              <a:gs pos="0">
                <a:sysClr val="windowText" lastClr="000000">
                  <a:lumMod val="50000"/>
                  <a:lumOff val="50000"/>
                </a:sysClr>
              </a:gs>
              <a:gs pos="16000">
                <a:sysClr val="windowText" lastClr="000000"/>
              </a:gs>
            </a:gsLst>
            <a:lin ang="16200000" scaled="1"/>
            <a:tileRect/>
          </a:gradFill>
          <a:ln>
            <a:noFill/>
          </a:ln>
        </p:spPr>
        <p:txBody>
          <a:bodyPr lIns="68580" tIns="34290" rIns="68580" bIns="34290"/>
          <a:lstStyle/>
          <a:p>
            <a:pPr>
              <a:defRPr/>
            </a:pPr>
            <a:endParaRPr lang="zh-CN" altLang="en-US" kern="0">
              <a:solidFill>
                <a:prstClr val="black"/>
              </a:solidFill>
              <a:cs typeface="+mn-ea"/>
              <a:sym typeface="+mn-lt"/>
            </a:endParaRPr>
          </a:p>
        </p:txBody>
      </p:sp>
      <p:sp>
        <p:nvSpPr>
          <p:cNvPr id="915" name="MH_Other_376"/>
          <p:cNvSpPr>
            <a:spLocks/>
          </p:cNvSpPr>
          <p:nvPr>
            <p:custDataLst>
              <p:tags r:id="rId378"/>
            </p:custDataLst>
          </p:nvPr>
        </p:nvSpPr>
        <p:spPr bwMode="auto">
          <a:xfrm rot="10800000" flipV="1">
            <a:off x="5343703" y="4303838"/>
            <a:ext cx="158750" cy="379413"/>
          </a:xfrm>
          <a:custGeom>
            <a:avLst/>
            <a:gdLst>
              <a:gd name="T0" fmla="*/ 79 w 109"/>
              <a:gd name="T1" fmla="*/ 54 h 261"/>
              <a:gd name="T2" fmla="*/ 73 w 109"/>
              <a:gd name="T3" fmla="*/ 59 h 261"/>
              <a:gd name="T4" fmla="*/ 98 w 109"/>
              <a:gd name="T5" fmla="*/ 246 h 261"/>
              <a:gd name="T6" fmla="*/ 101 w 109"/>
              <a:gd name="T7" fmla="*/ 260 h 261"/>
              <a:gd name="T8" fmla="*/ 109 w 109"/>
              <a:gd name="T9" fmla="*/ 258 h 261"/>
              <a:gd name="T10" fmla="*/ 105 w 109"/>
              <a:gd name="T11" fmla="*/ 244 h 261"/>
              <a:gd name="T12" fmla="*/ 79 w 109"/>
              <a:gd name="T13" fmla="*/ 129 h 261"/>
              <a:gd name="T14" fmla="*/ 78 w 109"/>
              <a:gd name="T15" fmla="*/ 64 h 261"/>
              <a:gd name="T16" fmla="*/ 84 w 109"/>
              <a:gd name="T17" fmla="*/ 60 h 261"/>
              <a:gd name="T18" fmla="*/ 103 w 109"/>
              <a:gd name="T19" fmla="*/ 31 h 261"/>
              <a:gd name="T20" fmla="*/ 78 w 109"/>
              <a:gd name="T21" fmla="*/ 5 h 261"/>
              <a:gd name="T22" fmla="*/ 78 w 109"/>
              <a:gd name="T23" fmla="*/ 5 h 261"/>
              <a:gd name="T24" fmla="*/ 55 w 109"/>
              <a:gd name="T25" fmla="*/ 1 h 261"/>
              <a:gd name="T26" fmla="*/ 55 w 109"/>
              <a:gd name="T27" fmla="*/ 0 h 261"/>
              <a:gd name="T28" fmla="*/ 52 w 109"/>
              <a:gd name="T29" fmla="*/ 0 h 261"/>
              <a:gd name="T30" fmla="*/ 49 w 109"/>
              <a:gd name="T31" fmla="*/ 1 h 261"/>
              <a:gd name="T32" fmla="*/ 49 w 109"/>
              <a:gd name="T33" fmla="*/ 1 h 261"/>
              <a:gd name="T34" fmla="*/ 27 w 109"/>
              <a:gd name="T35" fmla="*/ 6 h 261"/>
              <a:gd name="T36" fmla="*/ 26 w 109"/>
              <a:gd name="T37" fmla="*/ 6 h 261"/>
              <a:gd name="T38" fmla="*/ 2 w 109"/>
              <a:gd name="T39" fmla="*/ 31 h 261"/>
              <a:gd name="T40" fmla="*/ 21 w 109"/>
              <a:gd name="T41" fmla="*/ 60 h 261"/>
              <a:gd name="T42" fmla="*/ 27 w 109"/>
              <a:gd name="T43" fmla="*/ 65 h 261"/>
              <a:gd name="T44" fmla="*/ 27 w 109"/>
              <a:gd name="T45" fmla="*/ 129 h 261"/>
              <a:gd name="T46" fmla="*/ 3 w 109"/>
              <a:gd name="T47" fmla="*/ 245 h 261"/>
              <a:gd name="T48" fmla="*/ 0 w 109"/>
              <a:gd name="T49" fmla="*/ 258 h 261"/>
              <a:gd name="T50" fmla="*/ 7 w 109"/>
              <a:gd name="T51" fmla="*/ 261 h 261"/>
              <a:gd name="T52" fmla="*/ 10 w 109"/>
              <a:gd name="T53" fmla="*/ 246 h 261"/>
              <a:gd name="T54" fmla="*/ 32 w 109"/>
              <a:gd name="T55" fmla="*/ 59 h 261"/>
              <a:gd name="T56" fmla="*/ 26 w 109"/>
              <a:gd name="T57" fmla="*/ 54 h 261"/>
              <a:gd name="T58" fmla="*/ 9 w 109"/>
              <a:gd name="T59" fmla="*/ 32 h 261"/>
              <a:gd name="T60" fmla="*/ 30 w 109"/>
              <a:gd name="T61" fmla="*/ 12 h 261"/>
              <a:gd name="T62" fmla="*/ 51 w 109"/>
              <a:gd name="T63" fmla="*/ 8 h 261"/>
              <a:gd name="T64" fmla="*/ 54 w 109"/>
              <a:gd name="T65" fmla="*/ 8 h 261"/>
              <a:gd name="T66" fmla="*/ 75 w 109"/>
              <a:gd name="T67" fmla="*/ 12 h 261"/>
              <a:gd name="T68" fmla="*/ 96 w 109"/>
              <a:gd name="T69" fmla="*/ 31 h 261"/>
              <a:gd name="T70" fmla="*/ 79 w 109"/>
              <a:gd name="T71" fmla="*/ 54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9" h="261">
                <a:moveTo>
                  <a:pt x="79" y="54"/>
                </a:moveTo>
                <a:cubicBezTo>
                  <a:pt x="77" y="56"/>
                  <a:pt x="75" y="57"/>
                  <a:pt x="73" y="59"/>
                </a:cubicBezTo>
                <a:cubicBezTo>
                  <a:pt x="57" y="74"/>
                  <a:pt x="73" y="146"/>
                  <a:pt x="98" y="246"/>
                </a:cubicBezTo>
                <a:cubicBezTo>
                  <a:pt x="99" y="250"/>
                  <a:pt x="100" y="255"/>
                  <a:pt x="101" y="260"/>
                </a:cubicBezTo>
                <a:cubicBezTo>
                  <a:pt x="103" y="259"/>
                  <a:pt x="106" y="258"/>
                  <a:pt x="109" y="258"/>
                </a:cubicBezTo>
                <a:cubicBezTo>
                  <a:pt x="107" y="253"/>
                  <a:pt x="106" y="249"/>
                  <a:pt x="105" y="244"/>
                </a:cubicBezTo>
                <a:cubicBezTo>
                  <a:pt x="95" y="204"/>
                  <a:pt x="85" y="163"/>
                  <a:pt x="79" y="129"/>
                </a:cubicBezTo>
                <a:cubicBezTo>
                  <a:pt x="71" y="82"/>
                  <a:pt x="74" y="68"/>
                  <a:pt x="78" y="64"/>
                </a:cubicBezTo>
                <a:cubicBezTo>
                  <a:pt x="80" y="63"/>
                  <a:pt x="82" y="61"/>
                  <a:pt x="84" y="60"/>
                </a:cubicBezTo>
                <a:cubicBezTo>
                  <a:pt x="94" y="51"/>
                  <a:pt x="104" y="42"/>
                  <a:pt x="103" y="31"/>
                </a:cubicBezTo>
                <a:cubicBezTo>
                  <a:pt x="102" y="22"/>
                  <a:pt x="94" y="14"/>
                  <a:pt x="78" y="5"/>
                </a:cubicBezTo>
                <a:cubicBezTo>
                  <a:pt x="78" y="5"/>
                  <a:pt x="78" y="5"/>
                  <a:pt x="78" y="5"/>
                </a:cubicBezTo>
                <a:cubicBezTo>
                  <a:pt x="68" y="2"/>
                  <a:pt x="60" y="1"/>
                  <a:pt x="55" y="1"/>
                </a:cubicBezTo>
                <a:cubicBezTo>
                  <a:pt x="55" y="0"/>
                  <a:pt x="55" y="0"/>
                  <a:pt x="55" y="0"/>
                </a:cubicBezTo>
                <a:cubicBezTo>
                  <a:pt x="55" y="0"/>
                  <a:pt x="54" y="0"/>
                  <a:pt x="52" y="0"/>
                </a:cubicBezTo>
                <a:cubicBezTo>
                  <a:pt x="50" y="0"/>
                  <a:pt x="49" y="1"/>
                  <a:pt x="49" y="1"/>
                </a:cubicBezTo>
                <a:cubicBezTo>
                  <a:pt x="49" y="1"/>
                  <a:pt x="49" y="1"/>
                  <a:pt x="49" y="1"/>
                </a:cubicBezTo>
                <a:cubicBezTo>
                  <a:pt x="44" y="1"/>
                  <a:pt x="36" y="2"/>
                  <a:pt x="27" y="6"/>
                </a:cubicBezTo>
                <a:cubicBezTo>
                  <a:pt x="26" y="6"/>
                  <a:pt x="26" y="6"/>
                  <a:pt x="26" y="6"/>
                </a:cubicBezTo>
                <a:cubicBezTo>
                  <a:pt x="10" y="14"/>
                  <a:pt x="3" y="22"/>
                  <a:pt x="2" y="31"/>
                </a:cubicBezTo>
                <a:cubicBezTo>
                  <a:pt x="1" y="43"/>
                  <a:pt x="11" y="52"/>
                  <a:pt x="21" y="60"/>
                </a:cubicBezTo>
                <a:cubicBezTo>
                  <a:pt x="23" y="62"/>
                  <a:pt x="25" y="63"/>
                  <a:pt x="27" y="65"/>
                </a:cubicBezTo>
                <a:cubicBezTo>
                  <a:pt x="31" y="69"/>
                  <a:pt x="35" y="83"/>
                  <a:pt x="27" y="129"/>
                </a:cubicBezTo>
                <a:cubicBezTo>
                  <a:pt x="22" y="163"/>
                  <a:pt x="12" y="204"/>
                  <a:pt x="3" y="245"/>
                </a:cubicBezTo>
                <a:cubicBezTo>
                  <a:pt x="2" y="249"/>
                  <a:pt x="1" y="253"/>
                  <a:pt x="0" y="258"/>
                </a:cubicBezTo>
                <a:cubicBezTo>
                  <a:pt x="3" y="258"/>
                  <a:pt x="5" y="260"/>
                  <a:pt x="7" y="261"/>
                </a:cubicBezTo>
                <a:cubicBezTo>
                  <a:pt x="8" y="256"/>
                  <a:pt x="9" y="251"/>
                  <a:pt x="10" y="246"/>
                </a:cubicBezTo>
                <a:cubicBezTo>
                  <a:pt x="33" y="146"/>
                  <a:pt x="48" y="74"/>
                  <a:pt x="32" y="59"/>
                </a:cubicBezTo>
                <a:cubicBezTo>
                  <a:pt x="30" y="58"/>
                  <a:pt x="28" y="56"/>
                  <a:pt x="26" y="54"/>
                </a:cubicBezTo>
                <a:cubicBezTo>
                  <a:pt x="17" y="47"/>
                  <a:pt x="8" y="39"/>
                  <a:pt x="9" y="32"/>
                </a:cubicBezTo>
                <a:cubicBezTo>
                  <a:pt x="10" y="26"/>
                  <a:pt x="17" y="20"/>
                  <a:pt x="30" y="12"/>
                </a:cubicBezTo>
                <a:cubicBezTo>
                  <a:pt x="39" y="9"/>
                  <a:pt x="47" y="8"/>
                  <a:pt x="51" y="8"/>
                </a:cubicBezTo>
                <a:cubicBezTo>
                  <a:pt x="54" y="8"/>
                  <a:pt x="54" y="8"/>
                  <a:pt x="54" y="8"/>
                </a:cubicBezTo>
                <a:cubicBezTo>
                  <a:pt x="58" y="8"/>
                  <a:pt x="66" y="9"/>
                  <a:pt x="75" y="12"/>
                </a:cubicBezTo>
                <a:cubicBezTo>
                  <a:pt x="88" y="19"/>
                  <a:pt x="95" y="26"/>
                  <a:pt x="96" y="31"/>
                </a:cubicBezTo>
                <a:cubicBezTo>
                  <a:pt x="97" y="39"/>
                  <a:pt x="88" y="47"/>
                  <a:pt x="79" y="54"/>
                </a:cubicBezTo>
                <a:close/>
              </a:path>
            </a:pathLst>
          </a:custGeom>
          <a:gradFill flip="none" rotWithShape="1">
            <a:gsLst>
              <a:gs pos="47000">
                <a:sysClr val="windowText" lastClr="000000">
                  <a:lumMod val="65000"/>
                  <a:lumOff val="35000"/>
                </a:sysClr>
              </a:gs>
              <a:gs pos="0">
                <a:sysClr val="windowText" lastClr="000000">
                  <a:lumMod val="65000"/>
                  <a:lumOff val="35000"/>
                </a:sysClr>
              </a:gs>
              <a:gs pos="74350">
                <a:sysClr val="window" lastClr="FFFFFF">
                  <a:lumMod val="85000"/>
                </a:sysClr>
              </a:gs>
              <a:gs pos="18000">
                <a:sysClr val="window" lastClr="FFFFFF">
                  <a:lumMod val="85000"/>
                </a:sysClr>
              </a:gs>
              <a:gs pos="100000">
                <a:sysClr val="windowText" lastClr="000000">
                  <a:lumMod val="65000"/>
                  <a:lumOff val="35000"/>
                </a:sysClr>
              </a:gs>
            </a:gsLst>
            <a:lin ang="0" scaled="1"/>
            <a:tileRect/>
          </a:gradFill>
          <a:ln w="14288" cap="flat">
            <a:noFill/>
            <a:prstDash val="solid"/>
            <a:miter lim="800000"/>
            <a:headEnd/>
            <a:tailEnd/>
          </a:ln>
        </p:spPr>
        <p:txBody>
          <a:bodyPr lIns="68580" tIns="34290" rIns="68580" bIns="34290"/>
          <a:lstStyle/>
          <a:p>
            <a:pPr>
              <a:defRPr/>
            </a:pPr>
            <a:endParaRPr lang="zh-CN" altLang="en-US" kern="0">
              <a:solidFill>
                <a:prstClr val="black"/>
              </a:solidFill>
              <a:cs typeface="+mn-ea"/>
              <a:sym typeface="+mn-lt"/>
            </a:endParaRPr>
          </a:p>
        </p:txBody>
      </p:sp>
      <p:sp>
        <p:nvSpPr>
          <p:cNvPr id="27003" name="MH_Other_377"/>
          <p:cNvSpPr txBox="1">
            <a:spLocks noChangeArrowheads="1"/>
          </p:cNvSpPr>
          <p:nvPr>
            <p:custDataLst>
              <p:tags r:id="rId379"/>
            </p:custDataLst>
          </p:nvPr>
        </p:nvSpPr>
        <p:spPr bwMode="auto">
          <a:xfrm>
            <a:off x="5142091" y="4895976"/>
            <a:ext cx="608013"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eaLnBrk="1" hangingPunct="1"/>
            <a:r>
              <a:rPr lang="en-US" altLang="zh-CN" sz="3300">
                <a:solidFill>
                  <a:schemeClr val="accent3"/>
                </a:solidFill>
                <a:latin typeface="+mn-lt"/>
                <a:ea typeface="+mn-ea"/>
                <a:cs typeface="+mn-ea"/>
                <a:sym typeface="+mn-lt"/>
              </a:rPr>
              <a:t>03</a:t>
            </a:r>
            <a:endParaRPr lang="zh-CN" altLang="en-US" sz="3300">
              <a:solidFill>
                <a:schemeClr val="accent3"/>
              </a:solidFill>
              <a:latin typeface="+mn-lt"/>
              <a:ea typeface="+mn-ea"/>
              <a:cs typeface="+mn-ea"/>
              <a:sym typeface="+mn-lt"/>
            </a:endParaRPr>
          </a:p>
        </p:txBody>
      </p:sp>
      <p:grpSp>
        <p:nvGrpSpPr>
          <p:cNvPr id="2" name="组合 1"/>
          <p:cNvGrpSpPr/>
          <p:nvPr/>
        </p:nvGrpSpPr>
        <p:grpSpPr>
          <a:xfrm>
            <a:off x="8786179" y="1881168"/>
            <a:ext cx="2255201" cy="4762539"/>
            <a:chOff x="8351839" y="3714751"/>
            <a:chExt cx="1022349" cy="2158999"/>
          </a:xfrm>
        </p:grpSpPr>
        <p:sp>
          <p:nvSpPr>
            <p:cNvPr id="918" name="MH_Other_378"/>
            <p:cNvSpPr>
              <a:spLocks/>
            </p:cNvSpPr>
            <p:nvPr>
              <p:custDataLst>
                <p:tags r:id="rId384"/>
              </p:custDataLst>
            </p:nvPr>
          </p:nvSpPr>
          <p:spPr bwMode="auto">
            <a:xfrm>
              <a:off x="9113839" y="3803651"/>
              <a:ext cx="168275" cy="352425"/>
            </a:xfrm>
            <a:custGeom>
              <a:avLst/>
              <a:gdLst>
                <a:gd name="T0" fmla="*/ 8 w 129"/>
                <a:gd name="T1" fmla="*/ 6 h 268"/>
                <a:gd name="T2" fmla="*/ 0 w 129"/>
                <a:gd name="T3" fmla="*/ 9 h 268"/>
                <a:gd name="T4" fmla="*/ 84 w 129"/>
                <a:gd name="T5" fmla="*/ 145 h 268"/>
                <a:gd name="T6" fmla="*/ 119 w 129"/>
                <a:gd name="T7" fmla="*/ 261 h 268"/>
                <a:gd name="T8" fmla="*/ 124 w 129"/>
                <a:gd name="T9" fmla="*/ 268 h 268"/>
                <a:gd name="T10" fmla="*/ 129 w 129"/>
                <a:gd name="T11" fmla="*/ 242 h 268"/>
                <a:gd name="T12" fmla="*/ 105 w 129"/>
                <a:gd name="T13" fmla="*/ 189 h 268"/>
                <a:gd name="T14" fmla="*/ 73 w 129"/>
                <a:gd name="T15" fmla="*/ 21 h 268"/>
                <a:gd name="T16" fmla="*/ 8 w 129"/>
                <a:gd name="T17" fmla="*/ 6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9" h="268">
                  <a:moveTo>
                    <a:pt x="8" y="6"/>
                  </a:moveTo>
                  <a:cubicBezTo>
                    <a:pt x="5" y="7"/>
                    <a:pt x="3" y="8"/>
                    <a:pt x="0" y="9"/>
                  </a:cubicBezTo>
                  <a:cubicBezTo>
                    <a:pt x="53" y="37"/>
                    <a:pt x="81" y="83"/>
                    <a:pt x="84" y="145"/>
                  </a:cubicBezTo>
                  <a:cubicBezTo>
                    <a:pt x="87" y="193"/>
                    <a:pt x="99" y="232"/>
                    <a:pt x="119" y="261"/>
                  </a:cubicBezTo>
                  <a:cubicBezTo>
                    <a:pt x="121" y="263"/>
                    <a:pt x="123" y="266"/>
                    <a:pt x="124" y="268"/>
                  </a:cubicBezTo>
                  <a:cubicBezTo>
                    <a:pt x="129" y="242"/>
                    <a:pt x="129" y="242"/>
                    <a:pt x="129" y="242"/>
                  </a:cubicBezTo>
                  <a:cubicBezTo>
                    <a:pt x="105" y="189"/>
                    <a:pt x="105" y="189"/>
                    <a:pt x="105" y="189"/>
                  </a:cubicBezTo>
                  <a:cubicBezTo>
                    <a:pt x="115" y="128"/>
                    <a:pt x="105" y="72"/>
                    <a:pt x="73" y="21"/>
                  </a:cubicBezTo>
                  <a:cubicBezTo>
                    <a:pt x="55" y="5"/>
                    <a:pt x="33" y="0"/>
                    <a:pt x="8" y="6"/>
                  </a:cubicBezTo>
                  <a:close/>
                </a:path>
              </a:pathLst>
            </a:custGeom>
            <a:solidFill>
              <a:srgbClr val="8F3629"/>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zh-CN" altLang="en-US" kern="0">
                <a:solidFill>
                  <a:prstClr val="black"/>
                </a:solidFill>
                <a:cs typeface="+mn-ea"/>
                <a:sym typeface="+mn-lt"/>
              </a:endParaRPr>
            </a:p>
          </p:txBody>
        </p:sp>
        <p:sp>
          <p:nvSpPr>
            <p:cNvPr id="919" name="MH_Other_379"/>
            <p:cNvSpPr>
              <a:spLocks/>
            </p:cNvSpPr>
            <p:nvPr>
              <p:custDataLst>
                <p:tags r:id="rId385"/>
              </p:custDataLst>
            </p:nvPr>
          </p:nvSpPr>
          <p:spPr bwMode="auto">
            <a:xfrm>
              <a:off x="8901114" y="3714751"/>
              <a:ext cx="136525" cy="182563"/>
            </a:xfrm>
            <a:custGeom>
              <a:avLst/>
              <a:gdLst>
                <a:gd name="T0" fmla="*/ 98 w 104"/>
                <a:gd name="T1" fmla="*/ 67 h 140"/>
                <a:gd name="T2" fmla="*/ 73 w 104"/>
                <a:gd name="T3" fmla="*/ 28 h 140"/>
                <a:gd name="T4" fmla="*/ 0 w 104"/>
                <a:gd name="T5" fmla="*/ 8 h 140"/>
                <a:gd name="T6" fmla="*/ 90 w 104"/>
                <a:gd name="T7" fmla="*/ 91 h 140"/>
                <a:gd name="T8" fmla="*/ 80 w 104"/>
                <a:gd name="T9" fmla="*/ 132 h 140"/>
                <a:gd name="T10" fmla="*/ 80 w 104"/>
                <a:gd name="T11" fmla="*/ 140 h 140"/>
                <a:gd name="T12" fmla="*/ 87 w 104"/>
                <a:gd name="T13" fmla="*/ 140 h 140"/>
                <a:gd name="T14" fmla="*/ 89 w 104"/>
                <a:gd name="T15" fmla="*/ 135 h 140"/>
                <a:gd name="T16" fmla="*/ 88 w 104"/>
                <a:gd name="T17" fmla="*/ 126 h 140"/>
                <a:gd name="T18" fmla="*/ 99 w 104"/>
                <a:gd name="T19" fmla="*/ 107 h 140"/>
                <a:gd name="T20" fmla="*/ 104 w 104"/>
                <a:gd name="T21" fmla="*/ 112 h 140"/>
                <a:gd name="T22" fmla="*/ 104 w 104"/>
                <a:gd name="T23" fmla="*/ 97 h 140"/>
                <a:gd name="T24" fmla="*/ 98 w 104"/>
                <a:gd name="T25" fmla="*/ 67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4" h="140">
                  <a:moveTo>
                    <a:pt x="98" y="67"/>
                  </a:moveTo>
                  <a:cubicBezTo>
                    <a:pt x="94" y="55"/>
                    <a:pt x="85" y="43"/>
                    <a:pt x="73" y="28"/>
                  </a:cubicBezTo>
                  <a:cubicBezTo>
                    <a:pt x="45" y="7"/>
                    <a:pt x="21" y="0"/>
                    <a:pt x="0" y="8"/>
                  </a:cubicBezTo>
                  <a:cubicBezTo>
                    <a:pt x="48" y="19"/>
                    <a:pt x="78" y="47"/>
                    <a:pt x="90" y="91"/>
                  </a:cubicBezTo>
                  <a:cubicBezTo>
                    <a:pt x="80" y="132"/>
                    <a:pt x="80" y="132"/>
                    <a:pt x="80" y="132"/>
                  </a:cubicBezTo>
                  <a:cubicBezTo>
                    <a:pt x="80" y="140"/>
                    <a:pt x="80" y="140"/>
                    <a:pt x="80" y="140"/>
                  </a:cubicBezTo>
                  <a:cubicBezTo>
                    <a:pt x="87" y="140"/>
                    <a:pt x="87" y="140"/>
                    <a:pt x="87" y="140"/>
                  </a:cubicBezTo>
                  <a:cubicBezTo>
                    <a:pt x="87" y="138"/>
                    <a:pt x="88" y="136"/>
                    <a:pt x="89" y="135"/>
                  </a:cubicBezTo>
                  <a:cubicBezTo>
                    <a:pt x="88" y="131"/>
                    <a:pt x="88" y="129"/>
                    <a:pt x="88" y="126"/>
                  </a:cubicBezTo>
                  <a:cubicBezTo>
                    <a:pt x="88" y="112"/>
                    <a:pt x="92" y="106"/>
                    <a:pt x="99" y="107"/>
                  </a:cubicBezTo>
                  <a:cubicBezTo>
                    <a:pt x="104" y="112"/>
                    <a:pt x="104" y="112"/>
                    <a:pt x="104" y="112"/>
                  </a:cubicBezTo>
                  <a:cubicBezTo>
                    <a:pt x="104" y="97"/>
                    <a:pt x="104" y="97"/>
                    <a:pt x="104" y="97"/>
                  </a:cubicBezTo>
                  <a:cubicBezTo>
                    <a:pt x="98" y="67"/>
                    <a:pt x="98" y="67"/>
                    <a:pt x="98" y="67"/>
                  </a:cubicBezTo>
                  <a:close/>
                </a:path>
              </a:pathLst>
            </a:custGeom>
            <a:solidFill>
              <a:srgbClr val="41271D"/>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zh-CN" altLang="en-US" kern="0">
                <a:solidFill>
                  <a:prstClr val="black"/>
                </a:solidFill>
                <a:cs typeface="+mn-ea"/>
                <a:sym typeface="+mn-lt"/>
              </a:endParaRPr>
            </a:p>
          </p:txBody>
        </p:sp>
        <p:sp>
          <p:nvSpPr>
            <p:cNvPr id="920" name="MH_Other_380"/>
            <p:cNvSpPr>
              <a:spLocks noEditPoints="1"/>
            </p:cNvSpPr>
            <p:nvPr>
              <p:custDataLst>
                <p:tags r:id="rId386"/>
              </p:custDataLst>
            </p:nvPr>
          </p:nvSpPr>
          <p:spPr bwMode="auto">
            <a:xfrm>
              <a:off x="9013826" y="3824288"/>
              <a:ext cx="246063" cy="423862"/>
            </a:xfrm>
            <a:custGeom>
              <a:avLst/>
              <a:gdLst>
                <a:gd name="T0" fmla="*/ 32 w 187"/>
                <a:gd name="T1" fmla="*/ 15 h 321"/>
                <a:gd name="T2" fmla="*/ 18 w 187"/>
                <a:gd name="T3" fmla="*/ 28 h 321"/>
                <a:gd name="T4" fmla="*/ 14 w 187"/>
                <a:gd name="T5" fmla="*/ 34 h 321"/>
                <a:gd name="T6" fmla="*/ 84 w 187"/>
                <a:gd name="T7" fmla="*/ 72 h 321"/>
                <a:gd name="T8" fmla="*/ 131 w 187"/>
                <a:gd name="T9" fmla="*/ 149 h 321"/>
                <a:gd name="T10" fmla="*/ 131 w 187"/>
                <a:gd name="T11" fmla="*/ 213 h 321"/>
                <a:gd name="T12" fmla="*/ 176 w 187"/>
                <a:gd name="T13" fmla="*/ 262 h 321"/>
                <a:gd name="T14" fmla="*/ 135 w 187"/>
                <a:gd name="T15" fmla="*/ 257 h 321"/>
                <a:gd name="T16" fmla="*/ 124 w 187"/>
                <a:gd name="T17" fmla="*/ 202 h 321"/>
                <a:gd name="T18" fmla="*/ 124 w 187"/>
                <a:gd name="T19" fmla="*/ 161 h 321"/>
                <a:gd name="T20" fmla="*/ 81 w 187"/>
                <a:gd name="T21" fmla="*/ 92 h 321"/>
                <a:gd name="T22" fmla="*/ 6 w 187"/>
                <a:gd name="T23" fmla="*/ 45 h 321"/>
                <a:gd name="T24" fmla="*/ 6 w 187"/>
                <a:gd name="T25" fmla="*/ 45 h 321"/>
                <a:gd name="T26" fmla="*/ 3 w 187"/>
                <a:gd name="T27" fmla="*/ 51 h 321"/>
                <a:gd name="T28" fmla="*/ 1 w 187"/>
                <a:gd name="T29" fmla="*/ 56 h 321"/>
                <a:gd name="T30" fmla="*/ 0 w 187"/>
                <a:gd name="T31" fmla="*/ 70 h 321"/>
                <a:gd name="T32" fmla="*/ 12 w 187"/>
                <a:gd name="T33" fmla="*/ 93 h 321"/>
                <a:gd name="T34" fmla="*/ 12 w 187"/>
                <a:gd name="T35" fmla="*/ 71 h 321"/>
                <a:gd name="T36" fmla="*/ 12 w 187"/>
                <a:gd name="T37" fmla="*/ 62 h 321"/>
                <a:gd name="T38" fmla="*/ 42 w 187"/>
                <a:gd name="T39" fmla="*/ 88 h 321"/>
                <a:gd name="T40" fmla="*/ 92 w 187"/>
                <a:gd name="T41" fmla="*/ 156 h 321"/>
                <a:gd name="T42" fmla="*/ 116 w 187"/>
                <a:gd name="T43" fmla="*/ 173 h 321"/>
                <a:gd name="T44" fmla="*/ 92 w 187"/>
                <a:gd name="T45" fmla="*/ 217 h 321"/>
                <a:gd name="T46" fmla="*/ 98 w 187"/>
                <a:gd name="T47" fmla="*/ 250 h 321"/>
                <a:gd name="T48" fmla="*/ 127 w 187"/>
                <a:gd name="T49" fmla="*/ 268 h 321"/>
                <a:gd name="T50" fmla="*/ 144 w 187"/>
                <a:gd name="T51" fmla="*/ 321 h 321"/>
                <a:gd name="T52" fmla="*/ 187 w 187"/>
                <a:gd name="T53" fmla="*/ 252 h 321"/>
                <a:gd name="T54" fmla="*/ 165 w 187"/>
                <a:gd name="T55" fmla="*/ 219 h 321"/>
                <a:gd name="T56" fmla="*/ 138 w 187"/>
                <a:gd name="T57" fmla="*/ 96 h 321"/>
                <a:gd name="T58" fmla="*/ 56 w 187"/>
                <a:gd name="T59" fmla="*/ 0 h 321"/>
                <a:gd name="T60" fmla="*/ 32 w 187"/>
                <a:gd name="T61" fmla="*/ 15 h 321"/>
                <a:gd name="T62" fmla="*/ 24 w 187"/>
                <a:gd name="T63" fmla="*/ 27 h 321"/>
                <a:gd name="T64" fmla="*/ 35 w 187"/>
                <a:gd name="T65" fmla="*/ 16 h 321"/>
                <a:gd name="T66" fmla="*/ 82 w 187"/>
                <a:gd name="T67" fmla="*/ 39 h 321"/>
                <a:gd name="T68" fmla="*/ 139 w 187"/>
                <a:gd name="T69" fmla="*/ 144 h 321"/>
                <a:gd name="T70" fmla="*/ 143 w 187"/>
                <a:gd name="T71" fmla="*/ 214 h 321"/>
                <a:gd name="T72" fmla="*/ 173 w 187"/>
                <a:gd name="T73" fmla="*/ 258 h 321"/>
                <a:gd name="T74" fmla="*/ 134 w 187"/>
                <a:gd name="T75" fmla="*/ 214 h 321"/>
                <a:gd name="T76" fmla="*/ 134 w 187"/>
                <a:gd name="T77" fmla="*/ 148 h 321"/>
                <a:gd name="T78" fmla="*/ 133 w 187"/>
                <a:gd name="T79" fmla="*/ 147 h 321"/>
                <a:gd name="T80" fmla="*/ 87 w 187"/>
                <a:gd name="T81" fmla="*/ 71 h 321"/>
                <a:gd name="T82" fmla="*/ 87 w 187"/>
                <a:gd name="T83" fmla="*/ 71 h 321"/>
                <a:gd name="T84" fmla="*/ 59 w 187"/>
                <a:gd name="T85" fmla="*/ 28 h 321"/>
                <a:gd name="T86" fmla="*/ 24 w 187"/>
                <a:gd name="T87" fmla="*/ 27 h 321"/>
                <a:gd name="T88" fmla="*/ 20 w 187"/>
                <a:gd name="T89" fmla="*/ 62 h 321"/>
                <a:gd name="T90" fmla="*/ 35 w 187"/>
                <a:gd name="T91" fmla="*/ 62 h 321"/>
                <a:gd name="T92" fmla="*/ 54 w 187"/>
                <a:gd name="T93" fmla="*/ 86 h 321"/>
                <a:gd name="T94" fmla="*/ 94 w 187"/>
                <a:gd name="T95" fmla="*/ 153 h 321"/>
                <a:gd name="T96" fmla="*/ 94 w 187"/>
                <a:gd name="T97" fmla="*/ 154 h 321"/>
                <a:gd name="T98" fmla="*/ 93 w 187"/>
                <a:gd name="T99" fmla="*/ 154 h 321"/>
                <a:gd name="T100" fmla="*/ 45 w 187"/>
                <a:gd name="T101" fmla="*/ 87 h 321"/>
                <a:gd name="T102" fmla="*/ 44 w 187"/>
                <a:gd name="T103" fmla="*/ 86 h 321"/>
                <a:gd name="T104" fmla="*/ 20 w 187"/>
                <a:gd name="T105" fmla="*/ 62 h 321"/>
                <a:gd name="T106" fmla="*/ 130 w 187"/>
                <a:gd name="T107" fmla="*/ 270 h 321"/>
                <a:gd name="T108" fmla="*/ 130 w 187"/>
                <a:gd name="T109" fmla="*/ 269 h 321"/>
                <a:gd name="T110" fmla="*/ 130 w 187"/>
                <a:gd name="T111" fmla="*/ 270 h 321"/>
                <a:gd name="T112" fmla="*/ 130 w 187"/>
                <a:gd name="T113" fmla="*/ 270 h 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87" h="321">
                  <a:moveTo>
                    <a:pt x="32" y="15"/>
                  </a:moveTo>
                  <a:cubicBezTo>
                    <a:pt x="27" y="19"/>
                    <a:pt x="22" y="23"/>
                    <a:pt x="18" y="28"/>
                  </a:cubicBezTo>
                  <a:cubicBezTo>
                    <a:pt x="17" y="30"/>
                    <a:pt x="15" y="32"/>
                    <a:pt x="14" y="34"/>
                  </a:cubicBezTo>
                  <a:cubicBezTo>
                    <a:pt x="49" y="17"/>
                    <a:pt x="72" y="30"/>
                    <a:pt x="84" y="72"/>
                  </a:cubicBezTo>
                  <a:cubicBezTo>
                    <a:pt x="91" y="101"/>
                    <a:pt x="107" y="127"/>
                    <a:pt x="131" y="149"/>
                  </a:cubicBezTo>
                  <a:cubicBezTo>
                    <a:pt x="141" y="174"/>
                    <a:pt x="141" y="196"/>
                    <a:pt x="131" y="213"/>
                  </a:cubicBezTo>
                  <a:cubicBezTo>
                    <a:pt x="127" y="235"/>
                    <a:pt x="142" y="251"/>
                    <a:pt x="176" y="262"/>
                  </a:cubicBezTo>
                  <a:cubicBezTo>
                    <a:pt x="162" y="267"/>
                    <a:pt x="148" y="265"/>
                    <a:pt x="135" y="257"/>
                  </a:cubicBezTo>
                  <a:cubicBezTo>
                    <a:pt x="113" y="243"/>
                    <a:pt x="110" y="224"/>
                    <a:pt x="124" y="202"/>
                  </a:cubicBezTo>
                  <a:cubicBezTo>
                    <a:pt x="130" y="192"/>
                    <a:pt x="130" y="178"/>
                    <a:pt x="124" y="161"/>
                  </a:cubicBezTo>
                  <a:cubicBezTo>
                    <a:pt x="105" y="142"/>
                    <a:pt x="91" y="118"/>
                    <a:pt x="81" y="92"/>
                  </a:cubicBezTo>
                  <a:cubicBezTo>
                    <a:pt x="61" y="48"/>
                    <a:pt x="36" y="32"/>
                    <a:pt x="6" y="45"/>
                  </a:cubicBezTo>
                  <a:cubicBezTo>
                    <a:pt x="6" y="45"/>
                    <a:pt x="6" y="45"/>
                    <a:pt x="6" y="45"/>
                  </a:cubicBezTo>
                  <a:cubicBezTo>
                    <a:pt x="4" y="47"/>
                    <a:pt x="3" y="49"/>
                    <a:pt x="3" y="51"/>
                  </a:cubicBezTo>
                  <a:cubicBezTo>
                    <a:pt x="2" y="52"/>
                    <a:pt x="1" y="54"/>
                    <a:pt x="1" y="56"/>
                  </a:cubicBezTo>
                  <a:cubicBezTo>
                    <a:pt x="0" y="60"/>
                    <a:pt x="0" y="65"/>
                    <a:pt x="0" y="70"/>
                  </a:cubicBezTo>
                  <a:cubicBezTo>
                    <a:pt x="12" y="93"/>
                    <a:pt x="12" y="93"/>
                    <a:pt x="12" y="93"/>
                  </a:cubicBezTo>
                  <a:cubicBezTo>
                    <a:pt x="11" y="86"/>
                    <a:pt x="11" y="78"/>
                    <a:pt x="12" y="71"/>
                  </a:cubicBezTo>
                  <a:cubicBezTo>
                    <a:pt x="12" y="68"/>
                    <a:pt x="12" y="65"/>
                    <a:pt x="12" y="62"/>
                  </a:cubicBezTo>
                  <a:cubicBezTo>
                    <a:pt x="22" y="65"/>
                    <a:pt x="32" y="73"/>
                    <a:pt x="42" y="88"/>
                  </a:cubicBezTo>
                  <a:cubicBezTo>
                    <a:pt x="49" y="119"/>
                    <a:pt x="66" y="142"/>
                    <a:pt x="92" y="156"/>
                  </a:cubicBezTo>
                  <a:cubicBezTo>
                    <a:pt x="116" y="173"/>
                    <a:pt x="116" y="173"/>
                    <a:pt x="116" y="173"/>
                  </a:cubicBezTo>
                  <a:cubicBezTo>
                    <a:pt x="103" y="190"/>
                    <a:pt x="95" y="205"/>
                    <a:pt x="92" y="217"/>
                  </a:cubicBezTo>
                  <a:cubicBezTo>
                    <a:pt x="89" y="230"/>
                    <a:pt x="91" y="241"/>
                    <a:pt x="98" y="250"/>
                  </a:cubicBezTo>
                  <a:cubicBezTo>
                    <a:pt x="104" y="258"/>
                    <a:pt x="114" y="264"/>
                    <a:pt x="127" y="268"/>
                  </a:cubicBezTo>
                  <a:cubicBezTo>
                    <a:pt x="121" y="291"/>
                    <a:pt x="127" y="309"/>
                    <a:pt x="144" y="321"/>
                  </a:cubicBezTo>
                  <a:cubicBezTo>
                    <a:pt x="170" y="305"/>
                    <a:pt x="184" y="282"/>
                    <a:pt x="187" y="252"/>
                  </a:cubicBezTo>
                  <a:cubicBezTo>
                    <a:pt x="165" y="219"/>
                    <a:pt x="165" y="219"/>
                    <a:pt x="165" y="219"/>
                  </a:cubicBezTo>
                  <a:cubicBezTo>
                    <a:pt x="138" y="96"/>
                    <a:pt x="138" y="96"/>
                    <a:pt x="138" y="96"/>
                  </a:cubicBezTo>
                  <a:cubicBezTo>
                    <a:pt x="129" y="50"/>
                    <a:pt x="102" y="18"/>
                    <a:pt x="56" y="0"/>
                  </a:cubicBezTo>
                  <a:cubicBezTo>
                    <a:pt x="47" y="4"/>
                    <a:pt x="39" y="9"/>
                    <a:pt x="32" y="15"/>
                  </a:cubicBezTo>
                  <a:close/>
                  <a:moveTo>
                    <a:pt x="24" y="27"/>
                  </a:moveTo>
                  <a:cubicBezTo>
                    <a:pt x="27" y="23"/>
                    <a:pt x="31" y="19"/>
                    <a:pt x="35" y="16"/>
                  </a:cubicBezTo>
                  <a:cubicBezTo>
                    <a:pt x="51" y="13"/>
                    <a:pt x="67" y="20"/>
                    <a:pt x="82" y="39"/>
                  </a:cubicBezTo>
                  <a:cubicBezTo>
                    <a:pt x="93" y="82"/>
                    <a:pt x="111" y="117"/>
                    <a:pt x="139" y="144"/>
                  </a:cubicBezTo>
                  <a:cubicBezTo>
                    <a:pt x="147" y="167"/>
                    <a:pt x="148" y="190"/>
                    <a:pt x="143" y="214"/>
                  </a:cubicBezTo>
                  <a:cubicBezTo>
                    <a:pt x="141" y="231"/>
                    <a:pt x="151" y="246"/>
                    <a:pt x="173" y="258"/>
                  </a:cubicBezTo>
                  <a:cubicBezTo>
                    <a:pt x="144" y="248"/>
                    <a:pt x="131" y="233"/>
                    <a:pt x="134" y="214"/>
                  </a:cubicBezTo>
                  <a:cubicBezTo>
                    <a:pt x="144" y="196"/>
                    <a:pt x="144" y="174"/>
                    <a:pt x="134" y="148"/>
                  </a:cubicBezTo>
                  <a:cubicBezTo>
                    <a:pt x="134" y="148"/>
                    <a:pt x="133" y="147"/>
                    <a:pt x="133" y="147"/>
                  </a:cubicBezTo>
                  <a:cubicBezTo>
                    <a:pt x="109" y="125"/>
                    <a:pt x="94" y="100"/>
                    <a:pt x="87" y="71"/>
                  </a:cubicBezTo>
                  <a:cubicBezTo>
                    <a:pt x="87" y="71"/>
                    <a:pt x="87" y="71"/>
                    <a:pt x="87" y="71"/>
                  </a:cubicBezTo>
                  <a:cubicBezTo>
                    <a:pt x="81" y="49"/>
                    <a:pt x="72" y="35"/>
                    <a:pt x="59" y="28"/>
                  </a:cubicBezTo>
                  <a:cubicBezTo>
                    <a:pt x="49" y="23"/>
                    <a:pt x="37" y="22"/>
                    <a:pt x="24" y="27"/>
                  </a:cubicBezTo>
                  <a:close/>
                  <a:moveTo>
                    <a:pt x="20" y="62"/>
                  </a:moveTo>
                  <a:cubicBezTo>
                    <a:pt x="35" y="62"/>
                    <a:pt x="35" y="62"/>
                    <a:pt x="35" y="62"/>
                  </a:cubicBezTo>
                  <a:cubicBezTo>
                    <a:pt x="54" y="86"/>
                    <a:pt x="54" y="86"/>
                    <a:pt x="54" y="86"/>
                  </a:cubicBezTo>
                  <a:cubicBezTo>
                    <a:pt x="54" y="109"/>
                    <a:pt x="68" y="132"/>
                    <a:pt x="94" y="153"/>
                  </a:cubicBezTo>
                  <a:cubicBezTo>
                    <a:pt x="94" y="154"/>
                    <a:pt x="94" y="154"/>
                    <a:pt x="94" y="154"/>
                  </a:cubicBezTo>
                  <a:cubicBezTo>
                    <a:pt x="93" y="154"/>
                    <a:pt x="93" y="154"/>
                    <a:pt x="93" y="154"/>
                  </a:cubicBezTo>
                  <a:cubicBezTo>
                    <a:pt x="68" y="140"/>
                    <a:pt x="52" y="118"/>
                    <a:pt x="45" y="87"/>
                  </a:cubicBezTo>
                  <a:cubicBezTo>
                    <a:pt x="44" y="87"/>
                    <a:pt x="44" y="87"/>
                    <a:pt x="44" y="86"/>
                  </a:cubicBezTo>
                  <a:cubicBezTo>
                    <a:pt x="36" y="74"/>
                    <a:pt x="28" y="66"/>
                    <a:pt x="20" y="62"/>
                  </a:cubicBezTo>
                  <a:close/>
                  <a:moveTo>
                    <a:pt x="130" y="270"/>
                  </a:moveTo>
                  <a:cubicBezTo>
                    <a:pt x="130" y="269"/>
                    <a:pt x="130" y="269"/>
                    <a:pt x="130" y="269"/>
                  </a:cubicBezTo>
                  <a:cubicBezTo>
                    <a:pt x="130" y="269"/>
                    <a:pt x="130" y="270"/>
                    <a:pt x="130" y="270"/>
                  </a:cubicBezTo>
                  <a:cubicBezTo>
                    <a:pt x="130" y="270"/>
                    <a:pt x="130" y="270"/>
                    <a:pt x="130" y="270"/>
                  </a:cubicBezTo>
                  <a:close/>
                </a:path>
              </a:pathLst>
            </a:custGeom>
            <a:solidFill>
              <a:srgbClr val="8F3629"/>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zh-CN" altLang="en-US" kern="0">
                <a:solidFill>
                  <a:prstClr val="black"/>
                </a:solidFill>
                <a:cs typeface="+mn-ea"/>
                <a:sym typeface="+mn-lt"/>
              </a:endParaRPr>
            </a:p>
          </p:txBody>
        </p:sp>
        <p:sp>
          <p:nvSpPr>
            <p:cNvPr id="921" name="MH_Other_381"/>
            <p:cNvSpPr>
              <a:spLocks/>
            </p:cNvSpPr>
            <p:nvPr>
              <p:custDataLst>
                <p:tags r:id="rId387"/>
              </p:custDataLst>
            </p:nvPr>
          </p:nvSpPr>
          <p:spPr bwMode="auto">
            <a:xfrm>
              <a:off x="9045575" y="3841751"/>
              <a:ext cx="196850" cy="322263"/>
            </a:xfrm>
            <a:custGeom>
              <a:avLst/>
              <a:gdLst>
                <a:gd name="T0" fmla="*/ 11 w 149"/>
                <a:gd name="T1" fmla="*/ 3 h 245"/>
                <a:gd name="T2" fmla="*/ 0 w 149"/>
                <a:gd name="T3" fmla="*/ 14 h 245"/>
                <a:gd name="T4" fmla="*/ 35 w 149"/>
                <a:gd name="T5" fmla="*/ 15 h 245"/>
                <a:gd name="T6" fmla="*/ 63 w 149"/>
                <a:gd name="T7" fmla="*/ 58 h 245"/>
                <a:gd name="T8" fmla="*/ 63 w 149"/>
                <a:gd name="T9" fmla="*/ 58 h 245"/>
                <a:gd name="T10" fmla="*/ 109 w 149"/>
                <a:gd name="T11" fmla="*/ 134 h 245"/>
                <a:gd name="T12" fmla="*/ 110 w 149"/>
                <a:gd name="T13" fmla="*/ 135 h 245"/>
                <a:gd name="T14" fmla="*/ 110 w 149"/>
                <a:gd name="T15" fmla="*/ 201 h 245"/>
                <a:gd name="T16" fmla="*/ 149 w 149"/>
                <a:gd name="T17" fmla="*/ 245 h 245"/>
                <a:gd name="T18" fmla="*/ 119 w 149"/>
                <a:gd name="T19" fmla="*/ 201 h 245"/>
                <a:gd name="T20" fmla="*/ 115 w 149"/>
                <a:gd name="T21" fmla="*/ 131 h 245"/>
                <a:gd name="T22" fmla="*/ 58 w 149"/>
                <a:gd name="T23" fmla="*/ 26 h 245"/>
                <a:gd name="T24" fmla="*/ 11 w 149"/>
                <a:gd name="T25" fmla="*/ 3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9" h="245">
                  <a:moveTo>
                    <a:pt x="11" y="3"/>
                  </a:moveTo>
                  <a:cubicBezTo>
                    <a:pt x="7" y="6"/>
                    <a:pt x="3" y="10"/>
                    <a:pt x="0" y="14"/>
                  </a:cubicBezTo>
                  <a:cubicBezTo>
                    <a:pt x="13" y="9"/>
                    <a:pt x="25" y="10"/>
                    <a:pt x="35" y="15"/>
                  </a:cubicBezTo>
                  <a:cubicBezTo>
                    <a:pt x="48" y="22"/>
                    <a:pt x="57" y="36"/>
                    <a:pt x="63" y="58"/>
                  </a:cubicBezTo>
                  <a:cubicBezTo>
                    <a:pt x="63" y="58"/>
                    <a:pt x="63" y="58"/>
                    <a:pt x="63" y="58"/>
                  </a:cubicBezTo>
                  <a:cubicBezTo>
                    <a:pt x="70" y="87"/>
                    <a:pt x="85" y="112"/>
                    <a:pt x="109" y="134"/>
                  </a:cubicBezTo>
                  <a:cubicBezTo>
                    <a:pt x="109" y="134"/>
                    <a:pt x="110" y="135"/>
                    <a:pt x="110" y="135"/>
                  </a:cubicBezTo>
                  <a:cubicBezTo>
                    <a:pt x="120" y="161"/>
                    <a:pt x="120" y="183"/>
                    <a:pt x="110" y="201"/>
                  </a:cubicBezTo>
                  <a:cubicBezTo>
                    <a:pt x="107" y="220"/>
                    <a:pt x="120" y="235"/>
                    <a:pt x="149" y="245"/>
                  </a:cubicBezTo>
                  <a:cubicBezTo>
                    <a:pt x="127" y="233"/>
                    <a:pt x="117" y="218"/>
                    <a:pt x="119" y="201"/>
                  </a:cubicBezTo>
                  <a:cubicBezTo>
                    <a:pt x="124" y="177"/>
                    <a:pt x="123" y="154"/>
                    <a:pt x="115" y="131"/>
                  </a:cubicBezTo>
                  <a:cubicBezTo>
                    <a:pt x="87" y="104"/>
                    <a:pt x="69" y="69"/>
                    <a:pt x="58" y="26"/>
                  </a:cubicBezTo>
                  <a:cubicBezTo>
                    <a:pt x="43" y="7"/>
                    <a:pt x="27" y="0"/>
                    <a:pt x="11" y="3"/>
                  </a:cubicBezTo>
                  <a:close/>
                </a:path>
              </a:pathLst>
            </a:custGeom>
            <a:solidFill>
              <a:srgbClr val="B94235"/>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zh-CN" altLang="en-US" kern="0">
                <a:solidFill>
                  <a:prstClr val="black"/>
                </a:solidFill>
                <a:cs typeface="+mn-ea"/>
                <a:sym typeface="+mn-lt"/>
              </a:endParaRPr>
            </a:p>
          </p:txBody>
        </p:sp>
        <p:sp>
          <p:nvSpPr>
            <p:cNvPr id="922" name="MH_Other_382"/>
            <p:cNvSpPr>
              <a:spLocks/>
            </p:cNvSpPr>
            <p:nvPr>
              <p:custDataLst>
                <p:tags r:id="rId388"/>
              </p:custDataLst>
            </p:nvPr>
          </p:nvSpPr>
          <p:spPr bwMode="auto">
            <a:xfrm>
              <a:off x="9040814" y="3906838"/>
              <a:ext cx="96837" cy="120650"/>
            </a:xfrm>
            <a:custGeom>
              <a:avLst/>
              <a:gdLst>
                <a:gd name="T0" fmla="*/ 15 w 74"/>
                <a:gd name="T1" fmla="*/ 0 h 92"/>
                <a:gd name="T2" fmla="*/ 0 w 74"/>
                <a:gd name="T3" fmla="*/ 0 h 92"/>
                <a:gd name="T4" fmla="*/ 24 w 74"/>
                <a:gd name="T5" fmla="*/ 24 h 92"/>
                <a:gd name="T6" fmla="*/ 25 w 74"/>
                <a:gd name="T7" fmla="*/ 25 h 92"/>
                <a:gd name="T8" fmla="*/ 73 w 74"/>
                <a:gd name="T9" fmla="*/ 92 h 92"/>
                <a:gd name="T10" fmla="*/ 74 w 74"/>
                <a:gd name="T11" fmla="*/ 92 h 92"/>
                <a:gd name="T12" fmla="*/ 74 w 74"/>
                <a:gd name="T13" fmla="*/ 91 h 92"/>
                <a:gd name="T14" fmla="*/ 34 w 74"/>
                <a:gd name="T15" fmla="*/ 24 h 92"/>
                <a:gd name="T16" fmla="*/ 15 w 74"/>
                <a:gd name="T17" fmla="*/ 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 h="92">
                  <a:moveTo>
                    <a:pt x="15" y="0"/>
                  </a:moveTo>
                  <a:cubicBezTo>
                    <a:pt x="0" y="0"/>
                    <a:pt x="0" y="0"/>
                    <a:pt x="0" y="0"/>
                  </a:cubicBezTo>
                  <a:cubicBezTo>
                    <a:pt x="8" y="4"/>
                    <a:pt x="16" y="12"/>
                    <a:pt x="24" y="24"/>
                  </a:cubicBezTo>
                  <a:cubicBezTo>
                    <a:pt x="24" y="25"/>
                    <a:pt x="24" y="25"/>
                    <a:pt x="25" y="25"/>
                  </a:cubicBezTo>
                  <a:cubicBezTo>
                    <a:pt x="32" y="56"/>
                    <a:pt x="48" y="78"/>
                    <a:pt x="73" y="92"/>
                  </a:cubicBezTo>
                  <a:cubicBezTo>
                    <a:pt x="73" y="92"/>
                    <a:pt x="73" y="92"/>
                    <a:pt x="74" y="92"/>
                  </a:cubicBezTo>
                  <a:cubicBezTo>
                    <a:pt x="74" y="91"/>
                    <a:pt x="74" y="91"/>
                    <a:pt x="74" y="91"/>
                  </a:cubicBezTo>
                  <a:cubicBezTo>
                    <a:pt x="48" y="70"/>
                    <a:pt x="34" y="47"/>
                    <a:pt x="34" y="24"/>
                  </a:cubicBezTo>
                  <a:cubicBezTo>
                    <a:pt x="15" y="0"/>
                    <a:pt x="15" y="0"/>
                    <a:pt x="15" y="0"/>
                  </a:cubicBezTo>
                  <a:close/>
                </a:path>
              </a:pathLst>
            </a:custGeom>
            <a:solidFill>
              <a:srgbClr val="B94235"/>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zh-CN" altLang="en-US" kern="0">
                <a:solidFill>
                  <a:prstClr val="black"/>
                </a:solidFill>
                <a:cs typeface="+mn-ea"/>
                <a:sym typeface="+mn-lt"/>
              </a:endParaRPr>
            </a:p>
          </p:txBody>
        </p:sp>
        <p:sp>
          <p:nvSpPr>
            <p:cNvPr id="923" name="MH_Other_383"/>
            <p:cNvSpPr>
              <a:spLocks noEditPoints="1"/>
            </p:cNvSpPr>
            <p:nvPr>
              <p:custDataLst>
                <p:tags r:id="rId389"/>
              </p:custDataLst>
            </p:nvPr>
          </p:nvSpPr>
          <p:spPr bwMode="auto">
            <a:xfrm>
              <a:off x="8815388" y="3724275"/>
              <a:ext cx="203200" cy="173038"/>
            </a:xfrm>
            <a:custGeom>
              <a:avLst/>
              <a:gdLst>
                <a:gd name="T0" fmla="*/ 106 w 154"/>
                <a:gd name="T1" fmla="*/ 80 h 132"/>
                <a:gd name="T2" fmla="*/ 125 w 154"/>
                <a:gd name="T3" fmla="*/ 105 h 132"/>
                <a:gd name="T4" fmla="*/ 133 w 154"/>
                <a:gd name="T5" fmla="*/ 124 h 132"/>
                <a:gd name="T6" fmla="*/ 142 w 154"/>
                <a:gd name="T7" fmla="*/ 131 h 132"/>
                <a:gd name="T8" fmla="*/ 144 w 154"/>
                <a:gd name="T9" fmla="*/ 132 h 132"/>
                <a:gd name="T10" fmla="*/ 144 w 154"/>
                <a:gd name="T11" fmla="*/ 124 h 132"/>
                <a:gd name="T12" fmla="*/ 154 w 154"/>
                <a:gd name="T13" fmla="*/ 83 h 132"/>
                <a:gd name="T14" fmla="*/ 64 w 154"/>
                <a:gd name="T15" fmla="*/ 0 h 132"/>
                <a:gd name="T16" fmla="*/ 55 w 154"/>
                <a:gd name="T17" fmla="*/ 4 h 132"/>
                <a:gd name="T18" fmla="*/ 0 w 154"/>
                <a:gd name="T19" fmla="*/ 99 h 132"/>
                <a:gd name="T20" fmla="*/ 1 w 154"/>
                <a:gd name="T21" fmla="*/ 100 h 132"/>
                <a:gd name="T22" fmla="*/ 62 w 154"/>
                <a:gd name="T23" fmla="*/ 107 h 132"/>
                <a:gd name="T24" fmla="*/ 92 w 154"/>
                <a:gd name="T25" fmla="*/ 73 h 132"/>
                <a:gd name="T26" fmla="*/ 106 w 154"/>
                <a:gd name="T27" fmla="*/ 80 h 132"/>
                <a:gd name="T28" fmla="*/ 64 w 154"/>
                <a:gd name="T29" fmla="*/ 3 h 132"/>
                <a:gd name="T30" fmla="*/ 71 w 154"/>
                <a:gd name="T31" fmla="*/ 5 h 132"/>
                <a:gd name="T32" fmla="*/ 10 w 154"/>
                <a:gd name="T33" fmla="*/ 93 h 132"/>
                <a:gd name="T34" fmla="*/ 50 w 154"/>
                <a:gd name="T35" fmla="*/ 108 h 132"/>
                <a:gd name="T36" fmla="*/ 3 w 154"/>
                <a:gd name="T37" fmla="*/ 97 h 132"/>
                <a:gd name="T38" fmla="*/ 57 w 154"/>
                <a:gd name="T39" fmla="*/ 7 h 132"/>
                <a:gd name="T40" fmla="*/ 64 w 154"/>
                <a:gd name="T41" fmla="*/ 3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54" h="132">
                  <a:moveTo>
                    <a:pt x="106" y="80"/>
                  </a:moveTo>
                  <a:cubicBezTo>
                    <a:pt x="125" y="105"/>
                    <a:pt x="125" y="105"/>
                    <a:pt x="125" y="105"/>
                  </a:cubicBezTo>
                  <a:cubicBezTo>
                    <a:pt x="133" y="124"/>
                    <a:pt x="133" y="124"/>
                    <a:pt x="133" y="124"/>
                  </a:cubicBezTo>
                  <a:cubicBezTo>
                    <a:pt x="142" y="131"/>
                    <a:pt x="142" y="131"/>
                    <a:pt x="142" y="131"/>
                  </a:cubicBezTo>
                  <a:cubicBezTo>
                    <a:pt x="144" y="132"/>
                    <a:pt x="144" y="132"/>
                    <a:pt x="144" y="132"/>
                  </a:cubicBezTo>
                  <a:cubicBezTo>
                    <a:pt x="144" y="124"/>
                    <a:pt x="144" y="124"/>
                    <a:pt x="144" y="124"/>
                  </a:cubicBezTo>
                  <a:cubicBezTo>
                    <a:pt x="154" y="83"/>
                    <a:pt x="154" y="83"/>
                    <a:pt x="154" y="83"/>
                  </a:cubicBezTo>
                  <a:cubicBezTo>
                    <a:pt x="142" y="39"/>
                    <a:pt x="112" y="11"/>
                    <a:pt x="64" y="0"/>
                  </a:cubicBezTo>
                  <a:cubicBezTo>
                    <a:pt x="61" y="1"/>
                    <a:pt x="58" y="3"/>
                    <a:pt x="55" y="4"/>
                  </a:cubicBezTo>
                  <a:cubicBezTo>
                    <a:pt x="23" y="30"/>
                    <a:pt x="4" y="61"/>
                    <a:pt x="0" y="99"/>
                  </a:cubicBezTo>
                  <a:cubicBezTo>
                    <a:pt x="1" y="100"/>
                    <a:pt x="1" y="100"/>
                    <a:pt x="1" y="100"/>
                  </a:cubicBezTo>
                  <a:cubicBezTo>
                    <a:pt x="22" y="113"/>
                    <a:pt x="43" y="116"/>
                    <a:pt x="62" y="107"/>
                  </a:cubicBezTo>
                  <a:cubicBezTo>
                    <a:pt x="92" y="73"/>
                    <a:pt x="92" y="73"/>
                    <a:pt x="92" y="73"/>
                  </a:cubicBezTo>
                  <a:cubicBezTo>
                    <a:pt x="106" y="80"/>
                    <a:pt x="106" y="80"/>
                    <a:pt x="106" y="80"/>
                  </a:cubicBezTo>
                  <a:close/>
                  <a:moveTo>
                    <a:pt x="64" y="3"/>
                  </a:moveTo>
                  <a:cubicBezTo>
                    <a:pt x="66" y="4"/>
                    <a:pt x="69" y="4"/>
                    <a:pt x="71" y="5"/>
                  </a:cubicBezTo>
                  <a:cubicBezTo>
                    <a:pt x="40" y="24"/>
                    <a:pt x="20" y="53"/>
                    <a:pt x="10" y="93"/>
                  </a:cubicBezTo>
                  <a:cubicBezTo>
                    <a:pt x="50" y="108"/>
                    <a:pt x="50" y="108"/>
                    <a:pt x="50" y="108"/>
                  </a:cubicBezTo>
                  <a:cubicBezTo>
                    <a:pt x="35" y="111"/>
                    <a:pt x="19" y="108"/>
                    <a:pt x="3" y="97"/>
                  </a:cubicBezTo>
                  <a:cubicBezTo>
                    <a:pt x="8" y="62"/>
                    <a:pt x="26" y="31"/>
                    <a:pt x="57" y="7"/>
                  </a:cubicBezTo>
                  <a:cubicBezTo>
                    <a:pt x="59" y="5"/>
                    <a:pt x="61" y="4"/>
                    <a:pt x="64" y="3"/>
                  </a:cubicBezTo>
                  <a:close/>
                </a:path>
              </a:pathLst>
            </a:custGeom>
            <a:solidFill>
              <a:srgbClr val="6A402F"/>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zh-CN" altLang="en-US" kern="0">
                <a:solidFill>
                  <a:prstClr val="black"/>
                </a:solidFill>
                <a:cs typeface="+mn-ea"/>
                <a:sym typeface="+mn-lt"/>
              </a:endParaRPr>
            </a:p>
          </p:txBody>
        </p:sp>
        <p:sp>
          <p:nvSpPr>
            <p:cNvPr id="924" name="MH_Other_384"/>
            <p:cNvSpPr>
              <a:spLocks/>
            </p:cNvSpPr>
            <p:nvPr>
              <p:custDataLst>
                <p:tags r:id="rId390"/>
              </p:custDataLst>
            </p:nvPr>
          </p:nvSpPr>
          <p:spPr bwMode="auto">
            <a:xfrm>
              <a:off x="8820150" y="3729039"/>
              <a:ext cx="90488" cy="141287"/>
            </a:xfrm>
            <a:custGeom>
              <a:avLst/>
              <a:gdLst>
                <a:gd name="T0" fmla="*/ 68 w 68"/>
                <a:gd name="T1" fmla="*/ 2 h 108"/>
                <a:gd name="T2" fmla="*/ 61 w 68"/>
                <a:gd name="T3" fmla="*/ 0 h 108"/>
                <a:gd name="T4" fmla="*/ 54 w 68"/>
                <a:gd name="T5" fmla="*/ 4 h 108"/>
                <a:gd name="T6" fmla="*/ 0 w 68"/>
                <a:gd name="T7" fmla="*/ 94 h 108"/>
                <a:gd name="T8" fmla="*/ 47 w 68"/>
                <a:gd name="T9" fmla="*/ 105 h 108"/>
                <a:gd name="T10" fmla="*/ 7 w 68"/>
                <a:gd name="T11" fmla="*/ 90 h 108"/>
                <a:gd name="T12" fmla="*/ 68 w 68"/>
                <a:gd name="T13" fmla="*/ 2 h 108"/>
              </a:gdLst>
              <a:ahLst/>
              <a:cxnLst>
                <a:cxn ang="0">
                  <a:pos x="T0" y="T1"/>
                </a:cxn>
                <a:cxn ang="0">
                  <a:pos x="T2" y="T3"/>
                </a:cxn>
                <a:cxn ang="0">
                  <a:pos x="T4" y="T5"/>
                </a:cxn>
                <a:cxn ang="0">
                  <a:pos x="T6" y="T7"/>
                </a:cxn>
                <a:cxn ang="0">
                  <a:pos x="T8" y="T9"/>
                </a:cxn>
                <a:cxn ang="0">
                  <a:pos x="T10" y="T11"/>
                </a:cxn>
                <a:cxn ang="0">
                  <a:pos x="T12" y="T13"/>
                </a:cxn>
              </a:cxnLst>
              <a:rect l="0" t="0" r="r" b="b"/>
              <a:pathLst>
                <a:path w="68" h="108">
                  <a:moveTo>
                    <a:pt x="68" y="2"/>
                  </a:moveTo>
                  <a:cubicBezTo>
                    <a:pt x="66" y="1"/>
                    <a:pt x="63" y="1"/>
                    <a:pt x="61" y="0"/>
                  </a:cubicBezTo>
                  <a:cubicBezTo>
                    <a:pt x="58" y="1"/>
                    <a:pt x="56" y="2"/>
                    <a:pt x="54" y="4"/>
                  </a:cubicBezTo>
                  <a:cubicBezTo>
                    <a:pt x="23" y="28"/>
                    <a:pt x="5" y="59"/>
                    <a:pt x="0" y="94"/>
                  </a:cubicBezTo>
                  <a:cubicBezTo>
                    <a:pt x="16" y="105"/>
                    <a:pt x="32" y="108"/>
                    <a:pt x="47" y="105"/>
                  </a:cubicBezTo>
                  <a:cubicBezTo>
                    <a:pt x="7" y="90"/>
                    <a:pt x="7" y="90"/>
                    <a:pt x="7" y="90"/>
                  </a:cubicBezTo>
                  <a:cubicBezTo>
                    <a:pt x="17" y="50"/>
                    <a:pt x="37" y="21"/>
                    <a:pt x="68" y="2"/>
                  </a:cubicBezTo>
                  <a:close/>
                </a:path>
              </a:pathLst>
            </a:custGeom>
            <a:solidFill>
              <a:srgbClr val="935942"/>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zh-CN" altLang="en-US" kern="0">
                <a:solidFill>
                  <a:prstClr val="black"/>
                </a:solidFill>
                <a:cs typeface="+mn-ea"/>
                <a:sym typeface="+mn-lt"/>
              </a:endParaRPr>
            </a:p>
          </p:txBody>
        </p:sp>
        <p:sp>
          <p:nvSpPr>
            <p:cNvPr id="925" name="MH_Other_385"/>
            <p:cNvSpPr>
              <a:spLocks/>
            </p:cNvSpPr>
            <p:nvPr>
              <p:custDataLst>
                <p:tags r:id="rId391"/>
              </p:custDataLst>
            </p:nvPr>
          </p:nvSpPr>
          <p:spPr bwMode="auto">
            <a:xfrm>
              <a:off x="8845550" y="3827464"/>
              <a:ext cx="192088" cy="230187"/>
            </a:xfrm>
            <a:custGeom>
              <a:avLst/>
              <a:gdLst>
                <a:gd name="T0" fmla="*/ 103 w 145"/>
                <a:gd name="T1" fmla="*/ 26 h 173"/>
                <a:gd name="T2" fmla="*/ 84 w 145"/>
                <a:gd name="T3" fmla="*/ 1 h 173"/>
                <a:gd name="T4" fmla="*/ 59 w 145"/>
                <a:gd name="T5" fmla="*/ 23 h 173"/>
                <a:gd name="T6" fmla="*/ 0 w 145"/>
                <a:gd name="T7" fmla="*/ 35 h 173"/>
                <a:gd name="T8" fmla="*/ 2 w 145"/>
                <a:gd name="T9" fmla="*/ 47 h 173"/>
                <a:gd name="T10" fmla="*/ 27 w 145"/>
                <a:gd name="T11" fmla="*/ 55 h 173"/>
                <a:gd name="T12" fmla="*/ 60 w 145"/>
                <a:gd name="T13" fmla="*/ 33 h 173"/>
                <a:gd name="T14" fmla="*/ 85 w 145"/>
                <a:gd name="T15" fmla="*/ 15 h 173"/>
                <a:gd name="T16" fmla="*/ 101 w 145"/>
                <a:gd name="T17" fmla="*/ 53 h 173"/>
                <a:gd name="T18" fmla="*/ 122 w 145"/>
                <a:gd name="T19" fmla="*/ 62 h 173"/>
                <a:gd name="T20" fmla="*/ 130 w 145"/>
                <a:gd name="T21" fmla="*/ 86 h 173"/>
                <a:gd name="T22" fmla="*/ 133 w 145"/>
                <a:gd name="T23" fmla="*/ 91 h 173"/>
                <a:gd name="T24" fmla="*/ 103 w 145"/>
                <a:gd name="T25" fmla="*/ 148 h 173"/>
                <a:gd name="T26" fmla="*/ 56 w 145"/>
                <a:gd name="T27" fmla="*/ 160 h 173"/>
                <a:gd name="T28" fmla="*/ 68 w 145"/>
                <a:gd name="T29" fmla="*/ 170 h 173"/>
                <a:gd name="T30" fmla="*/ 83 w 145"/>
                <a:gd name="T31" fmla="*/ 172 h 173"/>
                <a:gd name="T32" fmla="*/ 102 w 145"/>
                <a:gd name="T33" fmla="*/ 160 h 173"/>
                <a:gd name="T34" fmla="*/ 105 w 145"/>
                <a:gd name="T35" fmla="*/ 158 h 173"/>
                <a:gd name="T36" fmla="*/ 108 w 145"/>
                <a:gd name="T37" fmla="*/ 155 h 173"/>
                <a:gd name="T38" fmla="*/ 135 w 145"/>
                <a:gd name="T39" fmla="*/ 96 h 173"/>
                <a:gd name="T40" fmla="*/ 135 w 145"/>
                <a:gd name="T41" fmla="*/ 114 h 173"/>
                <a:gd name="T42" fmla="*/ 120 w 145"/>
                <a:gd name="T43" fmla="*/ 147 h 173"/>
                <a:gd name="T44" fmla="*/ 145 w 145"/>
                <a:gd name="T45" fmla="*/ 112 h 173"/>
                <a:gd name="T46" fmla="*/ 140 w 145"/>
                <a:gd name="T47" fmla="*/ 90 h 173"/>
                <a:gd name="T48" fmla="*/ 128 w 145"/>
                <a:gd name="T49" fmla="*/ 67 h 173"/>
                <a:gd name="T50" fmla="*/ 129 w 145"/>
                <a:gd name="T51" fmla="*/ 53 h 173"/>
                <a:gd name="T52" fmla="*/ 122 w 145"/>
                <a:gd name="T53" fmla="*/ 53 h 173"/>
                <a:gd name="T54" fmla="*/ 120 w 145"/>
                <a:gd name="T55" fmla="*/ 52 h 173"/>
                <a:gd name="T56" fmla="*/ 111 w 145"/>
                <a:gd name="T57" fmla="*/ 45 h 173"/>
                <a:gd name="T58" fmla="*/ 103 w 145"/>
                <a:gd name="T59" fmla="*/ 26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5" h="173">
                  <a:moveTo>
                    <a:pt x="103" y="26"/>
                  </a:moveTo>
                  <a:cubicBezTo>
                    <a:pt x="84" y="1"/>
                    <a:pt x="84" y="1"/>
                    <a:pt x="84" y="1"/>
                  </a:cubicBezTo>
                  <a:cubicBezTo>
                    <a:pt x="74" y="0"/>
                    <a:pt x="66" y="7"/>
                    <a:pt x="59" y="23"/>
                  </a:cubicBezTo>
                  <a:cubicBezTo>
                    <a:pt x="41" y="47"/>
                    <a:pt x="21" y="51"/>
                    <a:pt x="0" y="35"/>
                  </a:cubicBezTo>
                  <a:cubicBezTo>
                    <a:pt x="2" y="47"/>
                    <a:pt x="2" y="47"/>
                    <a:pt x="2" y="47"/>
                  </a:cubicBezTo>
                  <a:cubicBezTo>
                    <a:pt x="10" y="52"/>
                    <a:pt x="19" y="55"/>
                    <a:pt x="27" y="55"/>
                  </a:cubicBezTo>
                  <a:cubicBezTo>
                    <a:pt x="42" y="53"/>
                    <a:pt x="53" y="46"/>
                    <a:pt x="60" y="33"/>
                  </a:cubicBezTo>
                  <a:cubicBezTo>
                    <a:pt x="67" y="22"/>
                    <a:pt x="75" y="16"/>
                    <a:pt x="85" y="15"/>
                  </a:cubicBezTo>
                  <a:cubicBezTo>
                    <a:pt x="101" y="53"/>
                    <a:pt x="101" y="53"/>
                    <a:pt x="101" y="53"/>
                  </a:cubicBezTo>
                  <a:cubicBezTo>
                    <a:pt x="122" y="62"/>
                    <a:pt x="122" y="62"/>
                    <a:pt x="122" y="62"/>
                  </a:cubicBezTo>
                  <a:cubicBezTo>
                    <a:pt x="130" y="86"/>
                    <a:pt x="130" y="86"/>
                    <a:pt x="130" y="86"/>
                  </a:cubicBezTo>
                  <a:cubicBezTo>
                    <a:pt x="133" y="91"/>
                    <a:pt x="133" y="91"/>
                    <a:pt x="133" y="91"/>
                  </a:cubicBezTo>
                  <a:cubicBezTo>
                    <a:pt x="103" y="148"/>
                    <a:pt x="103" y="148"/>
                    <a:pt x="103" y="148"/>
                  </a:cubicBezTo>
                  <a:cubicBezTo>
                    <a:pt x="90" y="164"/>
                    <a:pt x="74" y="168"/>
                    <a:pt x="56" y="160"/>
                  </a:cubicBezTo>
                  <a:cubicBezTo>
                    <a:pt x="60" y="165"/>
                    <a:pt x="64" y="168"/>
                    <a:pt x="68" y="170"/>
                  </a:cubicBezTo>
                  <a:cubicBezTo>
                    <a:pt x="73" y="172"/>
                    <a:pt x="77" y="173"/>
                    <a:pt x="83" y="172"/>
                  </a:cubicBezTo>
                  <a:cubicBezTo>
                    <a:pt x="89" y="170"/>
                    <a:pt x="96" y="167"/>
                    <a:pt x="102" y="160"/>
                  </a:cubicBezTo>
                  <a:cubicBezTo>
                    <a:pt x="103" y="160"/>
                    <a:pt x="104" y="159"/>
                    <a:pt x="105" y="158"/>
                  </a:cubicBezTo>
                  <a:cubicBezTo>
                    <a:pt x="106" y="157"/>
                    <a:pt x="107" y="156"/>
                    <a:pt x="108" y="155"/>
                  </a:cubicBezTo>
                  <a:cubicBezTo>
                    <a:pt x="120" y="139"/>
                    <a:pt x="129" y="120"/>
                    <a:pt x="135" y="96"/>
                  </a:cubicBezTo>
                  <a:cubicBezTo>
                    <a:pt x="135" y="114"/>
                    <a:pt x="135" y="114"/>
                    <a:pt x="135" y="114"/>
                  </a:cubicBezTo>
                  <a:cubicBezTo>
                    <a:pt x="136" y="125"/>
                    <a:pt x="131" y="136"/>
                    <a:pt x="120" y="147"/>
                  </a:cubicBezTo>
                  <a:cubicBezTo>
                    <a:pt x="130" y="140"/>
                    <a:pt x="138" y="128"/>
                    <a:pt x="145" y="112"/>
                  </a:cubicBezTo>
                  <a:cubicBezTo>
                    <a:pt x="143" y="105"/>
                    <a:pt x="141" y="98"/>
                    <a:pt x="140" y="90"/>
                  </a:cubicBezTo>
                  <a:cubicBezTo>
                    <a:pt x="128" y="67"/>
                    <a:pt x="128" y="67"/>
                    <a:pt x="128" y="67"/>
                  </a:cubicBezTo>
                  <a:cubicBezTo>
                    <a:pt x="128" y="62"/>
                    <a:pt x="128" y="57"/>
                    <a:pt x="129" y="53"/>
                  </a:cubicBezTo>
                  <a:cubicBezTo>
                    <a:pt x="122" y="53"/>
                    <a:pt x="122" y="53"/>
                    <a:pt x="122" y="53"/>
                  </a:cubicBezTo>
                  <a:cubicBezTo>
                    <a:pt x="120" y="52"/>
                    <a:pt x="120" y="52"/>
                    <a:pt x="120" y="52"/>
                  </a:cubicBezTo>
                  <a:cubicBezTo>
                    <a:pt x="111" y="45"/>
                    <a:pt x="111" y="45"/>
                    <a:pt x="111" y="45"/>
                  </a:cubicBezTo>
                  <a:cubicBezTo>
                    <a:pt x="103" y="26"/>
                    <a:pt x="103" y="26"/>
                    <a:pt x="103" y="26"/>
                  </a:cubicBezTo>
                  <a:close/>
                </a:path>
              </a:pathLst>
            </a:custGeom>
            <a:solidFill>
              <a:srgbClr val="9E673F"/>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zh-CN" altLang="en-US" kern="0">
                <a:solidFill>
                  <a:prstClr val="black"/>
                </a:solidFill>
                <a:cs typeface="+mn-ea"/>
                <a:sym typeface="+mn-lt"/>
              </a:endParaRPr>
            </a:p>
          </p:txBody>
        </p:sp>
        <p:sp>
          <p:nvSpPr>
            <p:cNvPr id="926" name="MH_Other_386"/>
            <p:cNvSpPr>
              <a:spLocks/>
            </p:cNvSpPr>
            <p:nvPr>
              <p:custDataLst>
                <p:tags r:id="rId392"/>
              </p:custDataLst>
            </p:nvPr>
          </p:nvSpPr>
          <p:spPr bwMode="auto">
            <a:xfrm>
              <a:off x="9015414" y="3854451"/>
              <a:ext cx="22225" cy="36513"/>
            </a:xfrm>
            <a:custGeom>
              <a:avLst/>
              <a:gdLst>
                <a:gd name="T0" fmla="*/ 0 w 16"/>
                <a:gd name="T1" fmla="*/ 20 h 29"/>
                <a:gd name="T2" fmla="*/ 1 w 16"/>
                <a:gd name="T3" fmla="*/ 29 h 29"/>
                <a:gd name="T4" fmla="*/ 4 w 16"/>
                <a:gd name="T5" fmla="*/ 23 h 29"/>
                <a:gd name="T6" fmla="*/ 4 w 16"/>
                <a:gd name="T7" fmla="*/ 23 h 29"/>
                <a:gd name="T8" fmla="*/ 12 w 16"/>
                <a:gd name="T9" fmla="*/ 12 h 29"/>
                <a:gd name="T10" fmla="*/ 16 w 16"/>
                <a:gd name="T11" fmla="*/ 6 h 29"/>
                <a:gd name="T12" fmla="*/ 11 w 16"/>
                <a:gd name="T13" fmla="*/ 1 h 29"/>
                <a:gd name="T14" fmla="*/ 0 w 16"/>
                <a:gd name="T15" fmla="*/ 20 h 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29">
                  <a:moveTo>
                    <a:pt x="0" y="20"/>
                  </a:moveTo>
                  <a:cubicBezTo>
                    <a:pt x="0" y="23"/>
                    <a:pt x="0" y="25"/>
                    <a:pt x="1" y="29"/>
                  </a:cubicBezTo>
                  <a:cubicBezTo>
                    <a:pt x="1" y="27"/>
                    <a:pt x="2" y="25"/>
                    <a:pt x="4" y="23"/>
                  </a:cubicBezTo>
                  <a:cubicBezTo>
                    <a:pt x="4" y="23"/>
                    <a:pt x="4" y="23"/>
                    <a:pt x="4" y="23"/>
                  </a:cubicBezTo>
                  <a:cubicBezTo>
                    <a:pt x="7" y="19"/>
                    <a:pt x="9" y="15"/>
                    <a:pt x="12" y="12"/>
                  </a:cubicBezTo>
                  <a:cubicBezTo>
                    <a:pt x="13" y="10"/>
                    <a:pt x="15" y="8"/>
                    <a:pt x="16" y="6"/>
                  </a:cubicBezTo>
                  <a:cubicBezTo>
                    <a:pt x="11" y="1"/>
                    <a:pt x="11" y="1"/>
                    <a:pt x="11" y="1"/>
                  </a:cubicBezTo>
                  <a:cubicBezTo>
                    <a:pt x="4" y="0"/>
                    <a:pt x="0" y="6"/>
                    <a:pt x="0" y="20"/>
                  </a:cubicBezTo>
                  <a:close/>
                </a:path>
              </a:pathLst>
            </a:custGeom>
            <a:solidFill>
              <a:srgbClr val="DCA56D"/>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zh-CN" altLang="en-US" kern="0">
                <a:solidFill>
                  <a:prstClr val="black"/>
                </a:solidFill>
                <a:cs typeface="+mn-ea"/>
                <a:sym typeface="+mn-lt"/>
              </a:endParaRPr>
            </a:p>
          </p:txBody>
        </p:sp>
        <p:sp>
          <p:nvSpPr>
            <p:cNvPr id="927" name="MH_Other_387"/>
            <p:cNvSpPr>
              <a:spLocks/>
            </p:cNvSpPr>
            <p:nvPr>
              <p:custDataLst>
                <p:tags r:id="rId393"/>
              </p:custDataLst>
            </p:nvPr>
          </p:nvSpPr>
          <p:spPr bwMode="auto">
            <a:xfrm>
              <a:off x="9021764" y="3848101"/>
              <a:ext cx="223837" cy="328613"/>
            </a:xfrm>
            <a:custGeom>
              <a:avLst/>
              <a:gdLst>
                <a:gd name="T0" fmla="*/ 8 w 170"/>
                <a:gd name="T1" fmla="*/ 17 h 250"/>
                <a:gd name="T2" fmla="*/ 0 w 170"/>
                <a:gd name="T3" fmla="*/ 28 h 250"/>
                <a:gd name="T4" fmla="*/ 75 w 170"/>
                <a:gd name="T5" fmla="*/ 75 h 250"/>
                <a:gd name="T6" fmla="*/ 118 w 170"/>
                <a:gd name="T7" fmla="*/ 144 h 250"/>
                <a:gd name="T8" fmla="*/ 118 w 170"/>
                <a:gd name="T9" fmla="*/ 185 h 250"/>
                <a:gd name="T10" fmla="*/ 129 w 170"/>
                <a:gd name="T11" fmla="*/ 240 h 250"/>
                <a:gd name="T12" fmla="*/ 170 w 170"/>
                <a:gd name="T13" fmla="*/ 245 h 250"/>
                <a:gd name="T14" fmla="*/ 125 w 170"/>
                <a:gd name="T15" fmla="*/ 196 h 250"/>
                <a:gd name="T16" fmla="*/ 125 w 170"/>
                <a:gd name="T17" fmla="*/ 132 h 250"/>
                <a:gd name="T18" fmla="*/ 78 w 170"/>
                <a:gd name="T19" fmla="*/ 55 h 250"/>
                <a:gd name="T20" fmla="*/ 8 w 170"/>
                <a:gd name="T21" fmla="*/ 17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0" h="250">
                  <a:moveTo>
                    <a:pt x="8" y="17"/>
                  </a:moveTo>
                  <a:cubicBezTo>
                    <a:pt x="5" y="20"/>
                    <a:pt x="3" y="24"/>
                    <a:pt x="0" y="28"/>
                  </a:cubicBezTo>
                  <a:cubicBezTo>
                    <a:pt x="30" y="15"/>
                    <a:pt x="55" y="31"/>
                    <a:pt x="75" y="75"/>
                  </a:cubicBezTo>
                  <a:cubicBezTo>
                    <a:pt x="85" y="101"/>
                    <a:pt x="99" y="125"/>
                    <a:pt x="118" y="144"/>
                  </a:cubicBezTo>
                  <a:cubicBezTo>
                    <a:pt x="124" y="161"/>
                    <a:pt x="124" y="175"/>
                    <a:pt x="118" y="185"/>
                  </a:cubicBezTo>
                  <a:cubicBezTo>
                    <a:pt x="104" y="207"/>
                    <a:pt x="107" y="226"/>
                    <a:pt x="129" y="240"/>
                  </a:cubicBezTo>
                  <a:cubicBezTo>
                    <a:pt x="142" y="248"/>
                    <a:pt x="156" y="250"/>
                    <a:pt x="170" y="245"/>
                  </a:cubicBezTo>
                  <a:cubicBezTo>
                    <a:pt x="136" y="234"/>
                    <a:pt x="121" y="218"/>
                    <a:pt x="125" y="196"/>
                  </a:cubicBezTo>
                  <a:cubicBezTo>
                    <a:pt x="135" y="179"/>
                    <a:pt x="135" y="157"/>
                    <a:pt x="125" y="132"/>
                  </a:cubicBezTo>
                  <a:cubicBezTo>
                    <a:pt x="101" y="110"/>
                    <a:pt x="85" y="84"/>
                    <a:pt x="78" y="55"/>
                  </a:cubicBezTo>
                  <a:cubicBezTo>
                    <a:pt x="66" y="13"/>
                    <a:pt x="43" y="0"/>
                    <a:pt x="8" y="17"/>
                  </a:cubicBezTo>
                  <a:close/>
                </a:path>
              </a:pathLst>
            </a:custGeom>
            <a:solidFill>
              <a:srgbClr val="63231D"/>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zh-CN" altLang="en-US" kern="0">
                <a:solidFill>
                  <a:prstClr val="black"/>
                </a:solidFill>
                <a:cs typeface="+mn-ea"/>
                <a:sym typeface="+mn-lt"/>
              </a:endParaRPr>
            </a:p>
          </p:txBody>
        </p:sp>
        <p:sp>
          <p:nvSpPr>
            <p:cNvPr id="928" name="MH_Other_388"/>
            <p:cNvSpPr>
              <a:spLocks noEditPoints="1"/>
            </p:cNvSpPr>
            <p:nvPr>
              <p:custDataLst>
                <p:tags r:id="rId394"/>
              </p:custDataLst>
            </p:nvPr>
          </p:nvSpPr>
          <p:spPr bwMode="auto">
            <a:xfrm>
              <a:off x="8848725" y="3848101"/>
              <a:ext cx="171450" cy="201613"/>
            </a:xfrm>
            <a:custGeom>
              <a:avLst/>
              <a:gdLst>
                <a:gd name="T0" fmla="*/ 120 w 131"/>
                <a:gd name="T1" fmla="*/ 47 h 153"/>
                <a:gd name="T2" fmla="*/ 99 w 131"/>
                <a:gd name="T3" fmla="*/ 38 h 153"/>
                <a:gd name="T4" fmla="*/ 83 w 131"/>
                <a:gd name="T5" fmla="*/ 0 h 153"/>
                <a:gd name="T6" fmla="*/ 58 w 131"/>
                <a:gd name="T7" fmla="*/ 18 h 153"/>
                <a:gd name="T8" fmla="*/ 25 w 131"/>
                <a:gd name="T9" fmla="*/ 40 h 153"/>
                <a:gd name="T10" fmla="*/ 0 w 131"/>
                <a:gd name="T11" fmla="*/ 32 h 153"/>
                <a:gd name="T12" fmla="*/ 7 w 131"/>
                <a:gd name="T13" fmla="*/ 59 h 153"/>
                <a:gd name="T14" fmla="*/ 7 w 131"/>
                <a:gd name="T15" fmla="*/ 60 h 153"/>
                <a:gd name="T16" fmla="*/ 13 w 131"/>
                <a:gd name="T17" fmla="*/ 69 h 153"/>
                <a:gd name="T18" fmla="*/ 23 w 131"/>
                <a:gd name="T19" fmla="*/ 102 h 153"/>
                <a:gd name="T20" fmla="*/ 28 w 131"/>
                <a:gd name="T21" fmla="*/ 109 h 153"/>
                <a:gd name="T22" fmla="*/ 33 w 131"/>
                <a:gd name="T23" fmla="*/ 116 h 153"/>
                <a:gd name="T24" fmla="*/ 54 w 131"/>
                <a:gd name="T25" fmla="*/ 145 h 153"/>
                <a:gd name="T26" fmla="*/ 101 w 131"/>
                <a:gd name="T27" fmla="*/ 133 h 153"/>
                <a:gd name="T28" fmla="*/ 131 w 131"/>
                <a:gd name="T29" fmla="*/ 76 h 153"/>
                <a:gd name="T30" fmla="*/ 128 w 131"/>
                <a:gd name="T31" fmla="*/ 71 h 153"/>
                <a:gd name="T32" fmla="*/ 120 w 131"/>
                <a:gd name="T33" fmla="*/ 47 h 153"/>
                <a:gd name="T34" fmla="*/ 5 w 131"/>
                <a:gd name="T35" fmla="*/ 38 h 153"/>
                <a:gd name="T36" fmla="*/ 13 w 131"/>
                <a:gd name="T37" fmla="*/ 41 h 153"/>
                <a:gd name="T38" fmla="*/ 24 w 131"/>
                <a:gd name="T39" fmla="*/ 65 h 153"/>
                <a:gd name="T40" fmla="*/ 35 w 131"/>
                <a:gd name="T41" fmla="*/ 100 h 153"/>
                <a:gd name="T42" fmla="*/ 70 w 131"/>
                <a:gd name="T43" fmla="*/ 146 h 153"/>
                <a:gd name="T44" fmla="*/ 56 w 131"/>
                <a:gd name="T45" fmla="*/ 143 h 153"/>
                <a:gd name="T46" fmla="*/ 26 w 131"/>
                <a:gd name="T47" fmla="*/ 101 h 153"/>
                <a:gd name="T48" fmla="*/ 26 w 131"/>
                <a:gd name="T49" fmla="*/ 100 h 153"/>
                <a:gd name="T50" fmla="*/ 16 w 131"/>
                <a:gd name="T51" fmla="*/ 69 h 153"/>
                <a:gd name="T52" fmla="*/ 15 w 131"/>
                <a:gd name="T53" fmla="*/ 67 h 153"/>
                <a:gd name="T54" fmla="*/ 10 w 131"/>
                <a:gd name="T55" fmla="*/ 58 h 153"/>
                <a:gd name="T56" fmla="*/ 5 w 131"/>
                <a:gd name="T57" fmla="*/ 38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1" h="153">
                  <a:moveTo>
                    <a:pt x="120" y="47"/>
                  </a:moveTo>
                  <a:cubicBezTo>
                    <a:pt x="99" y="38"/>
                    <a:pt x="99" y="38"/>
                    <a:pt x="99" y="38"/>
                  </a:cubicBezTo>
                  <a:cubicBezTo>
                    <a:pt x="83" y="0"/>
                    <a:pt x="83" y="0"/>
                    <a:pt x="83" y="0"/>
                  </a:cubicBezTo>
                  <a:cubicBezTo>
                    <a:pt x="73" y="1"/>
                    <a:pt x="65" y="7"/>
                    <a:pt x="58" y="18"/>
                  </a:cubicBezTo>
                  <a:cubicBezTo>
                    <a:pt x="51" y="31"/>
                    <a:pt x="40" y="38"/>
                    <a:pt x="25" y="40"/>
                  </a:cubicBezTo>
                  <a:cubicBezTo>
                    <a:pt x="17" y="40"/>
                    <a:pt x="8" y="37"/>
                    <a:pt x="0" y="32"/>
                  </a:cubicBezTo>
                  <a:cubicBezTo>
                    <a:pt x="7" y="59"/>
                    <a:pt x="7" y="59"/>
                    <a:pt x="7" y="59"/>
                  </a:cubicBezTo>
                  <a:cubicBezTo>
                    <a:pt x="7" y="60"/>
                    <a:pt x="7" y="60"/>
                    <a:pt x="7" y="60"/>
                  </a:cubicBezTo>
                  <a:cubicBezTo>
                    <a:pt x="13" y="69"/>
                    <a:pt x="13" y="69"/>
                    <a:pt x="13" y="69"/>
                  </a:cubicBezTo>
                  <a:cubicBezTo>
                    <a:pt x="11" y="80"/>
                    <a:pt x="14" y="91"/>
                    <a:pt x="23" y="102"/>
                  </a:cubicBezTo>
                  <a:cubicBezTo>
                    <a:pt x="28" y="109"/>
                    <a:pt x="28" y="109"/>
                    <a:pt x="28" y="109"/>
                  </a:cubicBezTo>
                  <a:cubicBezTo>
                    <a:pt x="33" y="116"/>
                    <a:pt x="33" y="116"/>
                    <a:pt x="33" y="116"/>
                  </a:cubicBezTo>
                  <a:cubicBezTo>
                    <a:pt x="54" y="145"/>
                    <a:pt x="54" y="145"/>
                    <a:pt x="54" y="145"/>
                  </a:cubicBezTo>
                  <a:cubicBezTo>
                    <a:pt x="72" y="153"/>
                    <a:pt x="88" y="149"/>
                    <a:pt x="101" y="133"/>
                  </a:cubicBezTo>
                  <a:cubicBezTo>
                    <a:pt x="131" y="76"/>
                    <a:pt x="131" y="76"/>
                    <a:pt x="131" y="76"/>
                  </a:cubicBezTo>
                  <a:cubicBezTo>
                    <a:pt x="128" y="71"/>
                    <a:pt x="128" y="71"/>
                    <a:pt x="128" y="71"/>
                  </a:cubicBezTo>
                  <a:cubicBezTo>
                    <a:pt x="120" y="47"/>
                    <a:pt x="120" y="47"/>
                    <a:pt x="120" y="47"/>
                  </a:cubicBezTo>
                  <a:close/>
                  <a:moveTo>
                    <a:pt x="5" y="38"/>
                  </a:moveTo>
                  <a:cubicBezTo>
                    <a:pt x="8" y="39"/>
                    <a:pt x="10" y="40"/>
                    <a:pt x="13" y="41"/>
                  </a:cubicBezTo>
                  <a:cubicBezTo>
                    <a:pt x="13" y="50"/>
                    <a:pt x="16" y="58"/>
                    <a:pt x="24" y="65"/>
                  </a:cubicBezTo>
                  <a:cubicBezTo>
                    <a:pt x="23" y="78"/>
                    <a:pt x="27" y="89"/>
                    <a:pt x="35" y="100"/>
                  </a:cubicBezTo>
                  <a:cubicBezTo>
                    <a:pt x="70" y="146"/>
                    <a:pt x="70" y="146"/>
                    <a:pt x="70" y="146"/>
                  </a:cubicBezTo>
                  <a:cubicBezTo>
                    <a:pt x="65" y="146"/>
                    <a:pt x="61" y="145"/>
                    <a:pt x="56" y="143"/>
                  </a:cubicBezTo>
                  <a:cubicBezTo>
                    <a:pt x="26" y="101"/>
                    <a:pt x="26" y="101"/>
                    <a:pt x="26" y="101"/>
                  </a:cubicBezTo>
                  <a:cubicBezTo>
                    <a:pt x="26" y="100"/>
                    <a:pt x="26" y="100"/>
                    <a:pt x="26" y="100"/>
                  </a:cubicBezTo>
                  <a:cubicBezTo>
                    <a:pt x="17" y="90"/>
                    <a:pt x="14" y="80"/>
                    <a:pt x="16" y="69"/>
                  </a:cubicBezTo>
                  <a:cubicBezTo>
                    <a:pt x="16" y="69"/>
                    <a:pt x="16" y="68"/>
                    <a:pt x="15" y="67"/>
                  </a:cubicBezTo>
                  <a:cubicBezTo>
                    <a:pt x="10" y="58"/>
                    <a:pt x="10" y="58"/>
                    <a:pt x="10" y="58"/>
                  </a:cubicBezTo>
                  <a:cubicBezTo>
                    <a:pt x="5" y="38"/>
                    <a:pt x="5" y="38"/>
                    <a:pt x="5" y="38"/>
                  </a:cubicBezTo>
                  <a:close/>
                </a:path>
              </a:pathLst>
            </a:custGeom>
            <a:solidFill>
              <a:srgbClr val="DCA56D"/>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zh-CN" altLang="en-US" kern="0">
                <a:solidFill>
                  <a:prstClr val="black"/>
                </a:solidFill>
                <a:cs typeface="+mn-ea"/>
                <a:sym typeface="+mn-lt"/>
              </a:endParaRPr>
            </a:p>
          </p:txBody>
        </p:sp>
        <p:sp>
          <p:nvSpPr>
            <p:cNvPr id="929" name="MH_Other_389"/>
            <p:cNvSpPr>
              <a:spLocks/>
            </p:cNvSpPr>
            <p:nvPr>
              <p:custDataLst>
                <p:tags r:id="rId395"/>
              </p:custDataLst>
            </p:nvPr>
          </p:nvSpPr>
          <p:spPr bwMode="auto">
            <a:xfrm>
              <a:off x="8855075" y="3897313"/>
              <a:ext cx="84138" cy="144462"/>
            </a:xfrm>
            <a:custGeom>
              <a:avLst/>
              <a:gdLst>
                <a:gd name="T0" fmla="*/ 8 w 65"/>
                <a:gd name="T1" fmla="*/ 3 h 108"/>
                <a:gd name="T2" fmla="*/ 0 w 65"/>
                <a:gd name="T3" fmla="*/ 0 h 108"/>
                <a:gd name="T4" fmla="*/ 5 w 65"/>
                <a:gd name="T5" fmla="*/ 20 h 108"/>
                <a:gd name="T6" fmla="*/ 10 w 65"/>
                <a:gd name="T7" fmla="*/ 29 h 108"/>
                <a:gd name="T8" fmla="*/ 11 w 65"/>
                <a:gd name="T9" fmla="*/ 31 h 108"/>
                <a:gd name="T10" fmla="*/ 21 w 65"/>
                <a:gd name="T11" fmla="*/ 62 h 108"/>
                <a:gd name="T12" fmla="*/ 21 w 65"/>
                <a:gd name="T13" fmla="*/ 63 h 108"/>
                <a:gd name="T14" fmla="*/ 51 w 65"/>
                <a:gd name="T15" fmla="*/ 105 h 108"/>
                <a:gd name="T16" fmla="*/ 65 w 65"/>
                <a:gd name="T17" fmla="*/ 108 h 108"/>
                <a:gd name="T18" fmla="*/ 30 w 65"/>
                <a:gd name="T19" fmla="*/ 62 h 108"/>
                <a:gd name="T20" fmla="*/ 19 w 65"/>
                <a:gd name="T21" fmla="*/ 27 h 108"/>
                <a:gd name="T22" fmla="*/ 8 w 65"/>
                <a:gd name="T23" fmla="*/ 3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5" h="108">
                  <a:moveTo>
                    <a:pt x="8" y="3"/>
                  </a:moveTo>
                  <a:cubicBezTo>
                    <a:pt x="5" y="2"/>
                    <a:pt x="3" y="1"/>
                    <a:pt x="0" y="0"/>
                  </a:cubicBezTo>
                  <a:cubicBezTo>
                    <a:pt x="5" y="20"/>
                    <a:pt x="5" y="20"/>
                    <a:pt x="5" y="20"/>
                  </a:cubicBezTo>
                  <a:cubicBezTo>
                    <a:pt x="10" y="29"/>
                    <a:pt x="10" y="29"/>
                    <a:pt x="10" y="29"/>
                  </a:cubicBezTo>
                  <a:cubicBezTo>
                    <a:pt x="11" y="30"/>
                    <a:pt x="11" y="31"/>
                    <a:pt x="11" y="31"/>
                  </a:cubicBezTo>
                  <a:cubicBezTo>
                    <a:pt x="9" y="42"/>
                    <a:pt x="12" y="52"/>
                    <a:pt x="21" y="62"/>
                  </a:cubicBezTo>
                  <a:cubicBezTo>
                    <a:pt x="21" y="62"/>
                    <a:pt x="21" y="62"/>
                    <a:pt x="21" y="63"/>
                  </a:cubicBezTo>
                  <a:cubicBezTo>
                    <a:pt x="51" y="105"/>
                    <a:pt x="51" y="105"/>
                    <a:pt x="51" y="105"/>
                  </a:cubicBezTo>
                  <a:cubicBezTo>
                    <a:pt x="56" y="107"/>
                    <a:pt x="60" y="108"/>
                    <a:pt x="65" y="108"/>
                  </a:cubicBezTo>
                  <a:cubicBezTo>
                    <a:pt x="30" y="62"/>
                    <a:pt x="30" y="62"/>
                    <a:pt x="30" y="62"/>
                  </a:cubicBezTo>
                  <a:cubicBezTo>
                    <a:pt x="22" y="51"/>
                    <a:pt x="18" y="40"/>
                    <a:pt x="19" y="27"/>
                  </a:cubicBezTo>
                  <a:cubicBezTo>
                    <a:pt x="11" y="20"/>
                    <a:pt x="8" y="12"/>
                    <a:pt x="8" y="3"/>
                  </a:cubicBezTo>
                  <a:close/>
                </a:path>
              </a:pathLst>
            </a:custGeom>
            <a:solidFill>
              <a:srgbClr val="F1D9C8"/>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zh-CN" altLang="en-US" kern="0">
                <a:solidFill>
                  <a:prstClr val="black"/>
                </a:solidFill>
                <a:cs typeface="+mn-ea"/>
                <a:sym typeface="+mn-lt"/>
              </a:endParaRPr>
            </a:p>
          </p:txBody>
        </p:sp>
        <p:sp>
          <p:nvSpPr>
            <p:cNvPr id="930" name="MH_Other_390"/>
            <p:cNvSpPr>
              <a:spLocks noEditPoints="1"/>
            </p:cNvSpPr>
            <p:nvPr>
              <p:custDataLst>
                <p:tags r:id="rId396"/>
              </p:custDataLst>
            </p:nvPr>
          </p:nvSpPr>
          <p:spPr bwMode="auto">
            <a:xfrm>
              <a:off x="9028113" y="3917950"/>
              <a:ext cx="114300" cy="198438"/>
            </a:xfrm>
            <a:custGeom>
              <a:avLst/>
              <a:gdLst>
                <a:gd name="T0" fmla="*/ 1 w 87"/>
                <a:gd name="T1" fmla="*/ 0 h 150"/>
                <a:gd name="T2" fmla="*/ 1 w 87"/>
                <a:gd name="T3" fmla="*/ 22 h 150"/>
                <a:gd name="T4" fmla="*/ 6 w 87"/>
                <a:gd name="T5" fmla="*/ 44 h 150"/>
                <a:gd name="T6" fmla="*/ 12 w 87"/>
                <a:gd name="T7" fmla="*/ 54 h 150"/>
                <a:gd name="T8" fmla="*/ 6 w 87"/>
                <a:gd name="T9" fmla="*/ 91 h 150"/>
                <a:gd name="T10" fmla="*/ 13 w 87"/>
                <a:gd name="T11" fmla="*/ 103 h 150"/>
                <a:gd name="T12" fmla="*/ 19 w 87"/>
                <a:gd name="T13" fmla="*/ 104 h 150"/>
                <a:gd name="T14" fmla="*/ 25 w 87"/>
                <a:gd name="T15" fmla="*/ 120 h 150"/>
                <a:gd name="T16" fmla="*/ 31 w 87"/>
                <a:gd name="T17" fmla="*/ 136 h 150"/>
                <a:gd name="T18" fmla="*/ 33 w 87"/>
                <a:gd name="T19" fmla="*/ 142 h 150"/>
                <a:gd name="T20" fmla="*/ 73 w 87"/>
                <a:gd name="T21" fmla="*/ 135 h 150"/>
                <a:gd name="T22" fmla="*/ 87 w 87"/>
                <a:gd name="T23" fmla="*/ 104 h 150"/>
                <a:gd name="T24" fmla="*/ 45 w 87"/>
                <a:gd name="T25" fmla="*/ 70 h 150"/>
                <a:gd name="T26" fmla="*/ 22 w 87"/>
                <a:gd name="T27" fmla="*/ 24 h 150"/>
                <a:gd name="T28" fmla="*/ 1 w 87"/>
                <a:gd name="T29" fmla="*/ 0 h 150"/>
                <a:gd name="T30" fmla="*/ 3 w 87"/>
                <a:gd name="T31" fmla="*/ 7 h 150"/>
                <a:gd name="T32" fmla="*/ 12 w 87"/>
                <a:gd name="T33" fmla="*/ 17 h 150"/>
                <a:gd name="T34" fmla="*/ 22 w 87"/>
                <a:gd name="T35" fmla="*/ 54 h 150"/>
                <a:gd name="T36" fmla="*/ 18 w 87"/>
                <a:gd name="T37" fmla="*/ 90 h 150"/>
                <a:gd name="T38" fmla="*/ 26 w 87"/>
                <a:gd name="T39" fmla="*/ 99 h 150"/>
                <a:gd name="T40" fmla="*/ 44 w 87"/>
                <a:gd name="T41" fmla="*/ 142 h 150"/>
                <a:gd name="T42" fmla="*/ 35 w 87"/>
                <a:gd name="T43" fmla="*/ 139 h 150"/>
                <a:gd name="T44" fmla="*/ 34 w 87"/>
                <a:gd name="T45" fmla="*/ 135 h 150"/>
                <a:gd name="T46" fmla="*/ 34 w 87"/>
                <a:gd name="T47" fmla="*/ 135 h 150"/>
                <a:gd name="T48" fmla="*/ 22 w 87"/>
                <a:gd name="T49" fmla="*/ 103 h 150"/>
                <a:gd name="T50" fmla="*/ 21 w 87"/>
                <a:gd name="T51" fmla="*/ 102 h 150"/>
                <a:gd name="T52" fmla="*/ 19 w 87"/>
                <a:gd name="T53" fmla="*/ 101 h 150"/>
                <a:gd name="T54" fmla="*/ 14 w 87"/>
                <a:gd name="T55" fmla="*/ 101 h 150"/>
                <a:gd name="T56" fmla="*/ 9 w 87"/>
                <a:gd name="T57" fmla="*/ 92 h 150"/>
                <a:gd name="T58" fmla="*/ 15 w 87"/>
                <a:gd name="T59" fmla="*/ 54 h 150"/>
                <a:gd name="T60" fmla="*/ 14 w 87"/>
                <a:gd name="T61" fmla="*/ 53 h 150"/>
                <a:gd name="T62" fmla="*/ 9 w 87"/>
                <a:gd name="T63" fmla="*/ 42 h 150"/>
                <a:gd name="T64" fmla="*/ 4 w 87"/>
                <a:gd name="T65" fmla="*/ 22 h 150"/>
                <a:gd name="T66" fmla="*/ 3 w 87"/>
                <a:gd name="T67" fmla="*/ 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7" h="150">
                  <a:moveTo>
                    <a:pt x="1" y="0"/>
                  </a:moveTo>
                  <a:cubicBezTo>
                    <a:pt x="0" y="7"/>
                    <a:pt x="0" y="15"/>
                    <a:pt x="1" y="22"/>
                  </a:cubicBezTo>
                  <a:cubicBezTo>
                    <a:pt x="2" y="30"/>
                    <a:pt x="4" y="37"/>
                    <a:pt x="6" y="44"/>
                  </a:cubicBezTo>
                  <a:cubicBezTo>
                    <a:pt x="8" y="47"/>
                    <a:pt x="10" y="51"/>
                    <a:pt x="12" y="54"/>
                  </a:cubicBezTo>
                  <a:cubicBezTo>
                    <a:pt x="14" y="67"/>
                    <a:pt x="12" y="79"/>
                    <a:pt x="6" y="91"/>
                  </a:cubicBezTo>
                  <a:cubicBezTo>
                    <a:pt x="5" y="98"/>
                    <a:pt x="7" y="102"/>
                    <a:pt x="13" y="103"/>
                  </a:cubicBezTo>
                  <a:cubicBezTo>
                    <a:pt x="15" y="104"/>
                    <a:pt x="17" y="104"/>
                    <a:pt x="19" y="104"/>
                  </a:cubicBezTo>
                  <a:cubicBezTo>
                    <a:pt x="25" y="120"/>
                    <a:pt x="25" y="120"/>
                    <a:pt x="25" y="120"/>
                  </a:cubicBezTo>
                  <a:cubicBezTo>
                    <a:pt x="31" y="136"/>
                    <a:pt x="31" y="136"/>
                    <a:pt x="31" y="136"/>
                  </a:cubicBezTo>
                  <a:cubicBezTo>
                    <a:pt x="32" y="138"/>
                    <a:pt x="32" y="140"/>
                    <a:pt x="33" y="142"/>
                  </a:cubicBezTo>
                  <a:cubicBezTo>
                    <a:pt x="51" y="150"/>
                    <a:pt x="64" y="147"/>
                    <a:pt x="73" y="135"/>
                  </a:cubicBezTo>
                  <a:cubicBezTo>
                    <a:pt x="87" y="104"/>
                    <a:pt x="87" y="104"/>
                    <a:pt x="87" y="104"/>
                  </a:cubicBezTo>
                  <a:cubicBezTo>
                    <a:pt x="45" y="70"/>
                    <a:pt x="45" y="70"/>
                    <a:pt x="45" y="70"/>
                  </a:cubicBezTo>
                  <a:cubicBezTo>
                    <a:pt x="22" y="24"/>
                    <a:pt x="22" y="24"/>
                    <a:pt x="22" y="24"/>
                  </a:cubicBezTo>
                  <a:cubicBezTo>
                    <a:pt x="1" y="0"/>
                    <a:pt x="1" y="0"/>
                    <a:pt x="1" y="0"/>
                  </a:cubicBezTo>
                  <a:close/>
                  <a:moveTo>
                    <a:pt x="3" y="7"/>
                  </a:moveTo>
                  <a:cubicBezTo>
                    <a:pt x="12" y="17"/>
                    <a:pt x="12" y="17"/>
                    <a:pt x="12" y="17"/>
                  </a:cubicBezTo>
                  <a:cubicBezTo>
                    <a:pt x="13" y="29"/>
                    <a:pt x="17" y="41"/>
                    <a:pt x="22" y="54"/>
                  </a:cubicBezTo>
                  <a:cubicBezTo>
                    <a:pt x="24" y="70"/>
                    <a:pt x="23" y="82"/>
                    <a:pt x="18" y="90"/>
                  </a:cubicBezTo>
                  <a:cubicBezTo>
                    <a:pt x="17" y="93"/>
                    <a:pt x="20" y="96"/>
                    <a:pt x="26" y="99"/>
                  </a:cubicBezTo>
                  <a:cubicBezTo>
                    <a:pt x="44" y="142"/>
                    <a:pt x="44" y="142"/>
                    <a:pt x="44" y="142"/>
                  </a:cubicBezTo>
                  <a:cubicBezTo>
                    <a:pt x="41" y="142"/>
                    <a:pt x="38" y="141"/>
                    <a:pt x="35" y="139"/>
                  </a:cubicBezTo>
                  <a:cubicBezTo>
                    <a:pt x="35" y="138"/>
                    <a:pt x="34" y="137"/>
                    <a:pt x="34" y="135"/>
                  </a:cubicBezTo>
                  <a:cubicBezTo>
                    <a:pt x="34" y="135"/>
                    <a:pt x="34" y="135"/>
                    <a:pt x="34" y="135"/>
                  </a:cubicBezTo>
                  <a:cubicBezTo>
                    <a:pt x="22" y="103"/>
                    <a:pt x="22" y="103"/>
                    <a:pt x="22" y="103"/>
                  </a:cubicBezTo>
                  <a:cubicBezTo>
                    <a:pt x="22" y="102"/>
                    <a:pt x="22" y="102"/>
                    <a:pt x="21" y="102"/>
                  </a:cubicBezTo>
                  <a:cubicBezTo>
                    <a:pt x="21" y="101"/>
                    <a:pt x="20" y="101"/>
                    <a:pt x="19" y="101"/>
                  </a:cubicBezTo>
                  <a:cubicBezTo>
                    <a:pt x="17" y="101"/>
                    <a:pt x="16" y="101"/>
                    <a:pt x="14" y="101"/>
                  </a:cubicBezTo>
                  <a:cubicBezTo>
                    <a:pt x="10" y="99"/>
                    <a:pt x="8" y="97"/>
                    <a:pt x="9" y="92"/>
                  </a:cubicBezTo>
                  <a:cubicBezTo>
                    <a:pt x="15" y="79"/>
                    <a:pt x="17" y="67"/>
                    <a:pt x="15" y="54"/>
                  </a:cubicBezTo>
                  <a:cubicBezTo>
                    <a:pt x="15" y="53"/>
                    <a:pt x="14" y="53"/>
                    <a:pt x="14" y="53"/>
                  </a:cubicBezTo>
                  <a:cubicBezTo>
                    <a:pt x="12" y="50"/>
                    <a:pt x="11" y="46"/>
                    <a:pt x="9" y="42"/>
                  </a:cubicBezTo>
                  <a:cubicBezTo>
                    <a:pt x="7" y="36"/>
                    <a:pt x="5" y="29"/>
                    <a:pt x="4" y="22"/>
                  </a:cubicBezTo>
                  <a:cubicBezTo>
                    <a:pt x="3" y="17"/>
                    <a:pt x="3" y="12"/>
                    <a:pt x="3" y="7"/>
                  </a:cubicBezTo>
                  <a:close/>
                </a:path>
              </a:pathLst>
            </a:custGeom>
            <a:solidFill>
              <a:srgbClr val="DCA56D"/>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zh-CN" altLang="en-US" kern="0">
                <a:solidFill>
                  <a:prstClr val="black"/>
                </a:solidFill>
                <a:cs typeface="+mn-ea"/>
                <a:sym typeface="+mn-lt"/>
              </a:endParaRPr>
            </a:p>
          </p:txBody>
        </p:sp>
        <p:sp>
          <p:nvSpPr>
            <p:cNvPr id="931" name="MH_Other_391"/>
            <p:cNvSpPr>
              <a:spLocks/>
            </p:cNvSpPr>
            <p:nvPr>
              <p:custDataLst>
                <p:tags r:id="rId397"/>
              </p:custDataLst>
            </p:nvPr>
          </p:nvSpPr>
          <p:spPr bwMode="auto">
            <a:xfrm>
              <a:off x="9031289" y="3927475"/>
              <a:ext cx="53975" cy="177800"/>
            </a:xfrm>
            <a:custGeom>
              <a:avLst/>
              <a:gdLst>
                <a:gd name="T0" fmla="*/ 9 w 41"/>
                <a:gd name="T1" fmla="*/ 10 h 135"/>
                <a:gd name="T2" fmla="*/ 0 w 41"/>
                <a:gd name="T3" fmla="*/ 0 h 135"/>
                <a:gd name="T4" fmla="*/ 1 w 41"/>
                <a:gd name="T5" fmla="*/ 15 h 135"/>
                <a:gd name="T6" fmla="*/ 6 w 41"/>
                <a:gd name="T7" fmla="*/ 35 h 135"/>
                <a:gd name="T8" fmla="*/ 11 w 41"/>
                <a:gd name="T9" fmla="*/ 46 h 135"/>
                <a:gd name="T10" fmla="*/ 12 w 41"/>
                <a:gd name="T11" fmla="*/ 47 h 135"/>
                <a:gd name="T12" fmla="*/ 6 w 41"/>
                <a:gd name="T13" fmla="*/ 85 h 135"/>
                <a:gd name="T14" fmla="*/ 11 w 41"/>
                <a:gd name="T15" fmla="*/ 94 h 135"/>
                <a:gd name="T16" fmla="*/ 16 w 41"/>
                <a:gd name="T17" fmla="*/ 94 h 135"/>
                <a:gd name="T18" fmla="*/ 18 w 41"/>
                <a:gd name="T19" fmla="*/ 95 h 135"/>
                <a:gd name="T20" fmla="*/ 19 w 41"/>
                <a:gd name="T21" fmla="*/ 96 h 135"/>
                <a:gd name="T22" fmla="*/ 31 w 41"/>
                <a:gd name="T23" fmla="*/ 128 h 135"/>
                <a:gd name="T24" fmla="*/ 31 w 41"/>
                <a:gd name="T25" fmla="*/ 128 h 135"/>
                <a:gd name="T26" fmla="*/ 32 w 41"/>
                <a:gd name="T27" fmla="*/ 132 h 135"/>
                <a:gd name="T28" fmla="*/ 41 w 41"/>
                <a:gd name="T29" fmla="*/ 135 h 135"/>
                <a:gd name="T30" fmla="*/ 23 w 41"/>
                <a:gd name="T31" fmla="*/ 92 h 135"/>
                <a:gd name="T32" fmla="*/ 15 w 41"/>
                <a:gd name="T33" fmla="*/ 83 h 135"/>
                <a:gd name="T34" fmla="*/ 19 w 41"/>
                <a:gd name="T35" fmla="*/ 47 h 135"/>
                <a:gd name="T36" fmla="*/ 9 w 41"/>
                <a:gd name="T37" fmla="*/ 10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1" h="135">
                  <a:moveTo>
                    <a:pt x="9" y="10"/>
                  </a:moveTo>
                  <a:cubicBezTo>
                    <a:pt x="0" y="0"/>
                    <a:pt x="0" y="0"/>
                    <a:pt x="0" y="0"/>
                  </a:cubicBezTo>
                  <a:cubicBezTo>
                    <a:pt x="0" y="5"/>
                    <a:pt x="0" y="10"/>
                    <a:pt x="1" y="15"/>
                  </a:cubicBezTo>
                  <a:cubicBezTo>
                    <a:pt x="2" y="22"/>
                    <a:pt x="4" y="29"/>
                    <a:pt x="6" y="35"/>
                  </a:cubicBezTo>
                  <a:cubicBezTo>
                    <a:pt x="8" y="39"/>
                    <a:pt x="9" y="43"/>
                    <a:pt x="11" y="46"/>
                  </a:cubicBezTo>
                  <a:cubicBezTo>
                    <a:pt x="11" y="46"/>
                    <a:pt x="12" y="46"/>
                    <a:pt x="12" y="47"/>
                  </a:cubicBezTo>
                  <a:cubicBezTo>
                    <a:pt x="14" y="60"/>
                    <a:pt x="12" y="72"/>
                    <a:pt x="6" y="85"/>
                  </a:cubicBezTo>
                  <a:cubicBezTo>
                    <a:pt x="5" y="90"/>
                    <a:pt x="7" y="92"/>
                    <a:pt x="11" y="94"/>
                  </a:cubicBezTo>
                  <a:cubicBezTo>
                    <a:pt x="13" y="94"/>
                    <a:pt x="14" y="94"/>
                    <a:pt x="16" y="94"/>
                  </a:cubicBezTo>
                  <a:cubicBezTo>
                    <a:pt x="17" y="94"/>
                    <a:pt x="18" y="94"/>
                    <a:pt x="18" y="95"/>
                  </a:cubicBezTo>
                  <a:cubicBezTo>
                    <a:pt x="19" y="95"/>
                    <a:pt x="19" y="95"/>
                    <a:pt x="19" y="96"/>
                  </a:cubicBezTo>
                  <a:cubicBezTo>
                    <a:pt x="31" y="128"/>
                    <a:pt x="31" y="128"/>
                    <a:pt x="31" y="128"/>
                  </a:cubicBezTo>
                  <a:cubicBezTo>
                    <a:pt x="31" y="128"/>
                    <a:pt x="31" y="128"/>
                    <a:pt x="31" y="128"/>
                  </a:cubicBezTo>
                  <a:cubicBezTo>
                    <a:pt x="31" y="130"/>
                    <a:pt x="32" y="131"/>
                    <a:pt x="32" y="132"/>
                  </a:cubicBezTo>
                  <a:cubicBezTo>
                    <a:pt x="35" y="134"/>
                    <a:pt x="38" y="135"/>
                    <a:pt x="41" y="135"/>
                  </a:cubicBezTo>
                  <a:cubicBezTo>
                    <a:pt x="23" y="92"/>
                    <a:pt x="23" y="92"/>
                    <a:pt x="23" y="92"/>
                  </a:cubicBezTo>
                  <a:cubicBezTo>
                    <a:pt x="17" y="89"/>
                    <a:pt x="14" y="86"/>
                    <a:pt x="15" y="83"/>
                  </a:cubicBezTo>
                  <a:cubicBezTo>
                    <a:pt x="20" y="75"/>
                    <a:pt x="21" y="63"/>
                    <a:pt x="19" y="47"/>
                  </a:cubicBezTo>
                  <a:cubicBezTo>
                    <a:pt x="14" y="34"/>
                    <a:pt x="10" y="22"/>
                    <a:pt x="9" y="10"/>
                  </a:cubicBezTo>
                  <a:close/>
                </a:path>
              </a:pathLst>
            </a:custGeom>
            <a:solidFill>
              <a:srgbClr val="F1D9C8"/>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zh-CN" altLang="en-US" kern="0">
                <a:solidFill>
                  <a:prstClr val="black"/>
                </a:solidFill>
                <a:cs typeface="+mn-ea"/>
                <a:sym typeface="+mn-lt"/>
              </a:endParaRPr>
            </a:p>
          </p:txBody>
        </p:sp>
        <p:sp>
          <p:nvSpPr>
            <p:cNvPr id="932" name="MH_Other_392"/>
            <p:cNvSpPr>
              <a:spLocks/>
            </p:cNvSpPr>
            <p:nvPr>
              <p:custDataLst>
                <p:tags r:id="rId398"/>
              </p:custDataLst>
            </p:nvPr>
          </p:nvSpPr>
          <p:spPr bwMode="auto">
            <a:xfrm>
              <a:off x="8988426" y="3954464"/>
              <a:ext cx="34925" cy="77787"/>
            </a:xfrm>
            <a:custGeom>
              <a:avLst/>
              <a:gdLst>
                <a:gd name="T0" fmla="*/ 27 w 28"/>
                <a:gd name="T1" fmla="*/ 18 h 59"/>
                <a:gd name="T2" fmla="*/ 27 w 28"/>
                <a:gd name="T3" fmla="*/ 0 h 59"/>
                <a:gd name="T4" fmla="*/ 0 w 28"/>
                <a:gd name="T5" fmla="*/ 59 h 59"/>
                <a:gd name="T6" fmla="*/ 12 w 28"/>
                <a:gd name="T7" fmla="*/ 51 h 59"/>
                <a:gd name="T8" fmla="*/ 27 w 28"/>
                <a:gd name="T9" fmla="*/ 18 h 59"/>
              </a:gdLst>
              <a:ahLst/>
              <a:cxnLst>
                <a:cxn ang="0">
                  <a:pos x="T0" y="T1"/>
                </a:cxn>
                <a:cxn ang="0">
                  <a:pos x="T2" y="T3"/>
                </a:cxn>
                <a:cxn ang="0">
                  <a:pos x="T4" y="T5"/>
                </a:cxn>
                <a:cxn ang="0">
                  <a:pos x="T6" y="T7"/>
                </a:cxn>
                <a:cxn ang="0">
                  <a:pos x="T8" y="T9"/>
                </a:cxn>
              </a:cxnLst>
              <a:rect l="0" t="0" r="r" b="b"/>
              <a:pathLst>
                <a:path w="28" h="59">
                  <a:moveTo>
                    <a:pt x="27" y="18"/>
                  </a:moveTo>
                  <a:cubicBezTo>
                    <a:pt x="27" y="0"/>
                    <a:pt x="27" y="0"/>
                    <a:pt x="27" y="0"/>
                  </a:cubicBezTo>
                  <a:cubicBezTo>
                    <a:pt x="21" y="24"/>
                    <a:pt x="12" y="43"/>
                    <a:pt x="0" y="59"/>
                  </a:cubicBezTo>
                  <a:cubicBezTo>
                    <a:pt x="4" y="57"/>
                    <a:pt x="8" y="54"/>
                    <a:pt x="12" y="51"/>
                  </a:cubicBezTo>
                  <a:cubicBezTo>
                    <a:pt x="23" y="40"/>
                    <a:pt x="28" y="29"/>
                    <a:pt x="27" y="18"/>
                  </a:cubicBezTo>
                  <a:close/>
                </a:path>
              </a:pathLst>
            </a:custGeom>
            <a:solidFill>
              <a:srgbClr val="DCA56D"/>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zh-CN" altLang="en-US" kern="0">
                <a:solidFill>
                  <a:prstClr val="black"/>
                </a:solidFill>
                <a:cs typeface="+mn-ea"/>
                <a:sym typeface="+mn-lt"/>
              </a:endParaRPr>
            </a:p>
          </p:txBody>
        </p:sp>
        <p:sp>
          <p:nvSpPr>
            <p:cNvPr id="933" name="MH_Other_393"/>
            <p:cNvSpPr>
              <a:spLocks/>
            </p:cNvSpPr>
            <p:nvPr>
              <p:custDataLst>
                <p:tags r:id="rId399"/>
              </p:custDataLst>
            </p:nvPr>
          </p:nvSpPr>
          <p:spPr bwMode="auto">
            <a:xfrm>
              <a:off x="8953501" y="3976689"/>
              <a:ext cx="93663" cy="142875"/>
            </a:xfrm>
            <a:custGeom>
              <a:avLst/>
              <a:gdLst>
                <a:gd name="T0" fmla="*/ 68 w 70"/>
                <a:gd name="T1" fmla="*/ 10 h 108"/>
                <a:gd name="T2" fmla="*/ 62 w 70"/>
                <a:gd name="T3" fmla="*/ 0 h 108"/>
                <a:gd name="T4" fmla="*/ 37 w 70"/>
                <a:gd name="T5" fmla="*/ 35 h 108"/>
                <a:gd name="T6" fmla="*/ 25 w 70"/>
                <a:gd name="T7" fmla="*/ 43 h 108"/>
                <a:gd name="T8" fmla="*/ 22 w 70"/>
                <a:gd name="T9" fmla="*/ 46 h 108"/>
                <a:gd name="T10" fmla="*/ 19 w 70"/>
                <a:gd name="T11" fmla="*/ 48 h 108"/>
                <a:gd name="T12" fmla="*/ 0 w 70"/>
                <a:gd name="T13" fmla="*/ 60 h 108"/>
                <a:gd name="T14" fmla="*/ 8 w 70"/>
                <a:gd name="T15" fmla="*/ 80 h 108"/>
                <a:gd name="T16" fmla="*/ 30 w 70"/>
                <a:gd name="T17" fmla="*/ 108 h 108"/>
                <a:gd name="T18" fmla="*/ 69 w 70"/>
                <a:gd name="T19" fmla="*/ 59 h 108"/>
                <a:gd name="T20" fmla="*/ 62 w 70"/>
                <a:gd name="T21" fmla="*/ 47 h 108"/>
                <a:gd name="T22" fmla="*/ 68 w 70"/>
                <a:gd name="T23" fmla="*/ 10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0" h="108">
                  <a:moveTo>
                    <a:pt x="68" y="10"/>
                  </a:moveTo>
                  <a:cubicBezTo>
                    <a:pt x="66" y="7"/>
                    <a:pt x="64" y="3"/>
                    <a:pt x="62" y="0"/>
                  </a:cubicBezTo>
                  <a:cubicBezTo>
                    <a:pt x="55" y="16"/>
                    <a:pt x="47" y="28"/>
                    <a:pt x="37" y="35"/>
                  </a:cubicBezTo>
                  <a:cubicBezTo>
                    <a:pt x="33" y="38"/>
                    <a:pt x="29" y="41"/>
                    <a:pt x="25" y="43"/>
                  </a:cubicBezTo>
                  <a:cubicBezTo>
                    <a:pt x="24" y="44"/>
                    <a:pt x="23" y="45"/>
                    <a:pt x="22" y="46"/>
                  </a:cubicBezTo>
                  <a:cubicBezTo>
                    <a:pt x="21" y="47"/>
                    <a:pt x="20" y="48"/>
                    <a:pt x="19" y="48"/>
                  </a:cubicBezTo>
                  <a:cubicBezTo>
                    <a:pt x="13" y="55"/>
                    <a:pt x="6" y="58"/>
                    <a:pt x="0" y="60"/>
                  </a:cubicBezTo>
                  <a:cubicBezTo>
                    <a:pt x="2" y="67"/>
                    <a:pt x="5" y="74"/>
                    <a:pt x="8" y="80"/>
                  </a:cubicBezTo>
                  <a:cubicBezTo>
                    <a:pt x="14" y="90"/>
                    <a:pt x="21" y="100"/>
                    <a:pt x="30" y="108"/>
                  </a:cubicBezTo>
                  <a:cubicBezTo>
                    <a:pt x="69" y="59"/>
                    <a:pt x="69" y="59"/>
                    <a:pt x="69" y="59"/>
                  </a:cubicBezTo>
                  <a:cubicBezTo>
                    <a:pt x="63" y="58"/>
                    <a:pt x="61" y="54"/>
                    <a:pt x="62" y="47"/>
                  </a:cubicBezTo>
                  <a:cubicBezTo>
                    <a:pt x="68" y="35"/>
                    <a:pt x="70" y="23"/>
                    <a:pt x="68" y="10"/>
                  </a:cubicBezTo>
                  <a:close/>
                </a:path>
              </a:pathLst>
            </a:custGeom>
            <a:solidFill>
              <a:srgbClr val="EAEAEA"/>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zh-CN" altLang="en-US" kern="0">
                <a:solidFill>
                  <a:prstClr val="black"/>
                </a:solidFill>
                <a:cs typeface="+mn-ea"/>
                <a:sym typeface="+mn-lt"/>
              </a:endParaRPr>
            </a:p>
          </p:txBody>
        </p:sp>
        <p:sp>
          <p:nvSpPr>
            <p:cNvPr id="934" name="MH_Other_394"/>
            <p:cNvSpPr>
              <a:spLocks/>
            </p:cNvSpPr>
            <p:nvPr>
              <p:custDataLst>
                <p:tags r:id="rId400"/>
              </p:custDataLst>
            </p:nvPr>
          </p:nvSpPr>
          <p:spPr bwMode="auto">
            <a:xfrm>
              <a:off x="9029701" y="3906839"/>
              <a:ext cx="138113" cy="441325"/>
            </a:xfrm>
            <a:custGeom>
              <a:avLst/>
              <a:gdLst>
                <a:gd name="T0" fmla="*/ 21 w 104"/>
                <a:gd name="T1" fmla="*/ 33 h 335"/>
                <a:gd name="T2" fmla="*/ 44 w 104"/>
                <a:gd name="T3" fmla="*/ 79 h 335"/>
                <a:gd name="T4" fmla="*/ 86 w 104"/>
                <a:gd name="T5" fmla="*/ 113 h 335"/>
                <a:gd name="T6" fmla="*/ 72 w 104"/>
                <a:gd name="T7" fmla="*/ 144 h 335"/>
                <a:gd name="T8" fmla="*/ 32 w 104"/>
                <a:gd name="T9" fmla="*/ 151 h 335"/>
                <a:gd name="T10" fmla="*/ 70 w 104"/>
                <a:gd name="T11" fmla="*/ 159 h 335"/>
                <a:gd name="T12" fmla="*/ 75 w 104"/>
                <a:gd name="T13" fmla="*/ 157 h 335"/>
                <a:gd name="T14" fmla="*/ 76 w 104"/>
                <a:gd name="T15" fmla="*/ 193 h 335"/>
                <a:gd name="T16" fmla="*/ 70 w 104"/>
                <a:gd name="T17" fmla="*/ 266 h 335"/>
                <a:gd name="T18" fmla="*/ 31 w 104"/>
                <a:gd name="T19" fmla="*/ 327 h 335"/>
                <a:gd name="T20" fmla="*/ 35 w 104"/>
                <a:gd name="T21" fmla="*/ 335 h 335"/>
                <a:gd name="T22" fmla="*/ 70 w 104"/>
                <a:gd name="T23" fmla="*/ 284 h 335"/>
                <a:gd name="T24" fmla="*/ 83 w 104"/>
                <a:gd name="T25" fmla="*/ 265 h 335"/>
                <a:gd name="T26" fmla="*/ 82 w 104"/>
                <a:gd name="T27" fmla="*/ 203 h 335"/>
                <a:gd name="T28" fmla="*/ 86 w 104"/>
                <a:gd name="T29" fmla="*/ 188 h 335"/>
                <a:gd name="T30" fmla="*/ 80 w 104"/>
                <a:gd name="T31" fmla="*/ 155 h 335"/>
                <a:gd name="T32" fmla="*/ 104 w 104"/>
                <a:gd name="T33" fmla="*/ 111 h 335"/>
                <a:gd name="T34" fmla="*/ 80 w 104"/>
                <a:gd name="T35" fmla="*/ 94 h 335"/>
                <a:gd name="T36" fmla="*/ 30 w 104"/>
                <a:gd name="T37" fmla="*/ 26 h 335"/>
                <a:gd name="T38" fmla="*/ 0 w 104"/>
                <a:gd name="T39" fmla="*/ 0 h 335"/>
                <a:gd name="T40" fmla="*/ 0 w 104"/>
                <a:gd name="T41" fmla="*/ 9 h 335"/>
                <a:gd name="T42" fmla="*/ 21 w 104"/>
                <a:gd name="T43" fmla="*/ 33 h 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4" h="335">
                  <a:moveTo>
                    <a:pt x="21" y="33"/>
                  </a:moveTo>
                  <a:cubicBezTo>
                    <a:pt x="44" y="79"/>
                    <a:pt x="44" y="79"/>
                    <a:pt x="44" y="79"/>
                  </a:cubicBezTo>
                  <a:cubicBezTo>
                    <a:pt x="86" y="113"/>
                    <a:pt x="86" y="113"/>
                    <a:pt x="86" y="113"/>
                  </a:cubicBezTo>
                  <a:cubicBezTo>
                    <a:pt x="72" y="144"/>
                    <a:pt x="72" y="144"/>
                    <a:pt x="72" y="144"/>
                  </a:cubicBezTo>
                  <a:cubicBezTo>
                    <a:pt x="63" y="156"/>
                    <a:pt x="50" y="159"/>
                    <a:pt x="32" y="151"/>
                  </a:cubicBezTo>
                  <a:cubicBezTo>
                    <a:pt x="38" y="162"/>
                    <a:pt x="51" y="165"/>
                    <a:pt x="70" y="159"/>
                  </a:cubicBezTo>
                  <a:cubicBezTo>
                    <a:pt x="72" y="158"/>
                    <a:pt x="74" y="158"/>
                    <a:pt x="75" y="157"/>
                  </a:cubicBezTo>
                  <a:cubicBezTo>
                    <a:pt x="73" y="171"/>
                    <a:pt x="73" y="183"/>
                    <a:pt x="76" y="193"/>
                  </a:cubicBezTo>
                  <a:cubicBezTo>
                    <a:pt x="65" y="221"/>
                    <a:pt x="63" y="245"/>
                    <a:pt x="70" y="266"/>
                  </a:cubicBezTo>
                  <a:cubicBezTo>
                    <a:pt x="31" y="327"/>
                    <a:pt x="31" y="327"/>
                    <a:pt x="31" y="327"/>
                  </a:cubicBezTo>
                  <a:cubicBezTo>
                    <a:pt x="35" y="335"/>
                    <a:pt x="35" y="335"/>
                    <a:pt x="35" y="335"/>
                  </a:cubicBezTo>
                  <a:cubicBezTo>
                    <a:pt x="70" y="284"/>
                    <a:pt x="70" y="284"/>
                    <a:pt x="70" y="284"/>
                  </a:cubicBezTo>
                  <a:cubicBezTo>
                    <a:pt x="83" y="265"/>
                    <a:pt x="83" y="265"/>
                    <a:pt x="83" y="265"/>
                  </a:cubicBezTo>
                  <a:cubicBezTo>
                    <a:pt x="76" y="248"/>
                    <a:pt x="76" y="228"/>
                    <a:pt x="82" y="203"/>
                  </a:cubicBezTo>
                  <a:cubicBezTo>
                    <a:pt x="83" y="198"/>
                    <a:pt x="84" y="193"/>
                    <a:pt x="86" y="188"/>
                  </a:cubicBezTo>
                  <a:cubicBezTo>
                    <a:pt x="79" y="179"/>
                    <a:pt x="77" y="168"/>
                    <a:pt x="80" y="155"/>
                  </a:cubicBezTo>
                  <a:cubicBezTo>
                    <a:pt x="83" y="143"/>
                    <a:pt x="91" y="128"/>
                    <a:pt x="104" y="111"/>
                  </a:cubicBezTo>
                  <a:cubicBezTo>
                    <a:pt x="80" y="94"/>
                    <a:pt x="80" y="94"/>
                    <a:pt x="80" y="94"/>
                  </a:cubicBezTo>
                  <a:cubicBezTo>
                    <a:pt x="54" y="80"/>
                    <a:pt x="37" y="57"/>
                    <a:pt x="30" y="26"/>
                  </a:cubicBezTo>
                  <a:cubicBezTo>
                    <a:pt x="20" y="11"/>
                    <a:pt x="10" y="3"/>
                    <a:pt x="0" y="0"/>
                  </a:cubicBezTo>
                  <a:cubicBezTo>
                    <a:pt x="0" y="3"/>
                    <a:pt x="0" y="6"/>
                    <a:pt x="0" y="9"/>
                  </a:cubicBezTo>
                  <a:cubicBezTo>
                    <a:pt x="21" y="33"/>
                    <a:pt x="21" y="33"/>
                    <a:pt x="21" y="33"/>
                  </a:cubicBezTo>
                  <a:close/>
                </a:path>
              </a:pathLst>
            </a:custGeom>
            <a:solidFill>
              <a:srgbClr val="9E673F"/>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zh-CN" altLang="en-US" kern="0">
                <a:solidFill>
                  <a:prstClr val="black"/>
                </a:solidFill>
                <a:cs typeface="+mn-ea"/>
                <a:sym typeface="+mn-lt"/>
              </a:endParaRPr>
            </a:p>
          </p:txBody>
        </p:sp>
        <p:sp>
          <p:nvSpPr>
            <p:cNvPr id="935" name="MH_Other_395"/>
            <p:cNvSpPr>
              <a:spLocks/>
            </p:cNvSpPr>
            <p:nvPr>
              <p:custDataLst>
                <p:tags r:id="rId401"/>
              </p:custDataLst>
            </p:nvPr>
          </p:nvSpPr>
          <p:spPr bwMode="auto">
            <a:xfrm>
              <a:off x="9209089" y="3830639"/>
              <a:ext cx="134937" cy="338137"/>
            </a:xfrm>
            <a:custGeom>
              <a:avLst/>
              <a:gdLst>
                <a:gd name="T0" fmla="*/ 30 w 103"/>
                <a:gd name="T1" fmla="*/ 40 h 256"/>
                <a:gd name="T2" fmla="*/ 0 w 103"/>
                <a:gd name="T3" fmla="*/ 0 h 256"/>
                <a:gd name="T4" fmla="*/ 32 w 103"/>
                <a:gd name="T5" fmla="*/ 168 h 256"/>
                <a:gd name="T6" fmla="*/ 56 w 103"/>
                <a:gd name="T7" fmla="*/ 221 h 256"/>
                <a:gd name="T8" fmla="*/ 51 w 103"/>
                <a:gd name="T9" fmla="*/ 247 h 256"/>
                <a:gd name="T10" fmla="*/ 56 w 103"/>
                <a:gd name="T11" fmla="*/ 252 h 256"/>
                <a:gd name="T12" fmla="*/ 65 w 103"/>
                <a:gd name="T13" fmla="*/ 217 h 256"/>
                <a:gd name="T14" fmla="*/ 41 w 103"/>
                <a:gd name="T15" fmla="*/ 167 h 256"/>
                <a:gd name="T16" fmla="*/ 44 w 103"/>
                <a:gd name="T17" fmla="*/ 120 h 256"/>
                <a:gd name="T18" fmla="*/ 91 w 103"/>
                <a:gd name="T19" fmla="*/ 247 h 256"/>
                <a:gd name="T20" fmla="*/ 103 w 103"/>
                <a:gd name="T21" fmla="*/ 256 h 256"/>
                <a:gd name="T22" fmla="*/ 41 w 103"/>
                <a:gd name="T23" fmla="*/ 90 h 256"/>
                <a:gd name="T24" fmla="*/ 30 w 103"/>
                <a:gd name="T25" fmla="*/ 40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3" h="256">
                  <a:moveTo>
                    <a:pt x="30" y="40"/>
                  </a:moveTo>
                  <a:cubicBezTo>
                    <a:pt x="21" y="23"/>
                    <a:pt x="11" y="9"/>
                    <a:pt x="0" y="0"/>
                  </a:cubicBezTo>
                  <a:cubicBezTo>
                    <a:pt x="32" y="51"/>
                    <a:pt x="42" y="107"/>
                    <a:pt x="32" y="168"/>
                  </a:cubicBezTo>
                  <a:cubicBezTo>
                    <a:pt x="56" y="221"/>
                    <a:pt x="56" y="221"/>
                    <a:pt x="56" y="221"/>
                  </a:cubicBezTo>
                  <a:cubicBezTo>
                    <a:pt x="51" y="247"/>
                    <a:pt x="51" y="247"/>
                    <a:pt x="51" y="247"/>
                  </a:cubicBezTo>
                  <a:cubicBezTo>
                    <a:pt x="53" y="249"/>
                    <a:pt x="54" y="251"/>
                    <a:pt x="56" y="252"/>
                  </a:cubicBezTo>
                  <a:cubicBezTo>
                    <a:pt x="60" y="240"/>
                    <a:pt x="63" y="229"/>
                    <a:pt x="65" y="217"/>
                  </a:cubicBezTo>
                  <a:cubicBezTo>
                    <a:pt x="51" y="202"/>
                    <a:pt x="43" y="186"/>
                    <a:pt x="41" y="167"/>
                  </a:cubicBezTo>
                  <a:cubicBezTo>
                    <a:pt x="43" y="151"/>
                    <a:pt x="44" y="136"/>
                    <a:pt x="44" y="120"/>
                  </a:cubicBezTo>
                  <a:cubicBezTo>
                    <a:pt x="65" y="168"/>
                    <a:pt x="81" y="210"/>
                    <a:pt x="91" y="247"/>
                  </a:cubicBezTo>
                  <a:cubicBezTo>
                    <a:pt x="96" y="249"/>
                    <a:pt x="100" y="252"/>
                    <a:pt x="103" y="256"/>
                  </a:cubicBezTo>
                  <a:cubicBezTo>
                    <a:pt x="90" y="204"/>
                    <a:pt x="69" y="149"/>
                    <a:pt x="41" y="90"/>
                  </a:cubicBezTo>
                  <a:cubicBezTo>
                    <a:pt x="39" y="74"/>
                    <a:pt x="35" y="57"/>
                    <a:pt x="30" y="40"/>
                  </a:cubicBezTo>
                  <a:close/>
                </a:path>
              </a:pathLst>
            </a:custGeom>
            <a:solidFill>
              <a:srgbClr val="63231D"/>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zh-CN" altLang="en-US" kern="0">
                <a:solidFill>
                  <a:prstClr val="black"/>
                </a:solidFill>
                <a:cs typeface="+mn-ea"/>
                <a:sym typeface="+mn-lt"/>
              </a:endParaRPr>
            </a:p>
          </p:txBody>
        </p:sp>
        <p:sp>
          <p:nvSpPr>
            <p:cNvPr id="936" name="MH_Other_396"/>
            <p:cNvSpPr>
              <a:spLocks/>
            </p:cNvSpPr>
            <p:nvPr>
              <p:custDataLst>
                <p:tags r:id="rId402"/>
              </p:custDataLst>
            </p:nvPr>
          </p:nvSpPr>
          <p:spPr bwMode="auto">
            <a:xfrm>
              <a:off x="9086851" y="3814763"/>
              <a:ext cx="182563" cy="461962"/>
            </a:xfrm>
            <a:custGeom>
              <a:avLst/>
              <a:gdLst>
                <a:gd name="T0" fmla="*/ 0 w 138"/>
                <a:gd name="T1" fmla="*/ 7 h 350"/>
                <a:gd name="T2" fmla="*/ 82 w 138"/>
                <a:gd name="T3" fmla="*/ 103 h 350"/>
                <a:gd name="T4" fmla="*/ 109 w 138"/>
                <a:gd name="T5" fmla="*/ 226 h 350"/>
                <a:gd name="T6" fmla="*/ 131 w 138"/>
                <a:gd name="T7" fmla="*/ 259 h 350"/>
                <a:gd name="T8" fmla="*/ 88 w 138"/>
                <a:gd name="T9" fmla="*/ 328 h 350"/>
                <a:gd name="T10" fmla="*/ 71 w 138"/>
                <a:gd name="T11" fmla="*/ 275 h 350"/>
                <a:gd name="T12" fmla="*/ 42 w 138"/>
                <a:gd name="T13" fmla="*/ 257 h 350"/>
                <a:gd name="T14" fmla="*/ 38 w 138"/>
                <a:gd name="T15" fmla="*/ 272 h 350"/>
                <a:gd name="T16" fmla="*/ 60 w 138"/>
                <a:gd name="T17" fmla="*/ 286 h 350"/>
                <a:gd name="T18" fmla="*/ 109 w 138"/>
                <a:gd name="T19" fmla="*/ 350 h 350"/>
                <a:gd name="T20" fmla="*/ 114 w 138"/>
                <a:gd name="T21" fmla="*/ 341 h 350"/>
                <a:gd name="T22" fmla="*/ 97 w 138"/>
                <a:gd name="T23" fmla="*/ 333 h 350"/>
                <a:gd name="T24" fmla="*/ 138 w 138"/>
                <a:gd name="T25" fmla="*/ 252 h 350"/>
                <a:gd name="T26" fmla="*/ 103 w 138"/>
                <a:gd name="T27" fmla="*/ 136 h 350"/>
                <a:gd name="T28" fmla="*/ 19 w 138"/>
                <a:gd name="T29" fmla="*/ 0 h 350"/>
                <a:gd name="T30" fmla="*/ 0 w 138"/>
                <a:gd name="T31" fmla="*/ 7 h 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8" h="350">
                  <a:moveTo>
                    <a:pt x="0" y="7"/>
                  </a:moveTo>
                  <a:cubicBezTo>
                    <a:pt x="46" y="25"/>
                    <a:pt x="73" y="57"/>
                    <a:pt x="82" y="103"/>
                  </a:cubicBezTo>
                  <a:cubicBezTo>
                    <a:pt x="109" y="226"/>
                    <a:pt x="109" y="226"/>
                    <a:pt x="109" y="226"/>
                  </a:cubicBezTo>
                  <a:cubicBezTo>
                    <a:pt x="131" y="259"/>
                    <a:pt x="131" y="259"/>
                    <a:pt x="131" y="259"/>
                  </a:cubicBezTo>
                  <a:cubicBezTo>
                    <a:pt x="128" y="289"/>
                    <a:pt x="114" y="312"/>
                    <a:pt x="88" y="328"/>
                  </a:cubicBezTo>
                  <a:cubicBezTo>
                    <a:pt x="71" y="316"/>
                    <a:pt x="65" y="298"/>
                    <a:pt x="71" y="275"/>
                  </a:cubicBezTo>
                  <a:cubicBezTo>
                    <a:pt x="58" y="271"/>
                    <a:pt x="48" y="265"/>
                    <a:pt x="42" y="257"/>
                  </a:cubicBezTo>
                  <a:cubicBezTo>
                    <a:pt x="40" y="262"/>
                    <a:pt x="39" y="267"/>
                    <a:pt x="38" y="272"/>
                  </a:cubicBezTo>
                  <a:cubicBezTo>
                    <a:pt x="60" y="286"/>
                    <a:pt x="60" y="286"/>
                    <a:pt x="60" y="286"/>
                  </a:cubicBezTo>
                  <a:cubicBezTo>
                    <a:pt x="57" y="322"/>
                    <a:pt x="73" y="343"/>
                    <a:pt x="109" y="350"/>
                  </a:cubicBezTo>
                  <a:cubicBezTo>
                    <a:pt x="110" y="347"/>
                    <a:pt x="112" y="344"/>
                    <a:pt x="114" y="341"/>
                  </a:cubicBezTo>
                  <a:cubicBezTo>
                    <a:pt x="107" y="339"/>
                    <a:pt x="102" y="336"/>
                    <a:pt x="97" y="333"/>
                  </a:cubicBezTo>
                  <a:cubicBezTo>
                    <a:pt x="119" y="328"/>
                    <a:pt x="133" y="301"/>
                    <a:pt x="138" y="252"/>
                  </a:cubicBezTo>
                  <a:cubicBezTo>
                    <a:pt x="118" y="223"/>
                    <a:pt x="106" y="184"/>
                    <a:pt x="103" y="136"/>
                  </a:cubicBezTo>
                  <a:cubicBezTo>
                    <a:pt x="100" y="74"/>
                    <a:pt x="72" y="28"/>
                    <a:pt x="19" y="0"/>
                  </a:cubicBezTo>
                  <a:cubicBezTo>
                    <a:pt x="13" y="2"/>
                    <a:pt x="6" y="4"/>
                    <a:pt x="0" y="7"/>
                  </a:cubicBezTo>
                  <a:close/>
                </a:path>
              </a:pathLst>
            </a:custGeom>
            <a:solidFill>
              <a:srgbClr val="63231D"/>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zh-CN" altLang="en-US" kern="0">
                <a:solidFill>
                  <a:prstClr val="black"/>
                </a:solidFill>
                <a:cs typeface="+mn-ea"/>
                <a:sym typeface="+mn-lt"/>
              </a:endParaRPr>
            </a:p>
          </p:txBody>
        </p:sp>
        <p:sp>
          <p:nvSpPr>
            <p:cNvPr id="937" name="MH_Other_397"/>
            <p:cNvSpPr>
              <a:spLocks/>
            </p:cNvSpPr>
            <p:nvPr>
              <p:custDataLst>
                <p:tags r:id="rId403"/>
              </p:custDataLst>
            </p:nvPr>
          </p:nvSpPr>
          <p:spPr bwMode="auto">
            <a:xfrm>
              <a:off x="9050339" y="4113214"/>
              <a:ext cx="79375" cy="223837"/>
            </a:xfrm>
            <a:custGeom>
              <a:avLst/>
              <a:gdLst>
                <a:gd name="T0" fmla="*/ 60 w 61"/>
                <a:gd name="T1" fmla="*/ 0 h 170"/>
                <a:gd name="T2" fmla="*/ 55 w 61"/>
                <a:gd name="T3" fmla="*/ 2 h 170"/>
                <a:gd name="T4" fmla="*/ 50 w 61"/>
                <a:gd name="T5" fmla="*/ 41 h 170"/>
                <a:gd name="T6" fmla="*/ 31 w 61"/>
                <a:gd name="T7" fmla="*/ 41 h 170"/>
                <a:gd name="T8" fmla="*/ 0 w 61"/>
                <a:gd name="T9" fmla="*/ 145 h 170"/>
                <a:gd name="T10" fmla="*/ 16 w 61"/>
                <a:gd name="T11" fmla="*/ 170 h 170"/>
                <a:gd name="T12" fmla="*/ 55 w 61"/>
                <a:gd name="T13" fmla="*/ 109 h 170"/>
                <a:gd name="T14" fmla="*/ 61 w 61"/>
                <a:gd name="T15" fmla="*/ 36 h 170"/>
                <a:gd name="T16" fmla="*/ 60 w 61"/>
                <a:gd name="T17"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 h="170">
                  <a:moveTo>
                    <a:pt x="60" y="0"/>
                  </a:moveTo>
                  <a:cubicBezTo>
                    <a:pt x="59" y="1"/>
                    <a:pt x="57" y="1"/>
                    <a:pt x="55" y="2"/>
                  </a:cubicBezTo>
                  <a:cubicBezTo>
                    <a:pt x="55" y="18"/>
                    <a:pt x="53" y="30"/>
                    <a:pt x="50" y="41"/>
                  </a:cubicBezTo>
                  <a:cubicBezTo>
                    <a:pt x="31" y="41"/>
                    <a:pt x="31" y="41"/>
                    <a:pt x="31" y="41"/>
                  </a:cubicBezTo>
                  <a:cubicBezTo>
                    <a:pt x="17" y="75"/>
                    <a:pt x="7" y="110"/>
                    <a:pt x="0" y="145"/>
                  </a:cubicBezTo>
                  <a:cubicBezTo>
                    <a:pt x="16" y="170"/>
                    <a:pt x="16" y="170"/>
                    <a:pt x="16" y="170"/>
                  </a:cubicBezTo>
                  <a:cubicBezTo>
                    <a:pt x="55" y="109"/>
                    <a:pt x="55" y="109"/>
                    <a:pt x="55" y="109"/>
                  </a:cubicBezTo>
                  <a:cubicBezTo>
                    <a:pt x="48" y="88"/>
                    <a:pt x="50" y="64"/>
                    <a:pt x="61" y="36"/>
                  </a:cubicBezTo>
                  <a:cubicBezTo>
                    <a:pt x="58" y="26"/>
                    <a:pt x="58" y="14"/>
                    <a:pt x="60" y="0"/>
                  </a:cubicBezTo>
                  <a:close/>
                </a:path>
              </a:pathLst>
            </a:custGeom>
            <a:solidFill>
              <a:srgbClr val="CE8D3E"/>
            </a:solidFill>
            <a:ln>
              <a:noFill/>
            </a:ln>
            <a:extLst/>
          </p:spPr>
          <p:txBody>
            <a:bodyPr lIns="68580" tIns="34290" rIns="68580" bIns="34290"/>
            <a:lstStyle/>
            <a:p>
              <a:pPr>
                <a:defRPr/>
              </a:pPr>
              <a:endParaRPr lang="zh-CN" altLang="en-US" kern="0">
                <a:solidFill>
                  <a:prstClr val="black"/>
                </a:solidFill>
                <a:cs typeface="+mn-ea"/>
                <a:sym typeface="+mn-lt"/>
              </a:endParaRPr>
            </a:p>
          </p:txBody>
        </p:sp>
        <p:sp>
          <p:nvSpPr>
            <p:cNvPr id="938" name="MH_Other_398"/>
            <p:cNvSpPr>
              <a:spLocks/>
            </p:cNvSpPr>
            <p:nvPr>
              <p:custDataLst>
                <p:tags r:id="rId404"/>
              </p:custDataLst>
            </p:nvPr>
          </p:nvSpPr>
          <p:spPr bwMode="auto">
            <a:xfrm>
              <a:off x="9048751" y="4076701"/>
              <a:ext cx="73025" cy="92075"/>
            </a:xfrm>
            <a:custGeom>
              <a:avLst/>
              <a:gdLst>
                <a:gd name="T0" fmla="*/ 51 w 56"/>
                <a:gd name="T1" fmla="*/ 69 h 69"/>
                <a:gd name="T2" fmla="*/ 56 w 56"/>
                <a:gd name="T3" fmla="*/ 30 h 69"/>
                <a:gd name="T4" fmla="*/ 18 w 56"/>
                <a:gd name="T5" fmla="*/ 22 h 69"/>
                <a:gd name="T6" fmla="*/ 16 w 56"/>
                <a:gd name="T7" fmla="*/ 16 h 69"/>
                <a:gd name="T8" fmla="*/ 10 w 56"/>
                <a:gd name="T9" fmla="*/ 0 h 69"/>
                <a:gd name="T10" fmla="*/ 0 w 56"/>
                <a:gd name="T11" fmla="*/ 68 h 69"/>
                <a:gd name="T12" fmla="*/ 1 w 56"/>
                <a:gd name="T13" fmla="*/ 69 h 69"/>
                <a:gd name="T14" fmla="*/ 16 w 56"/>
                <a:gd name="T15" fmla="*/ 69 h 69"/>
                <a:gd name="T16" fmla="*/ 32 w 56"/>
                <a:gd name="T17" fmla="*/ 69 h 69"/>
                <a:gd name="T18" fmla="*/ 51 w 56"/>
                <a:gd name="T19" fmla="*/ 69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69">
                  <a:moveTo>
                    <a:pt x="51" y="69"/>
                  </a:moveTo>
                  <a:cubicBezTo>
                    <a:pt x="54" y="58"/>
                    <a:pt x="56" y="46"/>
                    <a:pt x="56" y="30"/>
                  </a:cubicBezTo>
                  <a:cubicBezTo>
                    <a:pt x="37" y="36"/>
                    <a:pt x="24" y="33"/>
                    <a:pt x="18" y="22"/>
                  </a:cubicBezTo>
                  <a:cubicBezTo>
                    <a:pt x="17" y="20"/>
                    <a:pt x="17" y="18"/>
                    <a:pt x="16" y="16"/>
                  </a:cubicBezTo>
                  <a:cubicBezTo>
                    <a:pt x="10" y="0"/>
                    <a:pt x="10" y="0"/>
                    <a:pt x="10" y="0"/>
                  </a:cubicBezTo>
                  <a:cubicBezTo>
                    <a:pt x="17" y="31"/>
                    <a:pt x="13" y="54"/>
                    <a:pt x="0" y="68"/>
                  </a:cubicBezTo>
                  <a:cubicBezTo>
                    <a:pt x="1" y="69"/>
                    <a:pt x="1" y="69"/>
                    <a:pt x="1" y="69"/>
                  </a:cubicBezTo>
                  <a:cubicBezTo>
                    <a:pt x="16" y="69"/>
                    <a:pt x="16" y="69"/>
                    <a:pt x="16" y="69"/>
                  </a:cubicBezTo>
                  <a:cubicBezTo>
                    <a:pt x="32" y="69"/>
                    <a:pt x="32" y="69"/>
                    <a:pt x="32" y="69"/>
                  </a:cubicBezTo>
                  <a:cubicBezTo>
                    <a:pt x="51" y="69"/>
                    <a:pt x="51" y="69"/>
                    <a:pt x="51" y="69"/>
                  </a:cubicBezTo>
                  <a:close/>
                </a:path>
              </a:pathLst>
            </a:custGeom>
            <a:solidFill>
              <a:srgbClr val="63231D"/>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zh-CN" altLang="en-US" kern="0">
                <a:solidFill>
                  <a:prstClr val="black"/>
                </a:solidFill>
                <a:cs typeface="+mn-ea"/>
                <a:sym typeface="+mn-lt"/>
              </a:endParaRPr>
            </a:p>
          </p:txBody>
        </p:sp>
        <p:sp>
          <p:nvSpPr>
            <p:cNvPr id="939" name="MH_Other_399"/>
            <p:cNvSpPr>
              <a:spLocks/>
            </p:cNvSpPr>
            <p:nvPr>
              <p:custDataLst>
                <p:tags r:id="rId405"/>
              </p:custDataLst>
            </p:nvPr>
          </p:nvSpPr>
          <p:spPr bwMode="auto">
            <a:xfrm>
              <a:off x="9129714" y="4175125"/>
              <a:ext cx="103187" cy="128588"/>
            </a:xfrm>
            <a:custGeom>
              <a:avLst/>
              <a:gdLst>
                <a:gd name="T0" fmla="*/ 28 w 77"/>
                <a:gd name="T1" fmla="*/ 14 h 98"/>
                <a:gd name="T2" fmla="*/ 6 w 77"/>
                <a:gd name="T3" fmla="*/ 0 h 98"/>
                <a:gd name="T4" fmla="*/ 7 w 77"/>
                <a:gd name="T5" fmla="*/ 62 h 98"/>
                <a:gd name="T6" fmla="*/ 43 w 77"/>
                <a:gd name="T7" fmla="*/ 96 h 98"/>
                <a:gd name="T8" fmla="*/ 74 w 77"/>
                <a:gd name="T9" fmla="*/ 81 h 98"/>
                <a:gd name="T10" fmla="*/ 77 w 77"/>
                <a:gd name="T11" fmla="*/ 78 h 98"/>
                <a:gd name="T12" fmla="*/ 28 w 77"/>
                <a:gd name="T13" fmla="*/ 14 h 98"/>
              </a:gdLst>
              <a:ahLst/>
              <a:cxnLst>
                <a:cxn ang="0">
                  <a:pos x="T0" y="T1"/>
                </a:cxn>
                <a:cxn ang="0">
                  <a:pos x="T2" y="T3"/>
                </a:cxn>
                <a:cxn ang="0">
                  <a:pos x="T4" y="T5"/>
                </a:cxn>
                <a:cxn ang="0">
                  <a:pos x="T6" y="T7"/>
                </a:cxn>
                <a:cxn ang="0">
                  <a:pos x="T8" y="T9"/>
                </a:cxn>
                <a:cxn ang="0">
                  <a:pos x="T10" y="T11"/>
                </a:cxn>
                <a:cxn ang="0">
                  <a:pos x="T12" y="T13"/>
                </a:cxn>
              </a:cxnLst>
              <a:rect l="0" t="0" r="r" b="b"/>
              <a:pathLst>
                <a:path w="77" h="98">
                  <a:moveTo>
                    <a:pt x="28" y="14"/>
                  </a:moveTo>
                  <a:cubicBezTo>
                    <a:pt x="6" y="0"/>
                    <a:pt x="6" y="0"/>
                    <a:pt x="6" y="0"/>
                  </a:cubicBezTo>
                  <a:cubicBezTo>
                    <a:pt x="0" y="25"/>
                    <a:pt x="0" y="45"/>
                    <a:pt x="7" y="62"/>
                  </a:cubicBezTo>
                  <a:cubicBezTo>
                    <a:pt x="13" y="77"/>
                    <a:pt x="25" y="89"/>
                    <a:pt x="43" y="96"/>
                  </a:cubicBezTo>
                  <a:cubicBezTo>
                    <a:pt x="56" y="98"/>
                    <a:pt x="67" y="93"/>
                    <a:pt x="74" y="81"/>
                  </a:cubicBezTo>
                  <a:cubicBezTo>
                    <a:pt x="75" y="80"/>
                    <a:pt x="76" y="79"/>
                    <a:pt x="77" y="78"/>
                  </a:cubicBezTo>
                  <a:cubicBezTo>
                    <a:pt x="41" y="71"/>
                    <a:pt x="25" y="50"/>
                    <a:pt x="28" y="14"/>
                  </a:cubicBezTo>
                  <a:close/>
                </a:path>
              </a:pathLst>
            </a:custGeom>
            <a:solidFill>
              <a:srgbClr val="8F3629"/>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zh-CN" altLang="en-US" kern="0">
                <a:solidFill>
                  <a:prstClr val="black"/>
                </a:solidFill>
                <a:cs typeface="+mn-ea"/>
                <a:sym typeface="+mn-lt"/>
              </a:endParaRPr>
            </a:p>
          </p:txBody>
        </p:sp>
        <p:sp>
          <p:nvSpPr>
            <p:cNvPr id="940" name="MH_Other_400"/>
            <p:cNvSpPr>
              <a:spLocks/>
            </p:cNvSpPr>
            <p:nvPr>
              <p:custDataLst>
                <p:tags r:id="rId406"/>
              </p:custDataLst>
            </p:nvPr>
          </p:nvSpPr>
          <p:spPr bwMode="auto">
            <a:xfrm>
              <a:off x="8932863" y="4054476"/>
              <a:ext cx="138112" cy="384175"/>
            </a:xfrm>
            <a:custGeom>
              <a:avLst/>
              <a:gdLst>
                <a:gd name="T0" fmla="*/ 92 w 105"/>
                <a:gd name="T1" fmla="*/ 1 h 291"/>
                <a:gd name="T2" fmla="*/ 86 w 105"/>
                <a:gd name="T3" fmla="*/ 0 h 291"/>
                <a:gd name="T4" fmla="*/ 47 w 105"/>
                <a:gd name="T5" fmla="*/ 49 h 291"/>
                <a:gd name="T6" fmla="*/ 25 w 105"/>
                <a:gd name="T7" fmla="*/ 21 h 291"/>
                <a:gd name="T8" fmla="*/ 14 w 105"/>
                <a:gd name="T9" fmla="*/ 32 h 291"/>
                <a:gd name="T10" fmla="*/ 16 w 105"/>
                <a:gd name="T11" fmla="*/ 43 h 291"/>
                <a:gd name="T12" fmla="*/ 26 w 105"/>
                <a:gd name="T13" fmla="*/ 43 h 291"/>
                <a:gd name="T14" fmla="*/ 46 w 105"/>
                <a:gd name="T15" fmla="*/ 62 h 291"/>
                <a:gd name="T16" fmla="*/ 81 w 105"/>
                <a:gd name="T17" fmla="*/ 28 h 291"/>
                <a:gd name="T18" fmla="*/ 49 w 105"/>
                <a:gd name="T19" fmla="*/ 101 h 291"/>
                <a:gd name="T20" fmla="*/ 29 w 105"/>
                <a:gd name="T21" fmla="*/ 281 h 291"/>
                <a:gd name="T22" fmla="*/ 2 w 105"/>
                <a:gd name="T23" fmla="*/ 272 h 291"/>
                <a:gd name="T24" fmla="*/ 0 w 105"/>
                <a:gd name="T25" fmla="*/ 291 h 291"/>
                <a:gd name="T26" fmla="*/ 41 w 105"/>
                <a:gd name="T27" fmla="*/ 291 h 291"/>
                <a:gd name="T28" fmla="*/ 42 w 105"/>
                <a:gd name="T29" fmla="*/ 284 h 291"/>
                <a:gd name="T30" fmla="*/ 57 w 105"/>
                <a:gd name="T31" fmla="*/ 172 h 291"/>
                <a:gd name="T32" fmla="*/ 63 w 105"/>
                <a:gd name="T33" fmla="*/ 130 h 291"/>
                <a:gd name="T34" fmla="*/ 63 w 105"/>
                <a:gd name="T35" fmla="*/ 128 h 291"/>
                <a:gd name="T36" fmla="*/ 85 w 105"/>
                <a:gd name="T37" fmla="*/ 87 h 291"/>
                <a:gd name="T38" fmla="*/ 88 w 105"/>
                <a:gd name="T39" fmla="*/ 85 h 291"/>
                <a:gd name="T40" fmla="*/ 98 w 105"/>
                <a:gd name="T41" fmla="*/ 17 h 291"/>
                <a:gd name="T42" fmla="*/ 92 w 105"/>
                <a:gd name="T43" fmla="*/ 1 h 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5" h="291">
                  <a:moveTo>
                    <a:pt x="92" y="1"/>
                  </a:moveTo>
                  <a:cubicBezTo>
                    <a:pt x="90" y="1"/>
                    <a:pt x="88" y="1"/>
                    <a:pt x="86" y="0"/>
                  </a:cubicBezTo>
                  <a:cubicBezTo>
                    <a:pt x="47" y="49"/>
                    <a:pt x="47" y="49"/>
                    <a:pt x="47" y="49"/>
                  </a:cubicBezTo>
                  <a:cubicBezTo>
                    <a:pt x="38" y="41"/>
                    <a:pt x="31" y="31"/>
                    <a:pt x="25" y="21"/>
                  </a:cubicBezTo>
                  <a:cubicBezTo>
                    <a:pt x="14" y="32"/>
                    <a:pt x="14" y="32"/>
                    <a:pt x="14" y="32"/>
                  </a:cubicBezTo>
                  <a:cubicBezTo>
                    <a:pt x="14" y="35"/>
                    <a:pt x="15" y="39"/>
                    <a:pt x="16" y="43"/>
                  </a:cubicBezTo>
                  <a:cubicBezTo>
                    <a:pt x="26" y="43"/>
                    <a:pt x="26" y="43"/>
                    <a:pt x="26" y="43"/>
                  </a:cubicBezTo>
                  <a:cubicBezTo>
                    <a:pt x="46" y="62"/>
                    <a:pt x="46" y="62"/>
                    <a:pt x="46" y="62"/>
                  </a:cubicBezTo>
                  <a:cubicBezTo>
                    <a:pt x="81" y="28"/>
                    <a:pt x="81" y="28"/>
                    <a:pt x="81" y="28"/>
                  </a:cubicBezTo>
                  <a:cubicBezTo>
                    <a:pt x="85" y="49"/>
                    <a:pt x="75" y="73"/>
                    <a:pt x="49" y="101"/>
                  </a:cubicBezTo>
                  <a:cubicBezTo>
                    <a:pt x="29" y="281"/>
                    <a:pt x="29" y="281"/>
                    <a:pt x="29" y="281"/>
                  </a:cubicBezTo>
                  <a:cubicBezTo>
                    <a:pt x="2" y="272"/>
                    <a:pt x="2" y="272"/>
                    <a:pt x="2" y="272"/>
                  </a:cubicBezTo>
                  <a:cubicBezTo>
                    <a:pt x="0" y="291"/>
                    <a:pt x="0" y="291"/>
                    <a:pt x="0" y="291"/>
                  </a:cubicBezTo>
                  <a:cubicBezTo>
                    <a:pt x="14" y="290"/>
                    <a:pt x="28" y="290"/>
                    <a:pt x="41" y="291"/>
                  </a:cubicBezTo>
                  <a:cubicBezTo>
                    <a:pt x="42" y="284"/>
                    <a:pt x="42" y="284"/>
                    <a:pt x="42" y="284"/>
                  </a:cubicBezTo>
                  <a:cubicBezTo>
                    <a:pt x="57" y="172"/>
                    <a:pt x="57" y="172"/>
                    <a:pt x="57" y="172"/>
                  </a:cubicBezTo>
                  <a:cubicBezTo>
                    <a:pt x="63" y="130"/>
                    <a:pt x="63" y="130"/>
                    <a:pt x="63" y="130"/>
                  </a:cubicBezTo>
                  <a:cubicBezTo>
                    <a:pt x="63" y="130"/>
                    <a:pt x="63" y="129"/>
                    <a:pt x="63" y="128"/>
                  </a:cubicBezTo>
                  <a:cubicBezTo>
                    <a:pt x="65" y="105"/>
                    <a:pt x="73" y="91"/>
                    <a:pt x="85" y="87"/>
                  </a:cubicBezTo>
                  <a:cubicBezTo>
                    <a:pt x="86" y="86"/>
                    <a:pt x="87" y="85"/>
                    <a:pt x="88" y="85"/>
                  </a:cubicBezTo>
                  <a:cubicBezTo>
                    <a:pt x="101" y="71"/>
                    <a:pt x="105" y="48"/>
                    <a:pt x="98" y="17"/>
                  </a:cubicBezTo>
                  <a:cubicBezTo>
                    <a:pt x="92" y="1"/>
                    <a:pt x="92" y="1"/>
                    <a:pt x="92" y="1"/>
                  </a:cubicBezTo>
                  <a:close/>
                </a:path>
              </a:pathLst>
            </a:custGeom>
            <a:solidFill>
              <a:srgbClr val="C8C8C8"/>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zh-CN" altLang="en-US" kern="0">
                <a:solidFill>
                  <a:prstClr val="black"/>
                </a:solidFill>
                <a:cs typeface="+mn-ea"/>
                <a:sym typeface="+mn-lt"/>
              </a:endParaRPr>
            </a:p>
          </p:txBody>
        </p:sp>
        <p:sp>
          <p:nvSpPr>
            <p:cNvPr id="941" name="MH_Other_401"/>
            <p:cNvSpPr>
              <a:spLocks/>
            </p:cNvSpPr>
            <p:nvPr>
              <p:custDataLst>
                <p:tags r:id="rId407"/>
              </p:custDataLst>
            </p:nvPr>
          </p:nvSpPr>
          <p:spPr bwMode="auto">
            <a:xfrm>
              <a:off x="8934450" y="4090989"/>
              <a:ext cx="109538" cy="333375"/>
            </a:xfrm>
            <a:custGeom>
              <a:avLst/>
              <a:gdLst>
                <a:gd name="T0" fmla="*/ 24 w 83"/>
                <a:gd name="T1" fmla="*/ 15 h 253"/>
                <a:gd name="T2" fmla="*/ 14 w 83"/>
                <a:gd name="T3" fmla="*/ 15 h 253"/>
                <a:gd name="T4" fmla="*/ 17 w 83"/>
                <a:gd name="T5" fmla="*/ 96 h 253"/>
                <a:gd name="T6" fmla="*/ 0 w 83"/>
                <a:gd name="T7" fmla="*/ 244 h 253"/>
                <a:gd name="T8" fmla="*/ 27 w 83"/>
                <a:gd name="T9" fmla="*/ 253 h 253"/>
                <a:gd name="T10" fmla="*/ 47 w 83"/>
                <a:gd name="T11" fmla="*/ 73 h 253"/>
                <a:gd name="T12" fmla="*/ 79 w 83"/>
                <a:gd name="T13" fmla="*/ 0 h 253"/>
                <a:gd name="T14" fmla="*/ 44 w 83"/>
                <a:gd name="T15" fmla="*/ 34 h 253"/>
                <a:gd name="T16" fmla="*/ 24 w 83"/>
                <a:gd name="T17" fmla="*/ 15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3" h="253">
                  <a:moveTo>
                    <a:pt x="24" y="15"/>
                  </a:moveTo>
                  <a:cubicBezTo>
                    <a:pt x="14" y="15"/>
                    <a:pt x="14" y="15"/>
                    <a:pt x="14" y="15"/>
                  </a:cubicBezTo>
                  <a:cubicBezTo>
                    <a:pt x="18" y="40"/>
                    <a:pt x="19" y="67"/>
                    <a:pt x="17" y="96"/>
                  </a:cubicBezTo>
                  <a:cubicBezTo>
                    <a:pt x="0" y="244"/>
                    <a:pt x="0" y="244"/>
                    <a:pt x="0" y="244"/>
                  </a:cubicBezTo>
                  <a:cubicBezTo>
                    <a:pt x="27" y="253"/>
                    <a:pt x="27" y="253"/>
                    <a:pt x="27" y="253"/>
                  </a:cubicBezTo>
                  <a:cubicBezTo>
                    <a:pt x="47" y="73"/>
                    <a:pt x="47" y="73"/>
                    <a:pt x="47" y="73"/>
                  </a:cubicBezTo>
                  <a:cubicBezTo>
                    <a:pt x="73" y="45"/>
                    <a:pt x="83" y="21"/>
                    <a:pt x="79" y="0"/>
                  </a:cubicBezTo>
                  <a:cubicBezTo>
                    <a:pt x="44" y="34"/>
                    <a:pt x="44" y="34"/>
                    <a:pt x="44" y="34"/>
                  </a:cubicBezTo>
                  <a:cubicBezTo>
                    <a:pt x="24" y="15"/>
                    <a:pt x="24" y="15"/>
                    <a:pt x="24" y="15"/>
                  </a:cubicBezTo>
                  <a:close/>
                </a:path>
              </a:pathLst>
            </a:custGeom>
            <a:solidFill>
              <a:srgbClr val="EAEAEA"/>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zh-CN" altLang="en-US" kern="0">
                <a:solidFill>
                  <a:prstClr val="black"/>
                </a:solidFill>
                <a:cs typeface="+mn-ea"/>
                <a:sym typeface="+mn-lt"/>
              </a:endParaRPr>
            </a:p>
          </p:txBody>
        </p:sp>
        <p:sp>
          <p:nvSpPr>
            <p:cNvPr id="942" name="MH_Other_402"/>
            <p:cNvSpPr>
              <a:spLocks/>
            </p:cNvSpPr>
            <p:nvPr>
              <p:custDataLst>
                <p:tags r:id="rId408"/>
              </p:custDataLst>
            </p:nvPr>
          </p:nvSpPr>
          <p:spPr bwMode="auto">
            <a:xfrm>
              <a:off x="8869363" y="4052888"/>
              <a:ext cx="95250" cy="385762"/>
            </a:xfrm>
            <a:custGeom>
              <a:avLst/>
              <a:gdLst>
                <a:gd name="T0" fmla="*/ 72 w 72"/>
                <a:gd name="T1" fmla="*/ 22 h 292"/>
                <a:gd name="T2" fmla="*/ 64 w 72"/>
                <a:gd name="T3" fmla="*/ 2 h 292"/>
                <a:gd name="T4" fmla="*/ 49 w 72"/>
                <a:gd name="T5" fmla="*/ 0 h 292"/>
                <a:gd name="T6" fmla="*/ 47 w 72"/>
                <a:gd name="T7" fmla="*/ 7 h 292"/>
                <a:gd name="T8" fmla="*/ 61 w 72"/>
                <a:gd name="T9" fmla="*/ 13 h 292"/>
                <a:gd name="T10" fmla="*/ 64 w 72"/>
                <a:gd name="T11" fmla="*/ 20 h 292"/>
                <a:gd name="T12" fmla="*/ 41 w 72"/>
                <a:gd name="T13" fmla="*/ 27 h 292"/>
                <a:gd name="T14" fmla="*/ 40 w 72"/>
                <a:gd name="T15" fmla="*/ 30 h 292"/>
                <a:gd name="T16" fmla="*/ 53 w 72"/>
                <a:gd name="T17" fmla="*/ 34 h 292"/>
                <a:gd name="T18" fmla="*/ 44 w 72"/>
                <a:gd name="T19" fmla="*/ 177 h 292"/>
                <a:gd name="T20" fmla="*/ 34 w 72"/>
                <a:gd name="T21" fmla="*/ 272 h 292"/>
                <a:gd name="T22" fmla="*/ 0 w 72"/>
                <a:gd name="T23" fmla="*/ 283 h 292"/>
                <a:gd name="T24" fmla="*/ 1 w 72"/>
                <a:gd name="T25" fmla="*/ 291 h 292"/>
                <a:gd name="T26" fmla="*/ 21 w 72"/>
                <a:gd name="T27" fmla="*/ 287 h 292"/>
                <a:gd name="T28" fmla="*/ 40 w 72"/>
                <a:gd name="T29" fmla="*/ 292 h 292"/>
                <a:gd name="T30" fmla="*/ 47 w 72"/>
                <a:gd name="T31" fmla="*/ 292 h 292"/>
                <a:gd name="T32" fmla="*/ 49 w 72"/>
                <a:gd name="T33" fmla="*/ 273 h 292"/>
                <a:gd name="T34" fmla="*/ 66 w 72"/>
                <a:gd name="T35" fmla="*/ 125 h 292"/>
                <a:gd name="T36" fmla="*/ 63 w 72"/>
                <a:gd name="T37" fmla="*/ 44 h 292"/>
                <a:gd name="T38" fmla="*/ 61 w 72"/>
                <a:gd name="T39" fmla="*/ 33 h 292"/>
                <a:gd name="T40" fmla="*/ 72 w 72"/>
                <a:gd name="T41" fmla="*/ 22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2" h="292">
                  <a:moveTo>
                    <a:pt x="72" y="22"/>
                  </a:moveTo>
                  <a:cubicBezTo>
                    <a:pt x="69" y="16"/>
                    <a:pt x="66" y="9"/>
                    <a:pt x="64" y="2"/>
                  </a:cubicBezTo>
                  <a:cubicBezTo>
                    <a:pt x="58" y="3"/>
                    <a:pt x="54" y="2"/>
                    <a:pt x="49" y="0"/>
                  </a:cubicBezTo>
                  <a:cubicBezTo>
                    <a:pt x="47" y="7"/>
                    <a:pt x="47" y="7"/>
                    <a:pt x="47" y="7"/>
                  </a:cubicBezTo>
                  <a:cubicBezTo>
                    <a:pt x="61" y="13"/>
                    <a:pt x="61" y="13"/>
                    <a:pt x="61" y="13"/>
                  </a:cubicBezTo>
                  <a:cubicBezTo>
                    <a:pt x="64" y="20"/>
                    <a:pt x="64" y="20"/>
                    <a:pt x="64" y="20"/>
                  </a:cubicBezTo>
                  <a:cubicBezTo>
                    <a:pt x="59" y="28"/>
                    <a:pt x="51" y="30"/>
                    <a:pt x="41" y="27"/>
                  </a:cubicBezTo>
                  <a:cubicBezTo>
                    <a:pt x="40" y="30"/>
                    <a:pt x="40" y="30"/>
                    <a:pt x="40" y="30"/>
                  </a:cubicBezTo>
                  <a:cubicBezTo>
                    <a:pt x="44" y="33"/>
                    <a:pt x="49" y="34"/>
                    <a:pt x="53" y="34"/>
                  </a:cubicBezTo>
                  <a:cubicBezTo>
                    <a:pt x="56" y="81"/>
                    <a:pt x="53" y="129"/>
                    <a:pt x="44" y="177"/>
                  </a:cubicBezTo>
                  <a:cubicBezTo>
                    <a:pt x="34" y="272"/>
                    <a:pt x="34" y="272"/>
                    <a:pt x="34" y="272"/>
                  </a:cubicBezTo>
                  <a:cubicBezTo>
                    <a:pt x="0" y="283"/>
                    <a:pt x="0" y="283"/>
                    <a:pt x="0" y="283"/>
                  </a:cubicBezTo>
                  <a:cubicBezTo>
                    <a:pt x="1" y="291"/>
                    <a:pt x="1" y="291"/>
                    <a:pt x="1" y="291"/>
                  </a:cubicBezTo>
                  <a:cubicBezTo>
                    <a:pt x="21" y="287"/>
                    <a:pt x="21" y="287"/>
                    <a:pt x="21" y="287"/>
                  </a:cubicBezTo>
                  <a:cubicBezTo>
                    <a:pt x="40" y="292"/>
                    <a:pt x="40" y="292"/>
                    <a:pt x="40" y="292"/>
                  </a:cubicBezTo>
                  <a:cubicBezTo>
                    <a:pt x="42" y="292"/>
                    <a:pt x="44" y="292"/>
                    <a:pt x="47" y="292"/>
                  </a:cubicBezTo>
                  <a:cubicBezTo>
                    <a:pt x="49" y="273"/>
                    <a:pt x="49" y="273"/>
                    <a:pt x="49" y="273"/>
                  </a:cubicBezTo>
                  <a:cubicBezTo>
                    <a:pt x="66" y="125"/>
                    <a:pt x="66" y="125"/>
                    <a:pt x="66" y="125"/>
                  </a:cubicBezTo>
                  <a:cubicBezTo>
                    <a:pt x="68" y="96"/>
                    <a:pt x="67" y="69"/>
                    <a:pt x="63" y="44"/>
                  </a:cubicBezTo>
                  <a:cubicBezTo>
                    <a:pt x="62" y="40"/>
                    <a:pt x="61" y="36"/>
                    <a:pt x="61" y="33"/>
                  </a:cubicBezTo>
                  <a:cubicBezTo>
                    <a:pt x="72" y="22"/>
                    <a:pt x="72" y="22"/>
                    <a:pt x="72" y="22"/>
                  </a:cubicBezTo>
                  <a:close/>
                </a:path>
              </a:pathLst>
            </a:custGeom>
            <a:solidFill>
              <a:srgbClr val="F8931D">
                <a:lumMod val="75000"/>
              </a:srgbClr>
            </a:solidFill>
            <a:ln>
              <a:noFill/>
            </a:ln>
            <a:extLst/>
          </p:spPr>
          <p:txBody>
            <a:bodyPr lIns="68580" tIns="34290" rIns="68580" bIns="34290"/>
            <a:lstStyle/>
            <a:p>
              <a:pPr>
                <a:defRPr/>
              </a:pPr>
              <a:endParaRPr lang="zh-CN" altLang="en-US" kern="0">
                <a:solidFill>
                  <a:prstClr val="black"/>
                </a:solidFill>
                <a:cs typeface="+mn-ea"/>
                <a:sym typeface="+mn-lt"/>
              </a:endParaRPr>
            </a:p>
          </p:txBody>
        </p:sp>
        <p:sp>
          <p:nvSpPr>
            <p:cNvPr id="943" name="MH_Other_403"/>
            <p:cNvSpPr>
              <a:spLocks/>
            </p:cNvSpPr>
            <p:nvPr>
              <p:custDataLst>
                <p:tags r:id="rId409"/>
              </p:custDataLst>
            </p:nvPr>
          </p:nvSpPr>
          <p:spPr bwMode="auto">
            <a:xfrm>
              <a:off x="9043988" y="4167189"/>
              <a:ext cx="6350" cy="1587"/>
            </a:xfrm>
            <a:custGeom>
              <a:avLst/>
              <a:gdLst>
                <a:gd name="T0" fmla="*/ 4 w 4"/>
                <a:gd name="T1" fmla="*/ 1 h 2"/>
                <a:gd name="T2" fmla="*/ 3 w 4"/>
                <a:gd name="T3" fmla="*/ 0 h 2"/>
                <a:gd name="T4" fmla="*/ 0 w 4"/>
                <a:gd name="T5" fmla="*/ 2 h 2"/>
                <a:gd name="T6" fmla="*/ 4 w 4"/>
                <a:gd name="T7" fmla="*/ 1 h 2"/>
              </a:gdLst>
              <a:ahLst/>
              <a:cxnLst>
                <a:cxn ang="0">
                  <a:pos x="T0" y="T1"/>
                </a:cxn>
                <a:cxn ang="0">
                  <a:pos x="T2" y="T3"/>
                </a:cxn>
                <a:cxn ang="0">
                  <a:pos x="T4" y="T5"/>
                </a:cxn>
                <a:cxn ang="0">
                  <a:pos x="T6" y="T7"/>
                </a:cxn>
              </a:cxnLst>
              <a:rect l="0" t="0" r="r" b="b"/>
              <a:pathLst>
                <a:path w="4" h="2">
                  <a:moveTo>
                    <a:pt x="4" y="1"/>
                  </a:moveTo>
                  <a:cubicBezTo>
                    <a:pt x="3" y="0"/>
                    <a:pt x="3" y="0"/>
                    <a:pt x="3" y="0"/>
                  </a:cubicBezTo>
                  <a:cubicBezTo>
                    <a:pt x="2" y="0"/>
                    <a:pt x="1" y="1"/>
                    <a:pt x="0" y="2"/>
                  </a:cubicBezTo>
                  <a:cubicBezTo>
                    <a:pt x="1" y="1"/>
                    <a:pt x="3" y="1"/>
                    <a:pt x="4" y="1"/>
                  </a:cubicBezTo>
                  <a:close/>
                </a:path>
              </a:pathLst>
            </a:custGeom>
            <a:solidFill>
              <a:srgbClr val="666666"/>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zh-CN" altLang="en-US" kern="0">
                <a:solidFill>
                  <a:prstClr val="black"/>
                </a:solidFill>
                <a:cs typeface="+mn-ea"/>
                <a:sym typeface="+mn-lt"/>
              </a:endParaRPr>
            </a:p>
          </p:txBody>
        </p:sp>
        <p:sp>
          <p:nvSpPr>
            <p:cNvPr id="944" name="MH_Other_404"/>
            <p:cNvSpPr>
              <a:spLocks noEditPoints="1"/>
            </p:cNvSpPr>
            <p:nvPr>
              <p:custDataLst>
                <p:tags r:id="rId410"/>
              </p:custDataLst>
            </p:nvPr>
          </p:nvSpPr>
          <p:spPr bwMode="auto">
            <a:xfrm>
              <a:off x="9002714" y="4168775"/>
              <a:ext cx="219075" cy="279400"/>
            </a:xfrm>
            <a:custGeom>
              <a:avLst/>
              <a:gdLst>
                <a:gd name="T0" fmla="*/ 35 w 166"/>
                <a:gd name="T1" fmla="*/ 0 h 213"/>
                <a:gd name="T2" fmla="*/ 31 w 166"/>
                <a:gd name="T3" fmla="*/ 1 h 213"/>
                <a:gd name="T4" fmla="*/ 9 w 166"/>
                <a:gd name="T5" fmla="*/ 42 h 213"/>
                <a:gd name="T6" fmla="*/ 9 w 166"/>
                <a:gd name="T7" fmla="*/ 44 h 213"/>
                <a:gd name="T8" fmla="*/ 8 w 166"/>
                <a:gd name="T9" fmla="*/ 53 h 213"/>
                <a:gd name="T10" fmla="*/ 8 w 166"/>
                <a:gd name="T11" fmla="*/ 117 h 213"/>
                <a:gd name="T12" fmla="*/ 22 w 166"/>
                <a:gd name="T13" fmla="*/ 201 h 213"/>
                <a:gd name="T14" fmla="*/ 166 w 166"/>
                <a:gd name="T15" fmla="*/ 213 h 213"/>
                <a:gd name="T16" fmla="*/ 166 w 166"/>
                <a:gd name="T17" fmla="*/ 126 h 213"/>
                <a:gd name="T18" fmla="*/ 90 w 166"/>
                <a:gd name="T19" fmla="*/ 86 h 213"/>
                <a:gd name="T20" fmla="*/ 55 w 166"/>
                <a:gd name="T21" fmla="*/ 137 h 213"/>
                <a:gd name="T22" fmla="*/ 51 w 166"/>
                <a:gd name="T23" fmla="*/ 129 h 213"/>
                <a:gd name="T24" fmla="*/ 49 w 166"/>
                <a:gd name="T25" fmla="*/ 130 h 213"/>
                <a:gd name="T26" fmla="*/ 26 w 166"/>
                <a:gd name="T27" fmla="*/ 104 h 213"/>
                <a:gd name="T28" fmla="*/ 50 w 166"/>
                <a:gd name="T29" fmla="*/ 0 h 213"/>
                <a:gd name="T30" fmla="*/ 35 w 166"/>
                <a:gd name="T31" fmla="*/ 0 h 213"/>
                <a:gd name="T32" fmla="*/ 11 w 166"/>
                <a:gd name="T33" fmla="*/ 53 h 213"/>
                <a:gd name="T34" fmla="*/ 11 w 166"/>
                <a:gd name="T35" fmla="*/ 53 h 213"/>
                <a:gd name="T36" fmla="*/ 12 w 166"/>
                <a:gd name="T37" fmla="*/ 45 h 213"/>
                <a:gd name="T38" fmla="*/ 12 w 166"/>
                <a:gd name="T39" fmla="*/ 42 h 213"/>
                <a:gd name="T40" fmla="*/ 12 w 166"/>
                <a:gd name="T41" fmla="*/ 42 h 213"/>
                <a:gd name="T42" fmla="*/ 25 w 166"/>
                <a:gd name="T43" fmla="*/ 8 h 213"/>
                <a:gd name="T44" fmla="*/ 17 w 166"/>
                <a:gd name="T45" fmla="*/ 120 h 213"/>
                <a:gd name="T46" fmla="*/ 32 w 166"/>
                <a:gd name="T47" fmla="*/ 198 h 213"/>
                <a:gd name="T48" fmla="*/ 23 w 166"/>
                <a:gd name="T49" fmla="*/ 198 h 213"/>
                <a:gd name="T50" fmla="*/ 11 w 166"/>
                <a:gd name="T51" fmla="*/ 118 h 213"/>
                <a:gd name="T52" fmla="*/ 11 w 166"/>
                <a:gd name="T53" fmla="*/ 118 h 213"/>
                <a:gd name="T54" fmla="*/ 11 w 166"/>
                <a:gd name="T55" fmla="*/ 53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66" h="213">
                  <a:moveTo>
                    <a:pt x="35" y="0"/>
                  </a:moveTo>
                  <a:cubicBezTo>
                    <a:pt x="34" y="0"/>
                    <a:pt x="32" y="0"/>
                    <a:pt x="31" y="1"/>
                  </a:cubicBezTo>
                  <a:cubicBezTo>
                    <a:pt x="19" y="5"/>
                    <a:pt x="11" y="19"/>
                    <a:pt x="9" y="42"/>
                  </a:cubicBezTo>
                  <a:cubicBezTo>
                    <a:pt x="9" y="43"/>
                    <a:pt x="9" y="44"/>
                    <a:pt x="9" y="44"/>
                  </a:cubicBezTo>
                  <a:cubicBezTo>
                    <a:pt x="9" y="47"/>
                    <a:pt x="8" y="50"/>
                    <a:pt x="8" y="53"/>
                  </a:cubicBezTo>
                  <a:cubicBezTo>
                    <a:pt x="9" y="76"/>
                    <a:pt x="9" y="98"/>
                    <a:pt x="8" y="117"/>
                  </a:cubicBezTo>
                  <a:cubicBezTo>
                    <a:pt x="0" y="147"/>
                    <a:pt x="5" y="175"/>
                    <a:pt x="22" y="201"/>
                  </a:cubicBezTo>
                  <a:cubicBezTo>
                    <a:pt x="166" y="213"/>
                    <a:pt x="166" y="213"/>
                    <a:pt x="166" y="213"/>
                  </a:cubicBezTo>
                  <a:cubicBezTo>
                    <a:pt x="166" y="126"/>
                    <a:pt x="166" y="126"/>
                    <a:pt x="166" y="126"/>
                  </a:cubicBezTo>
                  <a:cubicBezTo>
                    <a:pt x="135" y="127"/>
                    <a:pt x="109" y="113"/>
                    <a:pt x="90" y="86"/>
                  </a:cubicBezTo>
                  <a:cubicBezTo>
                    <a:pt x="55" y="137"/>
                    <a:pt x="55" y="137"/>
                    <a:pt x="55" y="137"/>
                  </a:cubicBezTo>
                  <a:cubicBezTo>
                    <a:pt x="51" y="129"/>
                    <a:pt x="51" y="129"/>
                    <a:pt x="51" y="129"/>
                  </a:cubicBezTo>
                  <a:cubicBezTo>
                    <a:pt x="49" y="130"/>
                    <a:pt x="49" y="130"/>
                    <a:pt x="49" y="130"/>
                  </a:cubicBezTo>
                  <a:cubicBezTo>
                    <a:pt x="26" y="104"/>
                    <a:pt x="26" y="104"/>
                    <a:pt x="26" y="104"/>
                  </a:cubicBezTo>
                  <a:cubicBezTo>
                    <a:pt x="50" y="0"/>
                    <a:pt x="50" y="0"/>
                    <a:pt x="50" y="0"/>
                  </a:cubicBezTo>
                  <a:cubicBezTo>
                    <a:pt x="35" y="0"/>
                    <a:pt x="35" y="0"/>
                    <a:pt x="35" y="0"/>
                  </a:cubicBezTo>
                  <a:close/>
                  <a:moveTo>
                    <a:pt x="11" y="53"/>
                  </a:moveTo>
                  <a:cubicBezTo>
                    <a:pt x="11" y="53"/>
                    <a:pt x="11" y="53"/>
                    <a:pt x="11" y="53"/>
                  </a:cubicBezTo>
                  <a:cubicBezTo>
                    <a:pt x="11" y="50"/>
                    <a:pt x="12" y="47"/>
                    <a:pt x="12" y="45"/>
                  </a:cubicBezTo>
                  <a:cubicBezTo>
                    <a:pt x="12" y="44"/>
                    <a:pt x="12" y="43"/>
                    <a:pt x="12" y="42"/>
                  </a:cubicBezTo>
                  <a:cubicBezTo>
                    <a:pt x="12" y="42"/>
                    <a:pt x="12" y="42"/>
                    <a:pt x="12" y="42"/>
                  </a:cubicBezTo>
                  <a:cubicBezTo>
                    <a:pt x="14" y="26"/>
                    <a:pt x="18" y="14"/>
                    <a:pt x="25" y="8"/>
                  </a:cubicBezTo>
                  <a:cubicBezTo>
                    <a:pt x="17" y="32"/>
                    <a:pt x="14" y="69"/>
                    <a:pt x="17" y="120"/>
                  </a:cubicBezTo>
                  <a:cubicBezTo>
                    <a:pt x="11" y="150"/>
                    <a:pt x="17" y="176"/>
                    <a:pt x="32" y="198"/>
                  </a:cubicBezTo>
                  <a:cubicBezTo>
                    <a:pt x="23" y="198"/>
                    <a:pt x="23" y="198"/>
                    <a:pt x="23" y="198"/>
                  </a:cubicBezTo>
                  <a:cubicBezTo>
                    <a:pt x="7" y="173"/>
                    <a:pt x="3" y="146"/>
                    <a:pt x="11" y="118"/>
                  </a:cubicBezTo>
                  <a:cubicBezTo>
                    <a:pt x="11" y="118"/>
                    <a:pt x="11" y="118"/>
                    <a:pt x="11" y="118"/>
                  </a:cubicBezTo>
                  <a:cubicBezTo>
                    <a:pt x="12" y="98"/>
                    <a:pt x="12" y="76"/>
                    <a:pt x="11" y="53"/>
                  </a:cubicBezTo>
                  <a:close/>
                </a:path>
              </a:pathLst>
            </a:custGeom>
            <a:solidFill>
              <a:srgbClr val="F8931D"/>
            </a:solidFill>
            <a:ln>
              <a:noFill/>
            </a:ln>
            <a:extLst/>
          </p:spPr>
          <p:txBody>
            <a:bodyPr lIns="68580" tIns="34290" rIns="68580" bIns="34290"/>
            <a:lstStyle/>
            <a:p>
              <a:pPr>
                <a:defRPr/>
              </a:pPr>
              <a:endParaRPr lang="zh-CN" altLang="en-US" kern="0">
                <a:solidFill>
                  <a:prstClr val="black"/>
                </a:solidFill>
                <a:cs typeface="+mn-ea"/>
                <a:sym typeface="+mn-lt"/>
              </a:endParaRPr>
            </a:p>
          </p:txBody>
        </p:sp>
        <p:sp>
          <p:nvSpPr>
            <p:cNvPr id="945" name="MH_Other_405"/>
            <p:cNvSpPr>
              <a:spLocks/>
            </p:cNvSpPr>
            <p:nvPr>
              <p:custDataLst>
                <p:tags r:id="rId411"/>
              </p:custDataLst>
            </p:nvPr>
          </p:nvSpPr>
          <p:spPr bwMode="auto">
            <a:xfrm>
              <a:off x="9007475" y="4178300"/>
              <a:ext cx="38100" cy="249238"/>
            </a:xfrm>
            <a:custGeom>
              <a:avLst/>
              <a:gdLst>
                <a:gd name="T0" fmla="*/ 8 w 29"/>
                <a:gd name="T1" fmla="*/ 45 h 190"/>
                <a:gd name="T2" fmla="*/ 8 w 29"/>
                <a:gd name="T3" fmla="*/ 45 h 190"/>
                <a:gd name="T4" fmla="*/ 8 w 29"/>
                <a:gd name="T5" fmla="*/ 110 h 190"/>
                <a:gd name="T6" fmla="*/ 8 w 29"/>
                <a:gd name="T7" fmla="*/ 110 h 190"/>
                <a:gd name="T8" fmla="*/ 20 w 29"/>
                <a:gd name="T9" fmla="*/ 190 h 190"/>
                <a:gd name="T10" fmla="*/ 29 w 29"/>
                <a:gd name="T11" fmla="*/ 190 h 190"/>
                <a:gd name="T12" fmla="*/ 14 w 29"/>
                <a:gd name="T13" fmla="*/ 112 h 190"/>
                <a:gd name="T14" fmla="*/ 22 w 29"/>
                <a:gd name="T15" fmla="*/ 0 h 190"/>
                <a:gd name="T16" fmla="*/ 9 w 29"/>
                <a:gd name="T17" fmla="*/ 34 h 190"/>
                <a:gd name="T18" fmla="*/ 9 w 29"/>
                <a:gd name="T19" fmla="*/ 34 h 190"/>
                <a:gd name="T20" fmla="*/ 9 w 29"/>
                <a:gd name="T21" fmla="*/ 37 h 190"/>
                <a:gd name="T22" fmla="*/ 8 w 29"/>
                <a:gd name="T23" fmla="*/ 45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9" h="190">
                  <a:moveTo>
                    <a:pt x="8" y="45"/>
                  </a:moveTo>
                  <a:cubicBezTo>
                    <a:pt x="8" y="45"/>
                    <a:pt x="8" y="45"/>
                    <a:pt x="8" y="45"/>
                  </a:cubicBezTo>
                  <a:cubicBezTo>
                    <a:pt x="9" y="68"/>
                    <a:pt x="9" y="90"/>
                    <a:pt x="8" y="110"/>
                  </a:cubicBezTo>
                  <a:cubicBezTo>
                    <a:pt x="8" y="110"/>
                    <a:pt x="8" y="110"/>
                    <a:pt x="8" y="110"/>
                  </a:cubicBezTo>
                  <a:cubicBezTo>
                    <a:pt x="0" y="138"/>
                    <a:pt x="4" y="165"/>
                    <a:pt x="20" y="190"/>
                  </a:cubicBezTo>
                  <a:cubicBezTo>
                    <a:pt x="29" y="190"/>
                    <a:pt x="29" y="190"/>
                    <a:pt x="29" y="190"/>
                  </a:cubicBezTo>
                  <a:cubicBezTo>
                    <a:pt x="14" y="168"/>
                    <a:pt x="8" y="142"/>
                    <a:pt x="14" y="112"/>
                  </a:cubicBezTo>
                  <a:cubicBezTo>
                    <a:pt x="11" y="61"/>
                    <a:pt x="14" y="24"/>
                    <a:pt x="22" y="0"/>
                  </a:cubicBezTo>
                  <a:cubicBezTo>
                    <a:pt x="15" y="6"/>
                    <a:pt x="11" y="18"/>
                    <a:pt x="9" y="34"/>
                  </a:cubicBezTo>
                  <a:cubicBezTo>
                    <a:pt x="9" y="34"/>
                    <a:pt x="9" y="34"/>
                    <a:pt x="9" y="34"/>
                  </a:cubicBezTo>
                  <a:cubicBezTo>
                    <a:pt x="9" y="35"/>
                    <a:pt x="9" y="36"/>
                    <a:pt x="9" y="37"/>
                  </a:cubicBezTo>
                  <a:cubicBezTo>
                    <a:pt x="9" y="39"/>
                    <a:pt x="8" y="42"/>
                    <a:pt x="8" y="45"/>
                  </a:cubicBezTo>
                  <a:close/>
                </a:path>
              </a:pathLst>
            </a:custGeom>
            <a:solidFill>
              <a:srgbClr val="FFE7C4"/>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zh-CN" altLang="en-US" kern="0">
                <a:solidFill>
                  <a:prstClr val="black"/>
                </a:solidFill>
                <a:cs typeface="+mn-ea"/>
                <a:sym typeface="+mn-lt"/>
              </a:endParaRPr>
            </a:p>
          </p:txBody>
        </p:sp>
        <p:sp>
          <p:nvSpPr>
            <p:cNvPr id="946" name="MH_Other_406"/>
            <p:cNvSpPr>
              <a:spLocks/>
            </p:cNvSpPr>
            <p:nvPr>
              <p:custDataLst>
                <p:tags r:id="rId412"/>
              </p:custDataLst>
            </p:nvPr>
          </p:nvSpPr>
          <p:spPr bwMode="auto">
            <a:xfrm>
              <a:off x="9037639" y="4168776"/>
              <a:ext cx="52387" cy="169863"/>
            </a:xfrm>
            <a:custGeom>
              <a:avLst/>
              <a:gdLst>
                <a:gd name="T0" fmla="*/ 40 w 40"/>
                <a:gd name="T1" fmla="*/ 0 h 130"/>
                <a:gd name="T2" fmla="*/ 24 w 40"/>
                <a:gd name="T3" fmla="*/ 0 h 130"/>
                <a:gd name="T4" fmla="*/ 0 w 40"/>
                <a:gd name="T5" fmla="*/ 104 h 130"/>
                <a:gd name="T6" fmla="*/ 23 w 40"/>
                <a:gd name="T7" fmla="*/ 130 h 130"/>
                <a:gd name="T8" fmla="*/ 25 w 40"/>
                <a:gd name="T9" fmla="*/ 129 h 130"/>
                <a:gd name="T10" fmla="*/ 9 w 40"/>
                <a:gd name="T11" fmla="*/ 104 h 130"/>
                <a:gd name="T12" fmla="*/ 40 w 40"/>
                <a:gd name="T13" fmla="*/ 0 h 130"/>
              </a:gdLst>
              <a:ahLst/>
              <a:cxnLst>
                <a:cxn ang="0">
                  <a:pos x="T0" y="T1"/>
                </a:cxn>
                <a:cxn ang="0">
                  <a:pos x="T2" y="T3"/>
                </a:cxn>
                <a:cxn ang="0">
                  <a:pos x="T4" y="T5"/>
                </a:cxn>
                <a:cxn ang="0">
                  <a:pos x="T6" y="T7"/>
                </a:cxn>
                <a:cxn ang="0">
                  <a:pos x="T8" y="T9"/>
                </a:cxn>
                <a:cxn ang="0">
                  <a:pos x="T10" y="T11"/>
                </a:cxn>
                <a:cxn ang="0">
                  <a:pos x="T12" y="T13"/>
                </a:cxn>
              </a:cxnLst>
              <a:rect l="0" t="0" r="r" b="b"/>
              <a:pathLst>
                <a:path w="40" h="130">
                  <a:moveTo>
                    <a:pt x="40" y="0"/>
                  </a:moveTo>
                  <a:cubicBezTo>
                    <a:pt x="24" y="0"/>
                    <a:pt x="24" y="0"/>
                    <a:pt x="24" y="0"/>
                  </a:cubicBezTo>
                  <a:cubicBezTo>
                    <a:pt x="0" y="104"/>
                    <a:pt x="0" y="104"/>
                    <a:pt x="0" y="104"/>
                  </a:cubicBezTo>
                  <a:cubicBezTo>
                    <a:pt x="23" y="130"/>
                    <a:pt x="23" y="130"/>
                    <a:pt x="23" y="130"/>
                  </a:cubicBezTo>
                  <a:cubicBezTo>
                    <a:pt x="25" y="129"/>
                    <a:pt x="25" y="129"/>
                    <a:pt x="25" y="129"/>
                  </a:cubicBezTo>
                  <a:cubicBezTo>
                    <a:pt x="9" y="104"/>
                    <a:pt x="9" y="104"/>
                    <a:pt x="9" y="104"/>
                  </a:cubicBezTo>
                  <a:cubicBezTo>
                    <a:pt x="16" y="69"/>
                    <a:pt x="26" y="34"/>
                    <a:pt x="40" y="0"/>
                  </a:cubicBezTo>
                  <a:close/>
                </a:path>
              </a:pathLst>
            </a:custGeom>
            <a:solidFill>
              <a:srgbClr val="FFCA08"/>
            </a:solidFill>
            <a:ln>
              <a:noFill/>
            </a:ln>
            <a:extLst/>
          </p:spPr>
          <p:txBody>
            <a:bodyPr lIns="68580" tIns="34290" rIns="68580" bIns="34290"/>
            <a:lstStyle/>
            <a:p>
              <a:pPr>
                <a:defRPr/>
              </a:pPr>
              <a:endParaRPr lang="zh-CN" altLang="en-US" kern="0">
                <a:solidFill>
                  <a:prstClr val="black"/>
                </a:solidFill>
                <a:cs typeface="+mn-ea"/>
                <a:sym typeface="+mn-lt"/>
              </a:endParaRPr>
            </a:p>
          </p:txBody>
        </p:sp>
        <p:sp>
          <p:nvSpPr>
            <p:cNvPr id="947" name="MH_Other_407"/>
            <p:cNvSpPr>
              <a:spLocks/>
            </p:cNvSpPr>
            <p:nvPr>
              <p:custDataLst>
                <p:tags r:id="rId413"/>
              </p:custDataLst>
            </p:nvPr>
          </p:nvSpPr>
          <p:spPr bwMode="auto">
            <a:xfrm>
              <a:off x="8986839" y="4224338"/>
              <a:ext cx="53975" cy="220662"/>
            </a:xfrm>
            <a:custGeom>
              <a:avLst/>
              <a:gdLst>
                <a:gd name="T0" fmla="*/ 22 w 41"/>
                <a:gd name="T1" fmla="*/ 0 h 166"/>
                <a:gd name="T2" fmla="*/ 16 w 41"/>
                <a:gd name="T3" fmla="*/ 42 h 166"/>
                <a:gd name="T4" fmla="*/ 12 w 41"/>
                <a:gd name="T5" fmla="*/ 112 h 166"/>
                <a:gd name="T6" fmla="*/ 25 w 41"/>
                <a:gd name="T7" fmla="*/ 154 h 166"/>
                <a:gd name="T8" fmla="*/ 1 w 41"/>
                <a:gd name="T9" fmla="*/ 154 h 166"/>
                <a:gd name="T10" fmla="*/ 0 w 41"/>
                <a:gd name="T11" fmla="*/ 161 h 166"/>
                <a:gd name="T12" fmla="*/ 41 w 41"/>
                <a:gd name="T13" fmla="*/ 166 h 166"/>
                <a:gd name="T14" fmla="*/ 35 w 41"/>
                <a:gd name="T15" fmla="*/ 157 h 166"/>
                <a:gd name="T16" fmla="*/ 21 w 41"/>
                <a:gd name="T17" fmla="*/ 73 h 166"/>
                <a:gd name="T18" fmla="*/ 21 w 41"/>
                <a:gd name="T19" fmla="*/ 9 h 166"/>
                <a:gd name="T20" fmla="*/ 22 w 41"/>
                <a:gd name="T21" fmla="*/ 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1" h="166">
                  <a:moveTo>
                    <a:pt x="22" y="0"/>
                  </a:moveTo>
                  <a:cubicBezTo>
                    <a:pt x="16" y="42"/>
                    <a:pt x="16" y="42"/>
                    <a:pt x="16" y="42"/>
                  </a:cubicBezTo>
                  <a:cubicBezTo>
                    <a:pt x="12" y="112"/>
                    <a:pt x="12" y="112"/>
                    <a:pt x="12" y="112"/>
                  </a:cubicBezTo>
                  <a:cubicBezTo>
                    <a:pt x="11" y="127"/>
                    <a:pt x="16" y="141"/>
                    <a:pt x="25" y="154"/>
                  </a:cubicBezTo>
                  <a:cubicBezTo>
                    <a:pt x="1" y="154"/>
                    <a:pt x="1" y="154"/>
                    <a:pt x="1" y="154"/>
                  </a:cubicBezTo>
                  <a:cubicBezTo>
                    <a:pt x="0" y="161"/>
                    <a:pt x="0" y="161"/>
                    <a:pt x="0" y="161"/>
                  </a:cubicBezTo>
                  <a:cubicBezTo>
                    <a:pt x="14" y="162"/>
                    <a:pt x="28" y="164"/>
                    <a:pt x="41" y="166"/>
                  </a:cubicBezTo>
                  <a:cubicBezTo>
                    <a:pt x="39" y="163"/>
                    <a:pt x="37" y="160"/>
                    <a:pt x="35" y="157"/>
                  </a:cubicBezTo>
                  <a:cubicBezTo>
                    <a:pt x="18" y="131"/>
                    <a:pt x="13" y="103"/>
                    <a:pt x="21" y="73"/>
                  </a:cubicBezTo>
                  <a:cubicBezTo>
                    <a:pt x="22" y="54"/>
                    <a:pt x="22" y="32"/>
                    <a:pt x="21" y="9"/>
                  </a:cubicBezTo>
                  <a:cubicBezTo>
                    <a:pt x="21" y="6"/>
                    <a:pt x="22" y="3"/>
                    <a:pt x="22" y="0"/>
                  </a:cubicBezTo>
                  <a:close/>
                </a:path>
              </a:pathLst>
            </a:custGeom>
            <a:solidFill>
              <a:srgbClr val="9E673F"/>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zh-CN" altLang="en-US" kern="0">
                <a:solidFill>
                  <a:prstClr val="black"/>
                </a:solidFill>
                <a:cs typeface="+mn-ea"/>
                <a:sym typeface="+mn-lt"/>
              </a:endParaRPr>
            </a:p>
          </p:txBody>
        </p:sp>
        <p:sp>
          <p:nvSpPr>
            <p:cNvPr id="948" name="MH_Other_408"/>
            <p:cNvSpPr>
              <a:spLocks/>
            </p:cNvSpPr>
            <p:nvPr>
              <p:custDataLst>
                <p:tags r:id="rId414"/>
              </p:custDataLst>
            </p:nvPr>
          </p:nvSpPr>
          <p:spPr bwMode="auto">
            <a:xfrm>
              <a:off x="8988426" y="4279900"/>
              <a:ext cx="30163" cy="147638"/>
            </a:xfrm>
            <a:custGeom>
              <a:avLst/>
              <a:gdLst>
                <a:gd name="T0" fmla="*/ 11 w 24"/>
                <a:gd name="T1" fmla="*/ 70 h 112"/>
                <a:gd name="T2" fmla="*/ 15 w 24"/>
                <a:gd name="T3" fmla="*/ 0 h 112"/>
                <a:gd name="T4" fmla="*/ 0 w 24"/>
                <a:gd name="T5" fmla="*/ 112 h 112"/>
                <a:gd name="T6" fmla="*/ 24 w 24"/>
                <a:gd name="T7" fmla="*/ 112 h 112"/>
                <a:gd name="T8" fmla="*/ 11 w 24"/>
                <a:gd name="T9" fmla="*/ 70 h 112"/>
              </a:gdLst>
              <a:ahLst/>
              <a:cxnLst>
                <a:cxn ang="0">
                  <a:pos x="T0" y="T1"/>
                </a:cxn>
                <a:cxn ang="0">
                  <a:pos x="T2" y="T3"/>
                </a:cxn>
                <a:cxn ang="0">
                  <a:pos x="T4" y="T5"/>
                </a:cxn>
                <a:cxn ang="0">
                  <a:pos x="T6" y="T7"/>
                </a:cxn>
                <a:cxn ang="0">
                  <a:pos x="T8" y="T9"/>
                </a:cxn>
              </a:cxnLst>
              <a:rect l="0" t="0" r="r" b="b"/>
              <a:pathLst>
                <a:path w="24" h="112">
                  <a:moveTo>
                    <a:pt x="11" y="70"/>
                  </a:moveTo>
                  <a:cubicBezTo>
                    <a:pt x="15" y="0"/>
                    <a:pt x="15" y="0"/>
                    <a:pt x="15" y="0"/>
                  </a:cubicBezTo>
                  <a:cubicBezTo>
                    <a:pt x="0" y="112"/>
                    <a:pt x="0" y="112"/>
                    <a:pt x="0" y="112"/>
                  </a:cubicBezTo>
                  <a:cubicBezTo>
                    <a:pt x="24" y="112"/>
                    <a:pt x="24" y="112"/>
                    <a:pt x="24" y="112"/>
                  </a:cubicBezTo>
                  <a:cubicBezTo>
                    <a:pt x="15" y="99"/>
                    <a:pt x="10" y="85"/>
                    <a:pt x="11" y="70"/>
                  </a:cubicBezTo>
                  <a:close/>
                </a:path>
              </a:pathLst>
            </a:custGeom>
            <a:solidFill>
              <a:srgbClr val="DCA56D"/>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zh-CN" altLang="en-US" kern="0">
                <a:solidFill>
                  <a:prstClr val="black"/>
                </a:solidFill>
                <a:cs typeface="+mn-ea"/>
                <a:sym typeface="+mn-lt"/>
              </a:endParaRPr>
            </a:p>
          </p:txBody>
        </p:sp>
        <p:sp>
          <p:nvSpPr>
            <p:cNvPr id="949" name="MH_Other_409"/>
            <p:cNvSpPr>
              <a:spLocks/>
            </p:cNvSpPr>
            <p:nvPr>
              <p:custDataLst>
                <p:tags r:id="rId415"/>
              </p:custDataLst>
            </p:nvPr>
          </p:nvSpPr>
          <p:spPr bwMode="auto">
            <a:xfrm>
              <a:off x="9031288" y="4117976"/>
              <a:ext cx="298450" cy="346075"/>
            </a:xfrm>
            <a:custGeom>
              <a:avLst/>
              <a:gdLst>
                <a:gd name="T0" fmla="*/ 151 w 225"/>
                <a:gd name="T1" fmla="*/ 121 h 263"/>
                <a:gd name="T2" fmla="*/ 148 w 225"/>
                <a:gd name="T3" fmla="*/ 124 h 263"/>
                <a:gd name="T4" fmla="*/ 117 w 225"/>
                <a:gd name="T5" fmla="*/ 139 h 263"/>
                <a:gd name="T6" fmla="*/ 81 w 225"/>
                <a:gd name="T7" fmla="*/ 105 h 263"/>
                <a:gd name="T8" fmla="*/ 68 w 225"/>
                <a:gd name="T9" fmla="*/ 124 h 263"/>
                <a:gd name="T10" fmla="*/ 144 w 225"/>
                <a:gd name="T11" fmla="*/ 164 h 263"/>
                <a:gd name="T12" fmla="*/ 144 w 225"/>
                <a:gd name="T13" fmla="*/ 251 h 263"/>
                <a:gd name="T14" fmla="*/ 0 w 225"/>
                <a:gd name="T15" fmla="*/ 239 h 263"/>
                <a:gd name="T16" fmla="*/ 6 w 225"/>
                <a:gd name="T17" fmla="*/ 248 h 263"/>
                <a:gd name="T18" fmla="*/ 21 w 225"/>
                <a:gd name="T19" fmla="*/ 251 h 263"/>
                <a:gd name="T20" fmla="*/ 153 w 225"/>
                <a:gd name="T21" fmla="*/ 261 h 263"/>
                <a:gd name="T22" fmla="*/ 170 w 225"/>
                <a:gd name="T23" fmla="*/ 105 h 263"/>
                <a:gd name="T24" fmla="*/ 195 w 225"/>
                <a:gd name="T25" fmla="*/ 42 h 263"/>
                <a:gd name="T26" fmla="*/ 225 w 225"/>
                <a:gd name="T27" fmla="*/ 30 h 263"/>
                <a:gd name="T28" fmla="*/ 199 w 225"/>
                <a:gd name="T29" fmla="*/ 0 h 263"/>
                <a:gd name="T30" fmla="*/ 190 w 225"/>
                <a:gd name="T31" fmla="*/ 35 h 263"/>
                <a:gd name="T32" fmla="*/ 185 w 225"/>
                <a:gd name="T33" fmla="*/ 30 h 263"/>
                <a:gd name="T34" fmla="*/ 180 w 225"/>
                <a:gd name="T35" fmla="*/ 23 h 263"/>
                <a:gd name="T36" fmla="*/ 139 w 225"/>
                <a:gd name="T37" fmla="*/ 104 h 263"/>
                <a:gd name="T38" fmla="*/ 156 w 225"/>
                <a:gd name="T39" fmla="*/ 112 h 263"/>
                <a:gd name="T40" fmla="*/ 151 w 225"/>
                <a:gd name="T41" fmla="*/ 121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5" h="263">
                  <a:moveTo>
                    <a:pt x="151" y="121"/>
                  </a:moveTo>
                  <a:cubicBezTo>
                    <a:pt x="150" y="122"/>
                    <a:pt x="149" y="123"/>
                    <a:pt x="148" y="124"/>
                  </a:cubicBezTo>
                  <a:cubicBezTo>
                    <a:pt x="141" y="136"/>
                    <a:pt x="130" y="141"/>
                    <a:pt x="117" y="139"/>
                  </a:cubicBezTo>
                  <a:cubicBezTo>
                    <a:pt x="99" y="132"/>
                    <a:pt x="87" y="120"/>
                    <a:pt x="81" y="105"/>
                  </a:cubicBezTo>
                  <a:cubicBezTo>
                    <a:pt x="68" y="124"/>
                    <a:pt x="68" y="124"/>
                    <a:pt x="68" y="124"/>
                  </a:cubicBezTo>
                  <a:cubicBezTo>
                    <a:pt x="87" y="151"/>
                    <a:pt x="113" y="165"/>
                    <a:pt x="144" y="164"/>
                  </a:cubicBezTo>
                  <a:cubicBezTo>
                    <a:pt x="144" y="251"/>
                    <a:pt x="144" y="251"/>
                    <a:pt x="144" y="251"/>
                  </a:cubicBezTo>
                  <a:cubicBezTo>
                    <a:pt x="0" y="239"/>
                    <a:pt x="0" y="239"/>
                    <a:pt x="0" y="239"/>
                  </a:cubicBezTo>
                  <a:cubicBezTo>
                    <a:pt x="2" y="242"/>
                    <a:pt x="4" y="245"/>
                    <a:pt x="6" y="248"/>
                  </a:cubicBezTo>
                  <a:cubicBezTo>
                    <a:pt x="11" y="249"/>
                    <a:pt x="16" y="250"/>
                    <a:pt x="21" y="251"/>
                  </a:cubicBezTo>
                  <a:cubicBezTo>
                    <a:pt x="65" y="260"/>
                    <a:pt x="109" y="263"/>
                    <a:pt x="153" y="261"/>
                  </a:cubicBezTo>
                  <a:cubicBezTo>
                    <a:pt x="170" y="105"/>
                    <a:pt x="170" y="105"/>
                    <a:pt x="170" y="105"/>
                  </a:cubicBezTo>
                  <a:cubicBezTo>
                    <a:pt x="178" y="76"/>
                    <a:pt x="186" y="55"/>
                    <a:pt x="195" y="42"/>
                  </a:cubicBezTo>
                  <a:cubicBezTo>
                    <a:pt x="205" y="27"/>
                    <a:pt x="215" y="23"/>
                    <a:pt x="225" y="30"/>
                  </a:cubicBezTo>
                  <a:cubicBezTo>
                    <a:pt x="215" y="20"/>
                    <a:pt x="206" y="10"/>
                    <a:pt x="199" y="0"/>
                  </a:cubicBezTo>
                  <a:cubicBezTo>
                    <a:pt x="197" y="12"/>
                    <a:pt x="194" y="23"/>
                    <a:pt x="190" y="35"/>
                  </a:cubicBezTo>
                  <a:cubicBezTo>
                    <a:pt x="188" y="34"/>
                    <a:pt x="187" y="32"/>
                    <a:pt x="185" y="30"/>
                  </a:cubicBezTo>
                  <a:cubicBezTo>
                    <a:pt x="184" y="28"/>
                    <a:pt x="182" y="25"/>
                    <a:pt x="180" y="23"/>
                  </a:cubicBezTo>
                  <a:cubicBezTo>
                    <a:pt x="175" y="72"/>
                    <a:pt x="161" y="99"/>
                    <a:pt x="139" y="104"/>
                  </a:cubicBezTo>
                  <a:cubicBezTo>
                    <a:pt x="144" y="107"/>
                    <a:pt x="149" y="110"/>
                    <a:pt x="156" y="112"/>
                  </a:cubicBezTo>
                  <a:cubicBezTo>
                    <a:pt x="154" y="115"/>
                    <a:pt x="152" y="118"/>
                    <a:pt x="151" y="121"/>
                  </a:cubicBezTo>
                  <a:close/>
                </a:path>
              </a:pathLst>
            </a:custGeom>
            <a:solidFill>
              <a:srgbClr val="F8931D">
                <a:lumMod val="60000"/>
                <a:lumOff val="40000"/>
              </a:srgbClr>
            </a:solidFill>
            <a:ln>
              <a:noFill/>
            </a:ln>
            <a:extLst/>
          </p:spPr>
          <p:txBody>
            <a:bodyPr lIns="68580" tIns="34290" rIns="68580" bIns="34290"/>
            <a:lstStyle/>
            <a:p>
              <a:pPr>
                <a:defRPr/>
              </a:pPr>
              <a:endParaRPr lang="zh-CN" altLang="en-US" kern="0">
                <a:solidFill>
                  <a:prstClr val="black"/>
                </a:solidFill>
                <a:cs typeface="+mn-ea"/>
                <a:sym typeface="+mn-lt"/>
              </a:endParaRPr>
            </a:p>
          </p:txBody>
        </p:sp>
        <p:sp>
          <p:nvSpPr>
            <p:cNvPr id="950" name="MH_Other_410"/>
            <p:cNvSpPr>
              <a:spLocks/>
            </p:cNvSpPr>
            <p:nvPr>
              <p:custDataLst>
                <p:tags r:id="rId416"/>
              </p:custDataLst>
            </p:nvPr>
          </p:nvSpPr>
          <p:spPr bwMode="auto">
            <a:xfrm>
              <a:off x="8877300" y="4146551"/>
              <a:ext cx="496888" cy="415925"/>
            </a:xfrm>
            <a:custGeom>
              <a:avLst/>
              <a:gdLst>
                <a:gd name="T0" fmla="*/ 342 w 376"/>
                <a:gd name="T1" fmla="*/ 7 h 315"/>
                <a:gd name="T2" fmla="*/ 312 w 376"/>
                <a:gd name="T3" fmla="*/ 19 h 315"/>
                <a:gd name="T4" fmla="*/ 358 w 376"/>
                <a:gd name="T5" fmla="*/ 100 h 315"/>
                <a:gd name="T6" fmla="*/ 303 w 376"/>
                <a:gd name="T7" fmla="*/ 287 h 315"/>
                <a:gd name="T8" fmla="*/ 129 w 376"/>
                <a:gd name="T9" fmla="*/ 262 h 315"/>
                <a:gd name="T10" fmla="*/ 55 w 376"/>
                <a:gd name="T11" fmla="*/ 248 h 315"/>
                <a:gd name="T12" fmla="*/ 22 w 376"/>
                <a:gd name="T13" fmla="*/ 232 h 315"/>
                <a:gd name="T14" fmla="*/ 0 w 376"/>
                <a:gd name="T15" fmla="*/ 247 h 315"/>
                <a:gd name="T16" fmla="*/ 1 w 376"/>
                <a:gd name="T17" fmla="*/ 250 h 315"/>
                <a:gd name="T18" fmla="*/ 20 w 376"/>
                <a:gd name="T19" fmla="*/ 238 h 315"/>
                <a:gd name="T20" fmla="*/ 41 w 376"/>
                <a:gd name="T21" fmla="*/ 249 h 315"/>
                <a:gd name="T22" fmla="*/ 57 w 376"/>
                <a:gd name="T23" fmla="*/ 259 h 315"/>
                <a:gd name="T24" fmla="*/ 122 w 376"/>
                <a:gd name="T25" fmla="*/ 270 h 315"/>
                <a:gd name="T26" fmla="*/ 134 w 376"/>
                <a:gd name="T27" fmla="*/ 271 h 315"/>
                <a:gd name="T28" fmla="*/ 134 w 376"/>
                <a:gd name="T29" fmla="*/ 276 h 315"/>
                <a:gd name="T30" fmla="*/ 215 w 376"/>
                <a:gd name="T31" fmla="*/ 297 h 315"/>
                <a:gd name="T32" fmla="*/ 318 w 376"/>
                <a:gd name="T33" fmla="*/ 300 h 315"/>
                <a:gd name="T34" fmla="*/ 376 w 376"/>
                <a:gd name="T35" fmla="*/ 95 h 315"/>
                <a:gd name="T36" fmla="*/ 354 w 376"/>
                <a:gd name="T37" fmla="*/ 16 h 315"/>
                <a:gd name="T38" fmla="*/ 342 w 376"/>
                <a:gd name="T39" fmla="*/ 7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76" h="315">
                  <a:moveTo>
                    <a:pt x="342" y="7"/>
                  </a:moveTo>
                  <a:cubicBezTo>
                    <a:pt x="332" y="0"/>
                    <a:pt x="322" y="4"/>
                    <a:pt x="312" y="19"/>
                  </a:cubicBezTo>
                  <a:cubicBezTo>
                    <a:pt x="339" y="18"/>
                    <a:pt x="355" y="45"/>
                    <a:pt x="358" y="100"/>
                  </a:cubicBezTo>
                  <a:cubicBezTo>
                    <a:pt x="346" y="169"/>
                    <a:pt x="328" y="231"/>
                    <a:pt x="303" y="287"/>
                  </a:cubicBezTo>
                  <a:cubicBezTo>
                    <a:pt x="129" y="262"/>
                    <a:pt x="129" y="262"/>
                    <a:pt x="129" y="262"/>
                  </a:cubicBezTo>
                  <a:cubicBezTo>
                    <a:pt x="55" y="248"/>
                    <a:pt x="55" y="248"/>
                    <a:pt x="55" y="248"/>
                  </a:cubicBezTo>
                  <a:cubicBezTo>
                    <a:pt x="22" y="232"/>
                    <a:pt x="22" y="232"/>
                    <a:pt x="22" y="232"/>
                  </a:cubicBezTo>
                  <a:cubicBezTo>
                    <a:pt x="0" y="247"/>
                    <a:pt x="0" y="247"/>
                    <a:pt x="0" y="247"/>
                  </a:cubicBezTo>
                  <a:cubicBezTo>
                    <a:pt x="1" y="250"/>
                    <a:pt x="1" y="250"/>
                    <a:pt x="1" y="250"/>
                  </a:cubicBezTo>
                  <a:cubicBezTo>
                    <a:pt x="20" y="238"/>
                    <a:pt x="20" y="238"/>
                    <a:pt x="20" y="238"/>
                  </a:cubicBezTo>
                  <a:cubicBezTo>
                    <a:pt x="41" y="249"/>
                    <a:pt x="41" y="249"/>
                    <a:pt x="41" y="249"/>
                  </a:cubicBezTo>
                  <a:cubicBezTo>
                    <a:pt x="44" y="254"/>
                    <a:pt x="49" y="257"/>
                    <a:pt x="57" y="259"/>
                  </a:cubicBezTo>
                  <a:cubicBezTo>
                    <a:pt x="122" y="270"/>
                    <a:pt x="122" y="270"/>
                    <a:pt x="122" y="270"/>
                  </a:cubicBezTo>
                  <a:cubicBezTo>
                    <a:pt x="134" y="271"/>
                    <a:pt x="134" y="271"/>
                    <a:pt x="134" y="271"/>
                  </a:cubicBezTo>
                  <a:cubicBezTo>
                    <a:pt x="134" y="276"/>
                    <a:pt x="134" y="276"/>
                    <a:pt x="134" y="276"/>
                  </a:cubicBezTo>
                  <a:cubicBezTo>
                    <a:pt x="215" y="297"/>
                    <a:pt x="215" y="297"/>
                    <a:pt x="215" y="297"/>
                  </a:cubicBezTo>
                  <a:cubicBezTo>
                    <a:pt x="273" y="314"/>
                    <a:pt x="307" y="315"/>
                    <a:pt x="318" y="300"/>
                  </a:cubicBezTo>
                  <a:cubicBezTo>
                    <a:pt x="347" y="232"/>
                    <a:pt x="366" y="163"/>
                    <a:pt x="376" y="95"/>
                  </a:cubicBezTo>
                  <a:cubicBezTo>
                    <a:pt x="374" y="57"/>
                    <a:pt x="367" y="30"/>
                    <a:pt x="354" y="16"/>
                  </a:cubicBezTo>
                  <a:cubicBezTo>
                    <a:pt x="351" y="12"/>
                    <a:pt x="347" y="9"/>
                    <a:pt x="342" y="7"/>
                  </a:cubicBezTo>
                  <a:close/>
                </a:path>
              </a:pathLst>
            </a:custGeom>
            <a:solidFill>
              <a:srgbClr val="9E673F"/>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zh-CN" altLang="en-US" kern="0">
                <a:solidFill>
                  <a:prstClr val="black"/>
                </a:solidFill>
                <a:cs typeface="+mn-ea"/>
                <a:sym typeface="+mn-lt"/>
              </a:endParaRPr>
            </a:p>
          </p:txBody>
        </p:sp>
        <p:sp>
          <p:nvSpPr>
            <p:cNvPr id="951" name="MH_Other_411"/>
            <p:cNvSpPr>
              <a:spLocks/>
            </p:cNvSpPr>
            <p:nvPr>
              <p:custDataLst>
                <p:tags r:id="rId417"/>
              </p:custDataLst>
            </p:nvPr>
          </p:nvSpPr>
          <p:spPr bwMode="auto">
            <a:xfrm>
              <a:off x="9263064" y="3989389"/>
              <a:ext cx="66675" cy="166687"/>
            </a:xfrm>
            <a:custGeom>
              <a:avLst/>
              <a:gdLst>
                <a:gd name="T0" fmla="*/ 24 w 50"/>
                <a:gd name="T1" fmla="*/ 97 h 127"/>
                <a:gd name="T2" fmla="*/ 50 w 50"/>
                <a:gd name="T3" fmla="*/ 127 h 127"/>
                <a:gd name="T4" fmla="*/ 3 w 50"/>
                <a:gd name="T5" fmla="*/ 0 h 127"/>
                <a:gd name="T6" fmla="*/ 0 w 50"/>
                <a:gd name="T7" fmla="*/ 47 h 127"/>
                <a:gd name="T8" fmla="*/ 24 w 50"/>
                <a:gd name="T9" fmla="*/ 97 h 127"/>
              </a:gdLst>
              <a:ahLst/>
              <a:cxnLst>
                <a:cxn ang="0">
                  <a:pos x="T0" y="T1"/>
                </a:cxn>
                <a:cxn ang="0">
                  <a:pos x="T2" y="T3"/>
                </a:cxn>
                <a:cxn ang="0">
                  <a:pos x="T4" y="T5"/>
                </a:cxn>
                <a:cxn ang="0">
                  <a:pos x="T6" y="T7"/>
                </a:cxn>
                <a:cxn ang="0">
                  <a:pos x="T8" y="T9"/>
                </a:cxn>
              </a:cxnLst>
              <a:rect l="0" t="0" r="r" b="b"/>
              <a:pathLst>
                <a:path w="50" h="127">
                  <a:moveTo>
                    <a:pt x="24" y="97"/>
                  </a:moveTo>
                  <a:cubicBezTo>
                    <a:pt x="31" y="107"/>
                    <a:pt x="40" y="117"/>
                    <a:pt x="50" y="127"/>
                  </a:cubicBezTo>
                  <a:cubicBezTo>
                    <a:pt x="40" y="90"/>
                    <a:pt x="24" y="48"/>
                    <a:pt x="3" y="0"/>
                  </a:cubicBezTo>
                  <a:cubicBezTo>
                    <a:pt x="3" y="16"/>
                    <a:pt x="2" y="31"/>
                    <a:pt x="0" y="47"/>
                  </a:cubicBezTo>
                  <a:cubicBezTo>
                    <a:pt x="2" y="66"/>
                    <a:pt x="10" y="82"/>
                    <a:pt x="24" y="97"/>
                  </a:cubicBezTo>
                  <a:close/>
                </a:path>
              </a:pathLst>
            </a:custGeom>
            <a:solidFill>
              <a:srgbClr val="8F3629"/>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zh-CN" altLang="en-US" kern="0">
                <a:solidFill>
                  <a:prstClr val="black"/>
                </a:solidFill>
                <a:cs typeface="+mn-ea"/>
                <a:sym typeface="+mn-lt"/>
              </a:endParaRPr>
            </a:p>
          </p:txBody>
        </p:sp>
        <p:sp>
          <p:nvSpPr>
            <p:cNvPr id="952" name="MH_Other_412"/>
            <p:cNvSpPr>
              <a:spLocks noEditPoints="1"/>
            </p:cNvSpPr>
            <p:nvPr>
              <p:custDataLst>
                <p:tags r:id="rId418"/>
              </p:custDataLst>
            </p:nvPr>
          </p:nvSpPr>
          <p:spPr bwMode="auto">
            <a:xfrm>
              <a:off x="8870950" y="4171951"/>
              <a:ext cx="477838" cy="354013"/>
            </a:xfrm>
            <a:custGeom>
              <a:avLst/>
              <a:gdLst>
                <a:gd name="T0" fmla="*/ 363 w 363"/>
                <a:gd name="T1" fmla="*/ 82 h 269"/>
                <a:gd name="T2" fmla="*/ 317 w 363"/>
                <a:gd name="T3" fmla="*/ 1 h 269"/>
                <a:gd name="T4" fmla="*/ 292 w 363"/>
                <a:gd name="T5" fmla="*/ 64 h 269"/>
                <a:gd name="T6" fmla="*/ 275 w 363"/>
                <a:gd name="T7" fmla="*/ 220 h 269"/>
                <a:gd name="T8" fmla="*/ 143 w 363"/>
                <a:gd name="T9" fmla="*/ 210 h 269"/>
                <a:gd name="T10" fmla="*/ 128 w 363"/>
                <a:gd name="T11" fmla="*/ 207 h 269"/>
                <a:gd name="T12" fmla="*/ 87 w 363"/>
                <a:gd name="T13" fmla="*/ 202 h 269"/>
                <a:gd name="T14" fmla="*/ 46 w 363"/>
                <a:gd name="T15" fmla="*/ 202 h 269"/>
                <a:gd name="T16" fmla="*/ 39 w 363"/>
                <a:gd name="T17" fmla="*/ 202 h 269"/>
                <a:gd name="T18" fmla="*/ 20 w 363"/>
                <a:gd name="T19" fmla="*/ 197 h 269"/>
                <a:gd name="T20" fmla="*/ 0 w 363"/>
                <a:gd name="T21" fmla="*/ 201 h 269"/>
                <a:gd name="T22" fmla="*/ 2 w 363"/>
                <a:gd name="T23" fmla="*/ 210 h 269"/>
                <a:gd name="T24" fmla="*/ 18 w 363"/>
                <a:gd name="T25" fmla="*/ 203 h 269"/>
                <a:gd name="T26" fmla="*/ 48 w 363"/>
                <a:gd name="T27" fmla="*/ 207 h 269"/>
                <a:gd name="T28" fmla="*/ 25 w 363"/>
                <a:gd name="T29" fmla="*/ 207 h 269"/>
                <a:gd name="T30" fmla="*/ 3 w 363"/>
                <a:gd name="T31" fmla="*/ 218 h 269"/>
                <a:gd name="T32" fmla="*/ 5 w 363"/>
                <a:gd name="T33" fmla="*/ 229 h 269"/>
                <a:gd name="T34" fmla="*/ 27 w 363"/>
                <a:gd name="T35" fmla="*/ 214 h 269"/>
                <a:gd name="T36" fmla="*/ 60 w 363"/>
                <a:gd name="T37" fmla="*/ 230 h 269"/>
                <a:gd name="T38" fmla="*/ 134 w 363"/>
                <a:gd name="T39" fmla="*/ 244 h 269"/>
                <a:gd name="T40" fmla="*/ 308 w 363"/>
                <a:gd name="T41" fmla="*/ 269 h 269"/>
                <a:gd name="T42" fmla="*/ 363 w 363"/>
                <a:gd name="T43" fmla="*/ 82 h 269"/>
                <a:gd name="T44" fmla="*/ 319 w 363"/>
                <a:gd name="T45" fmla="*/ 4 h 269"/>
                <a:gd name="T46" fmla="*/ 322 w 363"/>
                <a:gd name="T47" fmla="*/ 4 h 269"/>
                <a:gd name="T48" fmla="*/ 295 w 363"/>
                <a:gd name="T49" fmla="*/ 154 h 269"/>
                <a:gd name="T50" fmla="*/ 283 w 363"/>
                <a:gd name="T51" fmla="*/ 229 h 269"/>
                <a:gd name="T52" fmla="*/ 167 w 363"/>
                <a:gd name="T53" fmla="*/ 225 h 269"/>
                <a:gd name="T54" fmla="*/ 50 w 363"/>
                <a:gd name="T55" fmla="*/ 205 h 269"/>
                <a:gd name="T56" fmla="*/ 87 w 363"/>
                <a:gd name="T57" fmla="*/ 205 h 269"/>
                <a:gd name="T58" fmla="*/ 128 w 363"/>
                <a:gd name="T59" fmla="*/ 210 h 269"/>
                <a:gd name="T60" fmla="*/ 128 w 363"/>
                <a:gd name="T61" fmla="*/ 210 h 269"/>
                <a:gd name="T62" fmla="*/ 142 w 363"/>
                <a:gd name="T63" fmla="*/ 213 h 269"/>
                <a:gd name="T64" fmla="*/ 142 w 363"/>
                <a:gd name="T65" fmla="*/ 213 h 269"/>
                <a:gd name="T66" fmla="*/ 275 w 363"/>
                <a:gd name="T67" fmla="*/ 223 h 269"/>
                <a:gd name="T68" fmla="*/ 277 w 363"/>
                <a:gd name="T69" fmla="*/ 222 h 269"/>
                <a:gd name="T70" fmla="*/ 278 w 363"/>
                <a:gd name="T71" fmla="*/ 220 h 269"/>
                <a:gd name="T72" fmla="*/ 295 w 363"/>
                <a:gd name="T73" fmla="*/ 65 h 269"/>
                <a:gd name="T74" fmla="*/ 319 w 363"/>
                <a:gd name="T75" fmla="*/ 4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63" h="269">
                  <a:moveTo>
                    <a:pt x="363" y="82"/>
                  </a:moveTo>
                  <a:cubicBezTo>
                    <a:pt x="360" y="27"/>
                    <a:pt x="344" y="0"/>
                    <a:pt x="317" y="1"/>
                  </a:cubicBezTo>
                  <a:cubicBezTo>
                    <a:pt x="308" y="14"/>
                    <a:pt x="300" y="35"/>
                    <a:pt x="292" y="64"/>
                  </a:cubicBezTo>
                  <a:cubicBezTo>
                    <a:pt x="275" y="220"/>
                    <a:pt x="275" y="220"/>
                    <a:pt x="275" y="220"/>
                  </a:cubicBezTo>
                  <a:cubicBezTo>
                    <a:pt x="231" y="222"/>
                    <a:pt x="187" y="219"/>
                    <a:pt x="143" y="210"/>
                  </a:cubicBezTo>
                  <a:cubicBezTo>
                    <a:pt x="138" y="209"/>
                    <a:pt x="133" y="208"/>
                    <a:pt x="128" y="207"/>
                  </a:cubicBezTo>
                  <a:cubicBezTo>
                    <a:pt x="115" y="205"/>
                    <a:pt x="101" y="203"/>
                    <a:pt x="87" y="202"/>
                  </a:cubicBezTo>
                  <a:cubicBezTo>
                    <a:pt x="74" y="201"/>
                    <a:pt x="60" y="201"/>
                    <a:pt x="46" y="202"/>
                  </a:cubicBezTo>
                  <a:cubicBezTo>
                    <a:pt x="43" y="202"/>
                    <a:pt x="41" y="202"/>
                    <a:pt x="39" y="202"/>
                  </a:cubicBezTo>
                  <a:cubicBezTo>
                    <a:pt x="20" y="197"/>
                    <a:pt x="20" y="197"/>
                    <a:pt x="20" y="197"/>
                  </a:cubicBezTo>
                  <a:cubicBezTo>
                    <a:pt x="0" y="201"/>
                    <a:pt x="0" y="201"/>
                    <a:pt x="0" y="201"/>
                  </a:cubicBezTo>
                  <a:cubicBezTo>
                    <a:pt x="2" y="210"/>
                    <a:pt x="2" y="210"/>
                    <a:pt x="2" y="210"/>
                  </a:cubicBezTo>
                  <a:cubicBezTo>
                    <a:pt x="18" y="203"/>
                    <a:pt x="18" y="203"/>
                    <a:pt x="18" y="203"/>
                  </a:cubicBezTo>
                  <a:cubicBezTo>
                    <a:pt x="48" y="207"/>
                    <a:pt x="48" y="207"/>
                    <a:pt x="48" y="207"/>
                  </a:cubicBezTo>
                  <a:cubicBezTo>
                    <a:pt x="25" y="207"/>
                    <a:pt x="25" y="207"/>
                    <a:pt x="25" y="207"/>
                  </a:cubicBezTo>
                  <a:cubicBezTo>
                    <a:pt x="3" y="218"/>
                    <a:pt x="3" y="218"/>
                    <a:pt x="3" y="218"/>
                  </a:cubicBezTo>
                  <a:cubicBezTo>
                    <a:pt x="5" y="229"/>
                    <a:pt x="5" y="229"/>
                    <a:pt x="5" y="229"/>
                  </a:cubicBezTo>
                  <a:cubicBezTo>
                    <a:pt x="27" y="214"/>
                    <a:pt x="27" y="214"/>
                    <a:pt x="27" y="214"/>
                  </a:cubicBezTo>
                  <a:cubicBezTo>
                    <a:pt x="60" y="230"/>
                    <a:pt x="60" y="230"/>
                    <a:pt x="60" y="230"/>
                  </a:cubicBezTo>
                  <a:cubicBezTo>
                    <a:pt x="134" y="244"/>
                    <a:pt x="134" y="244"/>
                    <a:pt x="134" y="244"/>
                  </a:cubicBezTo>
                  <a:cubicBezTo>
                    <a:pt x="308" y="269"/>
                    <a:pt x="308" y="269"/>
                    <a:pt x="308" y="269"/>
                  </a:cubicBezTo>
                  <a:cubicBezTo>
                    <a:pt x="333" y="213"/>
                    <a:pt x="351" y="151"/>
                    <a:pt x="363" y="82"/>
                  </a:cubicBezTo>
                  <a:close/>
                  <a:moveTo>
                    <a:pt x="319" y="4"/>
                  </a:moveTo>
                  <a:cubicBezTo>
                    <a:pt x="320" y="4"/>
                    <a:pt x="321" y="4"/>
                    <a:pt x="322" y="4"/>
                  </a:cubicBezTo>
                  <a:cubicBezTo>
                    <a:pt x="308" y="54"/>
                    <a:pt x="299" y="104"/>
                    <a:pt x="295" y="154"/>
                  </a:cubicBezTo>
                  <a:cubicBezTo>
                    <a:pt x="283" y="229"/>
                    <a:pt x="283" y="229"/>
                    <a:pt x="283" y="229"/>
                  </a:cubicBezTo>
                  <a:cubicBezTo>
                    <a:pt x="245" y="232"/>
                    <a:pt x="206" y="230"/>
                    <a:pt x="167" y="225"/>
                  </a:cubicBezTo>
                  <a:cubicBezTo>
                    <a:pt x="128" y="215"/>
                    <a:pt x="88" y="208"/>
                    <a:pt x="50" y="205"/>
                  </a:cubicBezTo>
                  <a:cubicBezTo>
                    <a:pt x="62" y="204"/>
                    <a:pt x="75" y="204"/>
                    <a:pt x="87" y="205"/>
                  </a:cubicBezTo>
                  <a:cubicBezTo>
                    <a:pt x="101" y="206"/>
                    <a:pt x="114" y="208"/>
                    <a:pt x="128" y="210"/>
                  </a:cubicBezTo>
                  <a:cubicBezTo>
                    <a:pt x="128" y="210"/>
                    <a:pt x="128" y="210"/>
                    <a:pt x="128" y="210"/>
                  </a:cubicBezTo>
                  <a:cubicBezTo>
                    <a:pt x="133" y="211"/>
                    <a:pt x="137" y="212"/>
                    <a:pt x="142" y="213"/>
                  </a:cubicBezTo>
                  <a:cubicBezTo>
                    <a:pt x="142" y="213"/>
                    <a:pt x="142" y="213"/>
                    <a:pt x="142" y="213"/>
                  </a:cubicBezTo>
                  <a:cubicBezTo>
                    <a:pt x="186" y="222"/>
                    <a:pt x="231" y="225"/>
                    <a:pt x="275" y="223"/>
                  </a:cubicBezTo>
                  <a:cubicBezTo>
                    <a:pt x="276" y="223"/>
                    <a:pt x="276" y="222"/>
                    <a:pt x="277" y="222"/>
                  </a:cubicBezTo>
                  <a:cubicBezTo>
                    <a:pt x="277" y="221"/>
                    <a:pt x="278" y="221"/>
                    <a:pt x="278" y="220"/>
                  </a:cubicBezTo>
                  <a:cubicBezTo>
                    <a:pt x="295" y="65"/>
                    <a:pt x="295" y="65"/>
                    <a:pt x="295" y="65"/>
                  </a:cubicBezTo>
                  <a:cubicBezTo>
                    <a:pt x="303" y="37"/>
                    <a:pt x="311" y="17"/>
                    <a:pt x="319" y="4"/>
                  </a:cubicBezTo>
                  <a:close/>
                </a:path>
              </a:pathLst>
            </a:custGeom>
            <a:solidFill>
              <a:srgbClr val="DCA56D"/>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zh-CN" altLang="en-US" kern="0">
                <a:solidFill>
                  <a:prstClr val="black"/>
                </a:solidFill>
                <a:cs typeface="+mn-ea"/>
                <a:sym typeface="+mn-lt"/>
              </a:endParaRPr>
            </a:p>
          </p:txBody>
        </p:sp>
        <p:sp>
          <p:nvSpPr>
            <p:cNvPr id="953" name="MH_Other_413"/>
            <p:cNvSpPr>
              <a:spLocks/>
            </p:cNvSpPr>
            <p:nvPr>
              <p:custDataLst>
                <p:tags r:id="rId419"/>
              </p:custDataLst>
            </p:nvPr>
          </p:nvSpPr>
          <p:spPr bwMode="auto">
            <a:xfrm>
              <a:off x="8937625" y="4176714"/>
              <a:ext cx="357188" cy="300037"/>
            </a:xfrm>
            <a:custGeom>
              <a:avLst/>
              <a:gdLst>
                <a:gd name="T0" fmla="*/ 272 w 272"/>
                <a:gd name="T1" fmla="*/ 0 h 228"/>
                <a:gd name="T2" fmla="*/ 269 w 272"/>
                <a:gd name="T3" fmla="*/ 0 h 228"/>
                <a:gd name="T4" fmla="*/ 245 w 272"/>
                <a:gd name="T5" fmla="*/ 61 h 228"/>
                <a:gd name="T6" fmla="*/ 228 w 272"/>
                <a:gd name="T7" fmla="*/ 216 h 228"/>
                <a:gd name="T8" fmla="*/ 227 w 272"/>
                <a:gd name="T9" fmla="*/ 218 h 228"/>
                <a:gd name="T10" fmla="*/ 225 w 272"/>
                <a:gd name="T11" fmla="*/ 219 h 228"/>
                <a:gd name="T12" fmla="*/ 92 w 272"/>
                <a:gd name="T13" fmla="*/ 209 h 228"/>
                <a:gd name="T14" fmla="*/ 92 w 272"/>
                <a:gd name="T15" fmla="*/ 209 h 228"/>
                <a:gd name="T16" fmla="*/ 78 w 272"/>
                <a:gd name="T17" fmla="*/ 206 h 228"/>
                <a:gd name="T18" fmla="*/ 78 w 272"/>
                <a:gd name="T19" fmla="*/ 206 h 228"/>
                <a:gd name="T20" fmla="*/ 37 w 272"/>
                <a:gd name="T21" fmla="*/ 201 h 228"/>
                <a:gd name="T22" fmla="*/ 0 w 272"/>
                <a:gd name="T23" fmla="*/ 201 h 228"/>
                <a:gd name="T24" fmla="*/ 117 w 272"/>
                <a:gd name="T25" fmla="*/ 221 h 228"/>
                <a:gd name="T26" fmla="*/ 233 w 272"/>
                <a:gd name="T27" fmla="*/ 225 h 228"/>
                <a:gd name="T28" fmla="*/ 245 w 272"/>
                <a:gd name="T29" fmla="*/ 150 h 228"/>
                <a:gd name="T30" fmla="*/ 272 w 272"/>
                <a:gd name="T31" fmla="*/ 0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72" h="228">
                  <a:moveTo>
                    <a:pt x="272" y="0"/>
                  </a:moveTo>
                  <a:cubicBezTo>
                    <a:pt x="271" y="0"/>
                    <a:pt x="270" y="0"/>
                    <a:pt x="269" y="0"/>
                  </a:cubicBezTo>
                  <a:cubicBezTo>
                    <a:pt x="261" y="13"/>
                    <a:pt x="253" y="33"/>
                    <a:pt x="245" y="61"/>
                  </a:cubicBezTo>
                  <a:cubicBezTo>
                    <a:pt x="228" y="216"/>
                    <a:pt x="228" y="216"/>
                    <a:pt x="228" y="216"/>
                  </a:cubicBezTo>
                  <a:cubicBezTo>
                    <a:pt x="228" y="217"/>
                    <a:pt x="227" y="217"/>
                    <a:pt x="227" y="218"/>
                  </a:cubicBezTo>
                  <a:cubicBezTo>
                    <a:pt x="226" y="218"/>
                    <a:pt x="226" y="219"/>
                    <a:pt x="225" y="219"/>
                  </a:cubicBezTo>
                  <a:cubicBezTo>
                    <a:pt x="181" y="221"/>
                    <a:pt x="136" y="218"/>
                    <a:pt x="92" y="209"/>
                  </a:cubicBezTo>
                  <a:cubicBezTo>
                    <a:pt x="92" y="209"/>
                    <a:pt x="92" y="209"/>
                    <a:pt x="92" y="209"/>
                  </a:cubicBezTo>
                  <a:cubicBezTo>
                    <a:pt x="87" y="208"/>
                    <a:pt x="83" y="207"/>
                    <a:pt x="78" y="206"/>
                  </a:cubicBezTo>
                  <a:cubicBezTo>
                    <a:pt x="78" y="206"/>
                    <a:pt x="78" y="206"/>
                    <a:pt x="78" y="206"/>
                  </a:cubicBezTo>
                  <a:cubicBezTo>
                    <a:pt x="64" y="204"/>
                    <a:pt x="51" y="202"/>
                    <a:pt x="37" y="201"/>
                  </a:cubicBezTo>
                  <a:cubicBezTo>
                    <a:pt x="25" y="200"/>
                    <a:pt x="12" y="200"/>
                    <a:pt x="0" y="201"/>
                  </a:cubicBezTo>
                  <a:cubicBezTo>
                    <a:pt x="38" y="204"/>
                    <a:pt x="78" y="211"/>
                    <a:pt x="117" y="221"/>
                  </a:cubicBezTo>
                  <a:cubicBezTo>
                    <a:pt x="156" y="226"/>
                    <a:pt x="195" y="228"/>
                    <a:pt x="233" y="225"/>
                  </a:cubicBezTo>
                  <a:cubicBezTo>
                    <a:pt x="245" y="150"/>
                    <a:pt x="245" y="150"/>
                    <a:pt x="245" y="150"/>
                  </a:cubicBezTo>
                  <a:cubicBezTo>
                    <a:pt x="249" y="100"/>
                    <a:pt x="258" y="50"/>
                    <a:pt x="272" y="0"/>
                  </a:cubicBezTo>
                  <a:close/>
                </a:path>
              </a:pathLst>
            </a:custGeom>
            <a:solidFill>
              <a:srgbClr val="F1D9C8"/>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zh-CN" altLang="en-US" kern="0">
                <a:solidFill>
                  <a:prstClr val="black"/>
                </a:solidFill>
                <a:cs typeface="+mn-ea"/>
                <a:sym typeface="+mn-lt"/>
              </a:endParaRPr>
            </a:p>
          </p:txBody>
        </p:sp>
        <p:sp>
          <p:nvSpPr>
            <p:cNvPr id="954" name="MH_Other_414"/>
            <p:cNvSpPr>
              <a:spLocks/>
            </p:cNvSpPr>
            <p:nvPr>
              <p:custDataLst>
                <p:tags r:id="rId420"/>
              </p:custDataLst>
            </p:nvPr>
          </p:nvSpPr>
          <p:spPr bwMode="auto">
            <a:xfrm>
              <a:off x="8953501" y="4556125"/>
              <a:ext cx="15875" cy="31750"/>
            </a:xfrm>
            <a:custGeom>
              <a:avLst/>
              <a:gdLst>
                <a:gd name="T0" fmla="*/ 12 w 12"/>
                <a:gd name="T1" fmla="*/ 23 h 24"/>
                <a:gd name="T2" fmla="*/ 10 w 12"/>
                <a:gd name="T3" fmla="*/ 0 h 24"/>
                <a:gd name="T4" fmla="*/ 0 w 12"/>
                <a:gd name="T5" fmla="*/ 0 h 24"/>
                <a:gd name="T6" fmla="*/ 3 w 12"/>
                <a:gd name="T7" fmla="*/ 24 h 24"/>
                <a:gd name="T8" fmla="*/ 12 w 12"/>
                <a:gd name="T9" fmla="*/ 23 h 24"/>
              </a:gdLst>
              <a:ahLst/>
              <a:cxnLst>
                <a:cxn ang="0">
                  <a:pos x="T0" y="T1"/>
                </a:cxn>
                <a:cxn ang="0">
                  <a:pos x="T2" y="T3"/>
                </a:cxn>
                <a:cxn ang="0">
                  <a:pos x="T4" y="T5"/>
                </a:cxn>
                <a:cxn ang="0">
                  <a:pos x="T6" y="T7"/>
                </a:cxn>
                <a:cxn ang="0">
                  <a:pos x="T8" y="T9"/>
                </a:cxn>
              </a:cxnLst>
              <a:rect l="0" t="0" r="r" b="b"/>
              <a:pathLst>
                <a:path w="12" h="24">
                  <a:moveTo>
                    <a:pt x="12" y="23"/>
                  </a:moveTo>
                  <a:cubicBezTo>
                    <a:pt x="10" y="0"/>
                    <a:pt x="10" y="0"/>
                    <a:pt x="10" y="0"/>
                  </a:cubicBezTo>
                  <a:cubicBezTo>
                    <a:pt x="0" y="0"/>
                    <a:pt x="0" y="0"/>
                    <a:pt x="0" y="0"/>
                  </a:cubicBezTo>
                  <a:cubicBezTo>
                    <a:pt x="3" y="24"/>
                    <a:pt x="3" y="24"/>
                    <a:pt x="3" y="24"/>
                  </a:cubicBezTo>
                  <a:cubicBezTo>
                    <a:pt x="6" y="24"/>
                    <a:pt x="9" y="24"/>
                    <a:pt x="12" y="23"/>
                  </a:cubicBezTo>
                  <a:close/>
                </a:path>
              </a:pathLst>
            </a:custGeom>
            <a:solidFill>
              <a:srgbClr val="222222"/>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zh-CN" altLang="en-US" kern="0">
                <a:solidFill>
                  <a:prstClr val="black"/>
                </a:solidFill>
                <a:cs typeface="+mn-ea"/>
                <a:sym typeface="+mn-lt"/>
              </a:endParaRPr>
            </a:p>
          </p:txBody>
        </p:sp>
        <p:sp>
          <p:nvSpPr>
            <p:cNvPr id="955" name="MH_Other_415"/>
            <p:cNvSpPr>
              <a:spLocks/>
            </p:cNvSpPr>
            <p:nvPr>
              <p:custDataLst>
                <p:tags r:id="rId421"/>
              </p:custDataLst>
            </p:nvPr>
          </p:nvSpPr>
          <p:spPr bwMode="auto">
            <a:xfrm>
              <a:off x="8967788" y="4549776"/>
              <a:ext cx="49212" cy="36513"/>
            </a:xfrm>
            <a:custGeom>
              <a:avLst/>
              <a:gdLst>
                <a:gd name="T0" fmla="*/ 0 w 39"/>
                <a:gd name="T1" fmla="*/ 5 h 28"/>
                <a:gd name="T2" fmla="*/ 2 w 39"/>
                <a:gd name="T3" fmla="*/ 28 h 28"/>
                <a:gd name="T4" fmla="*/ 34 w 39"/>
                <a:gd name="T5" fmla="*/ 27 h 28"/>
                <a:gd name="T6" fmla="*/ 36 w 39"/>
                <a:gd name="T7" fmla="*/ 15 h 28"/>
                <a:gd name="T8" fmla="*/ 39 w 39"/>
                <a:gd name="T9" fmla="*/ 0 h 28"/>
                <a:gd name="T10" fmla="*/ 23 w 39"/>
                <a:gd name="T11" fmla="*/ 4 h 28"/>
                <a:gd name="T12" fmla="*/ 0 w 39"/>
                <a:gd name="T13" fmla="*/ 5 h 28"/>
              </a:gdLst>
              <a:ahLst/>
              <a:cxnLst>
                <a:cxn ang="0">
                  <a:pos x="T0" y="T1"/>
                </a:cxn>
                <a:cxn ang="0">
                  <a:pos x="T2" y="T3"/>
                </a:cxn>
                <a:cxn ang="0">
                  <a:pos x="T4" y="T5"/>
                </a:cxn>
                <a:cxn ang="0">
                  <a:pos x="T6" y="T7"/>
                </a:cxn>
                <a:cxn ang="0">
                  <a:pos x="T8" y="T9"/>
                </a:cxn>
                <a:cxn ang="0">
                  <a:pos x="T10" y="T11"/>
                </a:cxn>
                <a:cxn ang="0">
                  <a:pos x="T12" y="T13"/>
                </a:cxn>
              </a:cxnLst>
              <a:rect l="0" t="0" r="r" b="b"/>
              <a:pathLst>
                <a:path w="39" h="28">
                  <a:moveTo>
                    <a:pt x="0" y="5"/>
                  </a:moveTo>
                  <a:cubicBezTo>
                    <a:pt x="2" y="28"/>
                    <a:pt x="2" y="28"/>
                    <a:pt x="2" y="28"/>
                  </a:cubicBezTo>
                  <a:cubicBezTo>
                    <a:pt x="13" y="28"/>
                    <a:pt x="23" y="27"/>
                    <a:pt x="34" y="27"/>
                  </a:cubicBezTo>
                  <a:cubicBezTo>
                    <a:pt x="34" y="23"/>
                    <a:pt x="35" y="19"/>
                    <a:pt x="36" y="15"/>
                  </a:cubicBezTo>
                  <a:cubicBezTo>
                    <a:pt x="37" y="10"/>
                    <a:pt x="38" y="5"/>
                    <a:pt x="39" y="0"/>
                  </a:cubicBezTo>
                  <a:cubicBezTo>
                    <a:pt x="34" y="2"/>
                    <a:pt x="29" y="3"/>
                    <a:pt x="23" y="4"/>
                  </a:cubicBezTo>
                  <a:cubicBezTo>
                    <a:pt x="0" y="5"/>
                    <a:pt x="0" y="5"/>
                    <a:pt x="0" y="5"/>
                  </a:cubicBezTo>
                  <a:close/>
                </a:path>
              </a:pathLst>
            </a:custGeom>
            <a:solidFill>
              <a:srgbClr val="666666"/>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zh-CN" altLang="en-US" kern="0">
                <a:solidFill>
                  <a:prstClr val="black"/>
                </a:solidFill>
                <a:cs typeface="+mn-ea"/>
                <a:sym typeface="+mn-lt"/>
              </a:endParaRPr>
            </a:p>
          </p:txBody>
        </p:sp>
        <p:sp>
          <p:nvSpPr>
            <p:cNvPr id="956" name="MH_Other_416"/>
            <p:cNvSpPr>
              <a:spLocks/>
            </p:cNvSpPr>
            <p:nvPr>
              <p:custDataLst>
                <p:tags r:id="rId422"/>
              </p:custDataLst>
            </p:nvPr>
          </p:nvSpPr>
          <p:spPr bwMode="auto">
            <a:xfrm>
              <a:off x="8890001" y="4556126"/>
              <a:ext cx="66675" cy="34925"/>
            </a:xfrm>
            <a:custGeom>
              <a:avLst/>
              <a:gdLst>
                <a:gd name="T0" fmla="*/ 50 w 50"/>
                <a:gd name="T1" fmla="*/ 24 h 26"/>
                <a:gd name="T2" fmla="*/ 47 w 50"/>
                <a:gd name="T3" fmla="*/ 0 h 26"/>
                <a:gd name="T4" fmla="*/ 26 w 50"/>
                <a:gd name="T5" fmla="*/ 1 h 26"/>
                <a:gd name="T6" fmla="*/ 0 w 50"/>
                <a:gd name="T7" fmla="*/ 26 h 26"/>
                <a:gd name="T8" fmla="*/ 50 w 50"/>
                <a:gd name="T9" fmla="*/ 24 h 26"/>
              </a:gdLst>
              <a:ahLst/>
              <a:cxnLst>
                <a:cxn ang="0">
                  <a:pos x="T0" y="T1"/>
                </a:cxn>
                <a:cxn ang="0">
                  <a:pos x="T2" y="T3"/>
                </a:cxn>
                <a:cxn ang="0">
                  <a:pos x="T4" y="T5"/>
                </a:cxn>
                <a:cxn ang="0">
                  <a:pos x="T6" y="T7"/>
                </a:cxn>
                <a:cxn ang="0">
                  <a:pos x="T8" y="T9"/>
                </a:cxn>
              </a:cxnLst>
              <a:rect l="0" t="0" r="r" b="b"/>
              <a:pathLst>
                <a:path w="50" h="26">
                  <a:moveTo>
                    <a:pt x="50" y="24"/>
                  </a:moveTo>
                  <a:cubicBezTo>
                    <a:pt x="47" y="0"/>
                    <a:pt x="47" y="0"/>
                    <a:pt x="47" y="0"/>
                  </a:cubicBezTo>
                  <a:cubicBezTo>
                    <a:pt x="26" y="1"/>
                    <a:pt x="26" y="1"/>
                    <a:pt x="26" y="1"/>
                  </a:cubicBezTo>
                  <a:cubicBezTo>
                    <a:pt x="0" y="26"/>
                    <a:pt x="0" y="26"/>
                    <a:pt x="0" y="26"/>
                  </a:cubicBezTo>
                  <a:cubicBezTo>
                    <a:pt x="16" y="25"/>
                    <a:pt x="33" y="25"/>
                    <a:pt x="50" y="24"/>
                  </a:cubicBezTo>
                  <a:close/>
                </a:path>
              </a:pathLst>
            </a:custGeom>
            <a:solidFill>
              <a:srgbClr val="666666"/>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zh-CN" altLang="en-US" kern="0">
                <a:solidFill>
                  <a:prstClr val="black"/>
                </a:solidFill>
                <a:cs typeface="+mn-ea"/>
                <a:sym typeface="+mn-lt"/>
              </a:endParaRPr>
            </a:p>
          </p:txBody>
        </p:sp>
        <p:sp>
          <p:nvSpPr>
            <p:cNvPr id="957" name="MH_Other_417"/>
            <p:cNvSpPr>
              <a:spLocks/>
            </p:cNvSpPr>
            <p:nvPr>
              <p:custDataLst>
                <p:tags r:id="rId423"/>
              </p:custDataLst>
            </p:nvPr>
          </p:nvSpPr>
          <p:spPr bwMode="auto">
            <a:xfrm>
              <a:off x="8793164" y="4584701"/>
              <a:ext cx="282575" cy="1006475"/>
            </a:xfrm>
            <a:custGeom>
              <a:avLst/>
              <a:gdLst>
                <a:gd name="T0" fmla="*/ 134 w 215"/>
                <a:gd name="T1" fmla="*/ 1 h 763"/>
                <a:gd name="T2" fmla="*/ 125 w 215"/>
                <a:gd name="T3" fmla="*/ 2 h 763"/>
                <a:gd name="T4" fmla="*/ 75 w 215"/>
                <a:gd name="T5" fmla="*/ 4 h 763"/>
                <a:gd name="T6" fmla="*/ 50 w 215"/>
                <a:gd name="T7" fmla="*/ 26 h 763"/>
                <a:gd name="T8" fmla="*/ 33 w 215"/>
                <a:gd name="T9" fmla="*/ 4 h 763"/>
                <a:gd name="T10" fmla="*/ 6 w 215"/>
                <a:gd name="T11" fmla="*/ 4 h 763"/>
                <a:gd name="T12" fmla="*/ 0 w 215"/>
                <a:gd name="T13" fmla="*/ 22 h 763"/>
                <a:gd name="T14" fmla="*/ 27 w 215"/>
                <a:gd name="T15" fmla="*/ 22 h 763"/>
                <a:gd name="T16" fmla="*/ 40 w 215"/>
                <a:gd name="T17" fmla="*/ 38 h 763"/>
                <a:gd name="T18" fmla="*/ 82 w 215"/>
                <a:gd name="T19" fmla="*/ 21 h 763"/>
                <a:gd name="T20" fmla="*/ 139 w 215"/>
                <a:gd name="T21" fmla="*/ 29 h 763"/>
                <a:gd name="T22" fmla="*/ 138 w 215"/>
                <a:gd name="T23" fmla="*/ 270 h 763"/>
                <a:gd name="T24" fmla="*/ 139 w 215"/>
                <a:gd name="T25" fmla="*/ 276 h 763"/>
                <a:gd name="T26" fmla="*/ 166 w 215"/>
                <a:gd name="T27" fmla="*/ 431 h 763"/>
                <a:gd name="T28" fmla="*/ 166 w 215"/>
                <a:gd name="T29" fmla="*/ 594 h 763"/>
                <a:gd name="T30" fmla="*/ 187 w 215"/>
                <a:gd name="T31" fmla="*/ 655 h 763"/>
                <a:gd name="T32" fmla="*/ 173 w 215"/>
                <a:gd name="T33" fmla="*/ 743 h 763"/>
                <a:gd name="T34" fmla="*/ 110 w 215"/>
                <a:gd name="T35" fmla="*/ 735 h 763"/>
                <a:gd name="T36" fmla="*/ 110 w 215"/>
                <a:gd name="T37" fmla="*/ 752 h 763"/>
                <a:gd name="T38" fmla="*/ 120 w 215"/>
                <a:gd name="T39" fmla="*/ 756 h 763"/>
                <a:gd name="T40" fmla="*/ 196 w 215"/>
                <a:gd name="T41" fmla="*/ 755 h 763"/>
                <a:gd name="T42" fmla="*/ 204 w 215"/>
                <a:gd name="T43" fmla="*/ 752 h 763"/>
                <a:gd name="T44" fmla="*/ 213 w 215"/>
                <a:gd name="T45" fmla="*/ 589 h 763"/>
                <a:gd name="T46" fmla="*/ 206 w 215"/>
                <a:gd name="T47" fmla="*/ 586 h 763"/>
                <a:gd name="T48" fmla="*/ 206 w 215"/>
                <a:gd name="T49" fmla="*/ 577 h 763"/>
                <a:gd name="T50" fmla="*/ 181 w 215"/>
                <a:gd name="T51" fmla="*/ 572 h 763"/>
                <a:gd name="T52" fmla="*/ 183 w 215"/>
                <a:gd name="T53" fmla="*/ 551 h 763"/>
                <a:gd name="T54" fmla="*/ 171 w 215"/>
                <a:gd name="T55" fmla="*/ 284 h 763"/>
                <a:gd name="T56" fmla="*/ 166 w 215"/>
                <a:gd name="T57" fmla="*/ 0 h 763"/>
                <a:gd name="T58" fmla="*/ 134 w 215"/>
                <a:gd name="T59" fmla="*/ 1 h 7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15" h="763">
                  <a:moveTo>
                    <a:pt x="134" y="1"/>
                  </a:moveTo>
                  <a:cubicBezTo>
                    <a:pt x="131" y="2"/>
                    <a:pt x="128" y="2"/>
                    <a:pt x="125" y="2"/>
                  </a:cubicBezTo>
                  <a:cubicBezTo>
                    <a:pt x="108" y="3"/>
                    <a:pt x="91" y="3"/>
                    <a:pt x="75" y="4"/>
                  </a:cubicBezTo>
                  <a:cubicBezTo>
                    <a:pt x="50" y="26"/>
                    <a:pt x="50" y="26"/>
                    <a:pt x="50" y="26"/>
                  </a:cubicBezTo>
                  <a:cubicBezTo>
                    <a:pt x="33" y="4"/>
                    <a:pt x="33" y="4"/>
                    <a:pt x="33" y="4"/>
                  </a:cubicBezTo>
                  <a:cubicBezTo>
                    <a:pt x="24" y="4"/>
                    <a:pt x="15" y="4"/>
                    <a:pt x="6" y="4"/>
                  </a:cubicBezTo>
                  <a:cubicBezTo>
                    <a:pt x="0" y="22"/>
                    <a:pt x="0" y="22"/>
                    <a:pt x="0" y="22"/>
                  </a:cubicBezTo>
                  <a:cubicBezTo>
                    <a:pt x="27" y="22"/>
                    <a:pt x="27" y="22"/>
                    <a:pt x="27" y="22"/>
                  </a:cubicBezTo>
                  <a:cubicBezTo>
                    <a:pt x="40" y="38"/>
                    <a:pt x="40" y="38"/>
                    <a:pt x="40" y="38"/>
                  </a:cubicBezTo>
                  <a:cubicBezTo>
                    <a:pt x="82" y="21"/>
                    <a:pt x="82" y="21"/>
                    <a:pt x="82" y="21"/>
                  </a:cubicBezTo>
                  <a:cubicBezTo>
                    <a:pt x="139" y="29"/>
                    <a:pt x="139" y="29"/>
                    <a:pt x="139" y="29"/>
                  </a:cubicBezTo>
                  <a:cubicBezTo>
                    <a:pt x="124" y="112"/>
                    <a:pt x="124" y="192"/>
                    <a:pt x="138" y="270"/>
                  </a:cubicBezTo>
                  <a:cubicBezTo>
                    <a:pt x="138" y="272"/>
                    <a:pt x="138" y="274"/>
                    <a:pt x="139" y="276"/>
                  </a:cubicBezTo>
                  <a:cubicBezTo>
                    <a:pt x="166" y="431"/>
                    <a:pt x="166" y="431"/>
                    <a:pt x="166" y="431"/>
                  </a:cubicBezTo>
                  <a:cubicBezTo>
                    <a:pt x="166" y="594"/>
                    <a:pt x="166" y="594"/>
                    <a:pt x="166" y="594"/>
                  </a:cubicBezTo>
                  <a:cubicBezTo>
                    <a:pt x="187" y="655"/>
                    <a:pt x="187" y="655"/>
                    <a:pt x="187" y="655"/>
                  </a:cubicBezTo>
                  <a:cubicBezTo>
                    <a:pt x="173" y="743"/>
                    <a:pt x="173" y="743"/>
                    <a:pt x="173" y="743"/>
                  </a:cubicBezTo>
                  <a:cubicBezTo>
                    <a:pt x="110" y="735"/>
                    <a:pt x="110" y="735"/>
                    <a:pt x="110" y="735"/>
                  </a:cubicBezTo>
                  <a:cubicBezTo>
                    <a:pt x="110" y="741"/>
                    <a:pt x="110" y="747"/>
                    <a:pt x="110" y="752"/>
                  </a:cubicBezTo>
                  <a:cubicBezTo>
                    <a:pt x="113" y="753"/>
                    <a:pt x="117" y="755"/>
                    <a:pt x="120" y="756"/>
                  </a:cubicBezTo>
                  <a:cubicBezTo>
                    <a:pt x="146" y="763"/>
                    <a:pt x="171" y="763"/>
                    <a:pt x="196" y="755"/>
                  </a:cubicBezTo>
                  <a:cubicBezTo>
                    <a:pt x="199" y="754"/>
                    <a:pt x="201" y="753"/>
                    <a:pt x="204" y="752"/>
                  </a:cubicBezTo>
                  <a:cubicBezTo>
                    <a:pt x="212" y="703"/>
                    <a:pt x="215" y="649"/>
                    <a:pt x="213" y="589"/>
                  </a:cubicBezTo>
                  <a:cubicBezTo>
                    <a:pt x="211" y="588"/>
                    <a:pt x="209" y="587"/>
                    <a:pt x="206" y="586"/>
                  </a:cubicBezTo>
                  <a:cubicBezTo>
                    <a:pt x="206" y="577"/>
                    <a:pt x="206" y="577"/>
                    <a:pt x="206" y="577"/>
                  </a:cubicBezTo>
                  <a:cubicBezTo>
                    <a:pt x="181" y="572"/>
                    <a:pt x="181" y="572"/>
                    <a:pt x="181" y="572"/>
                  </a:cubicBezTo>
                  <a:cubicBezTo>
                    <a:pt x="182" y="565"/>
                    <a:pt x="182" y="558"/>
                    <a:pt x="183" y="551"/>
                  </a:cubicBezTo>
                  <a:cubicBezTo>
                    <a:pt x="186" y="466"/>
                    <a:pt x="183" y="377"/>
                    <a:pt x="171" y="284"/>
                  </a:cubicBezTo>
                  <a:cubicBezTo>
                    <a:pt x="153" y="181"/>
                    <a:pt x="151" y="86"/>
                    <a:pt x="166" y="0"/>
                  </a:cubicBezTo>
                  <a:cubicBezTo>
                    <a:pt x="155" y="0"/>
                    <a:pt x="145" y="1"/>
                    <a:pt x="134" y="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zh-CN" altLang="en-US" kern="0">
                <a:solidFill>
                  <a:prstClr val="black"/>
                </a:solidFill>
                <a:cs typeface="+mn-ea"/>
                <a:sym typeface="+mn-lt"/>
              </a:endParaRPr>
            </a:p>
          </p:txBody>
        </p:sp>
        <p:sp>
          <p:nvSpPr>
            <p:cNvPr id="958" name="MH_Other_418"/>
            <p:cNvSpPr>
              <a:spLocks/>
            </p:cNvSpPr>
            <p:nvPr>
              <p:custDataLst>
                <p:tags r:id="rId424"/>
              </p:custDataLst>
            </p:nvPr>
          </p:nvSpPr>
          <p:spPr bwMode="auto">
            <a:xfrm>
              <a:off x="8837613" y="4511676"/>
              <a:ext cx="201612" cy="47625"/>
            </a:xfrm>
            <a:custGeom>
              <a:avLst/>
              <a:gdLst>
                <a:gd name="T0" fmla="*/ 88 w 153"/>
                <a:gd name="T1" fmla="*/ 34 h 37"/>
                <a:gd name="T2" fmla="*/ 98 w 153"/>
                <a:gd name="T3" fmla="*/ 34 h 37"/>
                <a:gd name="T4" fmla="*/ 121 w 153"/>
                <a:gd name="T5" fmla="*/ 33 h 37"/>
                <a:gd name="T6" fmla="*/ 137 w 153"/>
                <a:gd name="T7" fmla="*/ 29 h 37"/>
                <a:gd name="T8" fmla="*/ 153 w 153"/>
                <a:gd name="T9" fmla="*/ 8 h 37"/>
                <a:gd name="T10" fmla="*/ 88 w 153"/>
                <a:gd name="T11" fmla="*/ 0 h 37"/>
                <a:gd name="T12" fmla="*/ 76 w 153"/>
                <a:gd name="T13" fmla="*/ 6 h 37"/>
                <a:gd name="T14" fmla="*/ 135 w 153"/>
                <a:gd name="T15" fmla="*/ 15 h 37"/>
                <a:gd name="T16" fmla="*/ 109 w 153"/>
                <a:gd name="T17" fmla="*/ 25 h 37"/>
                <a:gd name="T18" fmla="*/ 0 w 153"/>
                <a:gd name="T19" fmla="*/ 31 h 37"/>
                <a:gd name="T20" fmla="*/ 16 w 153"/>
                <a:gd name="T21" fmla="*/ 37 h 37"/>
                <a:gd name="T22" fmla="*/ 67 w 153"/>
                <a:gd name="T23" fmla="*/ 35 h 37"/>
                <a:gd name="T24" fmla="*/ 88 w 153"/>
                <a:gd name="T25" fmla="*/ 34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3" h="37">
                  <a:moveTo>
                    <a:pt x="88" y="34"/>
                  </a:moveTo>
                  <a:cubicBezTo>
                    <a:pt x="98" y="34"/>
                    <a:pt x="98" y="34"/>
                    <a:pt x="98" y="34"/>
                  </a:cubicBezTo>
                  <a:cubicBezTo>
                    <a:pt x="121" y="33"/>
                    <a:pt x="121" y="33"/>
                    <a:pt x="121" y="33"/>
                  </a:cubicBezTo>
                  <a:cubicBezTo>
                    <a:pt x="127" y="32"/>
                    <a:pt x="132" y="31"/>
                    <a:pt x="137" y="29"/>
                  </a:cubicBezTo>
                  <a:cubicBezTo>
                    <a:pt x="146" y="24"/>
                    <a:pt x="152" y="17"/>
                    <a:pt x="153" y="8"/>
                  </a:cubicBezTo>
                  <a:cubicBezTo>
                    <a:pt x="88" y="0"/>
                    <a:pt x="88" y="0"/>
                    <a:pt x="88" y="0"/>
                  </a:cubicBezTo>
                  <a:cubicBezTo>
                    <a:pt x="84" y="3"/>
                    <a:pt x="80" y="5"/>
                    <a:pt x="76" y="6"/>
                  </a:cubicBezTo>
                  <a:cubicBezTo>
                    <a:pt x="135" y="15"/>
                    <a:pt x="135" y="15"/>
                    <a:pt x="135" y="15"/>
                  </a:cubicBezTo>
                  <a:cubicBezTo>
                    <a:pt x="131" y="19"/>
                    <a:pt x="123" y="22"/>
                    <a:pt x="109" y="25"/>
                  </a:cubicBezTo>
                  <a:cubicBezTo>
                    <a:pt x="0" y="31"/>
                    <a:pt x="0" y="31"/>
                    <a:pt x="0" y="31"/>
                  </a:cubicBezTo>
                  <a:cubicBezTo>
                    <a:pt x="5" y="34"/>
                    <a:pt x="10" y="36"/>
                    <a:pt x="16" y="37"/>
                  </a:cubicBezTo>
                  <a:cubicBezTo>
                    <a:pt x="67" y="35"/>
                    <a:pt x="67" y="35"/>
                    <a:pt x="67" y="35"/>
                  </a:cubicBezTo>
                  <a:cubicBezTo>
                    <a:pt x="88" y="34"/>
                    <a:pt x="88" y="34"/>
                    <a:pt x="88" y="34"/>
                  </a:cubicBezTo>
                  <a:close/>
                </a:path>
              </a:pathLst>
            </a:custGeom>
            <a:solidFill>
              <a:srgbClr val="9E673F"/>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zh-CN" altLang="en-US" kern="0">
                <a:solidFill>
                  <a:prstClr val="black"/>
                </a:solidFill>
                <a:cs typeface="+mn-ea"/>
                <a:sym typeface="+mn-lt"/>
              </a:endParaRPr>
            </a:p>
          </p:txBody>
        </p:sp>
        <p:sp>
          <p:nvSpPr>
            <p:cNvPr id="959" name="MH_Other_419"/>
            <p:cNvSpPr>
              <a:spLocks noEditPoints="1"/>
            </p:cNvSpPr>
            <p:nvPr>
              <p:custDataLst>
                <p:tags r:id="rId425"/>
              </p:custDataLst>
            </p:nvPr>
          </p:nvSpPr>
          <p:spPr bwMode="auto">
            <a:xfrm>
              <a:off x="8991600" y="4540251"/>
              <a:ext cx="317500" cy="815975"/>
            </a:xfrm>
            <a:custGeom>
              <a:avLst/>
              <a:gdLst>
                <a:gd name="T0" fmla="*/ 17 w 240"/>
                <a:gd name="T1" fmla="*/ 22 h 620"/>
                <a:gd name="T2" fmla="*/ 15 w 240"/>
                <a:gd name="T3" fmla="*/ 34 h 620"/>
                <a:gd name="T4" fmla="*/ 20 w 240"/>
                <a:gd name="T5" fmla="*/ 318 h 620"/>
                <a:gd name="T6" fmla="*/ 32 w 240"/>
                <a:gd name="T7" fmla="*/ 585 h 620"/>
                <a:gd name="T8" fmla="*/ 41 w 240"/>
                <a:gd name="T9" fmla="*/ 582 h 620"/>
                <a:gd name="T10" fmla="*/ 55 w 240"/>
                <a:gd name="T11" fmla="*/ 280 h 620"/>
                <a:gd name="T12" fmla="*/ 55 w 240"/>
                <a:gd name="T13" fmla="*/ 611 h 620"/>
                <a:gd name="T14" fmla="*/ 82 w 240"/>
                <a:gd name="T15" fmla="*/ 603 h 620"/>
                <a:gd name="T16" fmla="*/ 121 w 240"/>
                <a:gd name="T17" fmla="*/ 345 h 620"/>
                <a:gd name="T18" fmla="*/ 121 w 240"/>
                <a:gd name="T19" fmla="*/ 620 h 620"/>
                <a:gd name="T20" fmla="*/ 131 w 240"/>
                <a:gd name="T21" fmla="*/ 619 h 620"/>
                <a:gd name="T22" fmla="*/ 220 w 240"/>
                <a:gd name="T23" fmla="*/ 588 h 620"/>
                <a:gd name="T24" fmla="*/ 240 w 240"/>
                <a:gd name="T25" fmla="*/ 333 h 620"/>
                <a:gd name="T26" fmla="*/ 215 w 240"/>
                <a:gd name="T27" fmla="*/ 48 h 620"/>
                <a:gd name="T28" fmla="*/ 173 w 240"/>
                <a:gd name="T29" fmla="*/ 23 h 620"/>
                <a:gd name="T30" fmla="*/ 55 w 240"/>
                <a:gd name="T31" fmla="*/ 0 h 620"/>
                <a:gd name="T32" fmla="*/ 17 w 240"/>
                <a:gd name="T33" fmla="*/ 22 h 620"/>
                <a:gd name="T34" fmla="*/ 19 w 240"/>
                <a:gd name="T35" fmla="*/ 24 h 620"/>
                <a:gd name="T36" fmla="*/ 29 w 240"/>
                <a:gd name="T37" fmla="*/ 19 h 620"/>
                <a:gd name="T38" fmla="*/ 29 w 240"/>
                <a:gd name="T39" fmla="*/ 307 h 620"/>
                <a:gd name="T40" fmla="*/ 41 w 240"/>
                <a:gd name="T41" fmla="*/ 520 h 620"/>
                <a:gd name="T42" fmla="*/ 38 w 240"/>
                <a:gd name="T43" fmla="*/ 580 h 620"/>
                <a:gd name="T44" fmla="*/ 35 w 240"/>
                <a:gd name="T45" fmla="*/ 581 h 620"/>
                <a:gd name="T46" fmla="*/ 23 w 240"/>
                <a:gd name="T47" fmla="*/ 318 h 620"/>
                <a:gd name="T48" fmla="*/ 23 w 240"/>
                <a:gd name="T49" fmla="*/ 318 h 620"/>
                <a:gd name="T50" fmla="*/ 18 w 240"/>
                <a:gd name="T51" fmla="*/ 34 h 620"/>
                <a:gd name="T52" fmla="*/ 19 w 240"/>
                <a:gd name="T53" fmla="*/ 24 h 620"/>
                <a:gd name="T54" fmla="*/ 58 w 240"/>
                <a:gd name="T55" fmla="*/ 280 h 620"/>
                <a:gd name="T56" fmla="*/ 67 w 240"/>
                <a:gd name="T57" fmla="*/ 301 h 620"/>
                <a:gd name="T58" fmla="*/ 69 w 240"/>
                <a:gd name="T59" fmla="*/ 604 h 620"/>
                <a:gd name="T60" fmla="*/ 58 w 240"/>
                <a:gd name="T61" fmla="*/ 607 h 620"/>
                <a:gd name="T62" fmla="*/ 58 w 240"/>
                <a:gd name="T63" fmla="*/ 280 h 620"/>
                <a:gd name="T64" fmla="*/ 124 w 240"/>
                <a:gd name="T65" fmla="*/ 345 h 620"/>
                <a:gd name="T66" fmla="*/ 131 w 240"/>
                <a:gd name="T67" fmla="*/ 353 h 620"/>
                <a:gd name="T68" fmla="*/ 131 w 240"/>
                <a:gd name="T69" fmla="*/ 616 h 620"/>
                <a:gd name="T70" fmla="*/ 124 w 240"/>
                <a:gd name="T71" fmla="*/ 617 h 620"/>
                <a:gd name="T72" fmla="*/ 124 w 240"/>
                <a:gd name="T73" fmla="*/ 345 h 6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40" h="620">
                  <a:moveTo>
                    <a:pt x="17" y="22"/>
                  </a:moveTo>
                  <a:cubicBezTo>
                    <a:pt x="16" y="26"/>
                    <a:pt x="15" y="30"/>
                    <a:pt x="15" y="34"/>
                  </a:cubicBezTo>
                  <a:cubicBezTo>
                    <a:pt x="0" y="120"/>
                    <a:pt x="2" y="215"/>
                    <a:pt x="20" y="318"/>
                  </a:cubicBezTo>
                  <a:cubicBezTo>
                    <a:pt x="32" y="411"/>
                    <a:pt x="35" y="500"/>
                    <a:pt x="32" y="585"/>
                  </a:cubicBezTo>
                  <a:cubicBezTo>
                    <a:pt x="41" y="582"/>
                    <a:pt x="41" y="582"/>
                    <a:pt x="41" y="582"/>
                  </a:cubicBezTo>
                  <a:cubicBezTo>
                    <a:pt x="55" y="280"/>
                    <a:pt x="55" y="280"/>
                    <a:pt x="55" y="280"/>
                  </a:cubicBezTo>
                  <a:cubicBezTo>
                    <a:pt x="55" y="611"/>
                    <a:pt x="55" y="611"/>
                    <a:pt x="55" y="611"/>
                  </a:cubicBezTo>
                  <a:cubicBezTo>
                    <a:pt x="82" y="603"/>
                    <a:pt x="82" y="603"/>
                    <a:pt x="82" y="603"/>
                  </a:cubicBezTo>
                  <a:cubicBezTo>
                    <a:pt x="121" y="345"/>
                    <a:pt x="121" y="345"/>
                    <a:pt x="121" y="345"/>
                  </a:cubicBezTo>
                  <a:cubicBezTo>
                    <a:pt x="121" y="620"/>
                    <a:pt x="121" y="620"/>
                    <a:pt x="121" y="620"/>
                  </a:cubicBezTo>
                  <a:cubicBezTo>
                    <a:pt x="125" y="620"/>
                    <a:pt x="128" y="620"/>
                    <a:pt x="131" y="619"/>
                  </a:cubicBezTo>
                  <a:cubicBezTo>
                    <a:pt x="161" y="617"/>
                    <a:pt x="190" y="607"/>
                    <a:pt x="220" y="588"/>
                  </a:cubicBezTo>
                  <a:cubicBezTo>
                    <a:pt x="240" y="333"/>
                    <a:pt x="240" y="333"/>
                    <a:pt x="240" y="333"/>
                  </a:cubicBezTo>
                  <a:cubicBezTo>
                    <a:pt x="215" y="48"/>
                    <a:pt x="215" y="48"/>
                    <a:pt x="215" y="48"/>
                  </a:cubicBezTo>
                  <a:cubicBezTo>
                    <a:pt x="173" y="23"/>
                    <a:pt x="173" y="23"/>
                    <a:pt x="173" y="23"/>
                  </a:cubicBezTo>
                  <a:cubicBezTo>
                    <a:pt x="55" y="0"/>
                    <a:pt x="55" y="0"/>
                    <a:pt x="55" y="0"/>
                  </a:cubicBezTo>
                  <a:cubicBezTo>
                    <a:pt x="17" y="22"/>
                    <a:pt x="17" y="22"/>
                    <a:pt x="17" y="22"/>
                  </a:cubicBezTo>
                  <a:close/>
                  <a:moveTo>
                    <a:pt x="19" y="24"/>
                  </a:moveTo>
                  <a:cubicBezTo>
                    <a:pt x="29" y="19"/>
                    <a:pt x="29" y="19"/>
                    <a:pt x="29" y="19"/>
                  </a:cubicBezTo>
                  <a:cubicBezTo>
                    <a:pt x="14" y="95"/>
                    <a:pt x="14" y="191"/>
                    <a:pt x="29" y="307"/>
                  </a:cubicBezTo>
                  <a:cubicBezTo>
                    <a:pt x="37" y="385"/>
                    <a:pt x="41" y="456"/>
                    <a:pt x="41" y="520"/>
                  </a:cubicBezTo>
                  <a:cubicBezTo>
                    <a:pt x="38" y="580"/>
                    <a:pt x="38" y="580"/>
                    <a:pt x="38" y="580"/>
                  </a:cubicBezTo>
                  <a:cubicBezTo>
                    <a:pt x="35" y="581"/>
                    <a:pt x="35" y="581"/>
                    <a:pt x="35" y="581"/>
                  </a:cubicBezTo>
                  <a:cubicBezTo>
                    <a:pt x="38" y="497"/>
                    <a:pt x="34" y="409"/>
                    <a:pt x="23" y="318"/>
                  </a:cubicBezTo>
                  <a:cubicBezTo>
                    <a:pt x="23" y="318"/>
                    <a:pt x="23" y="318"/>
                    <a:pt x="23" y="318"/>
                  </a:cubicBezTo>
                  <a:cubicBezTo>
                    <a:pt x="5" y="215"/>
                    <a:pt x="3" y="120"/>
                    <a:pt x="18" y="34"/>
                  </a:cubicBezTo>
                  <a:cubicBezTo>
                    <a:pt x="18" y="31"/>
                    <a:pt x="19" y="28"/>
                    <a:pt x="19" y="24"/>
                  </a:cubicBezTo>
                  <a:close/>
                  <a:moveTo>
                    <a:pt x="58" y="280"/>
                  </a:moveTo>
                  <a:cubicBezTo>
                    <a:pt x="67" y="301"/>
                    <a:pt x="67" y="301"/>
                    <a:pt x="67" y="301"/>
                  </a:cubicBezTo>
                  <a:cubicBezTo>
                    <a:pt x="63" y="411"/>
                    <a:pt x="63" y="512"/>
                    <a:pt x="69" y="604"/>
                  </a:cubicBezTo>
                  <a:cubicBezTo>
                    <a:pt x="58" y="607"/>
                    <a:pt x="58" y="607"/>
                    <a:pt x="58" y="607"/>
                  </a:cubicBezTo>
                  <a:cubicBezTo>
                    <a:pt x="58" y="280"/>
                    <a:pt x="58" y="280"/>
                    <a:pt x="58" y="280"/>
                  </a:cubicBezTo>
                  <a:close/>
                  <a:moveTo>
                    <a:pt x="124" y="345"/>
                  </a:moveTo>
                  <a:cubicBezTo>
                    <a:pt x="131" y="353"/>
                    <a:pt x="131" y="353"/>
                    <a:pt x="131" y="353"/>
                  </a:cubicBezTo>
                  <a:cubicBezTo>
                    <a:pt x="131" y="616"/>
                    <a:pt x="131" y="616"/>
                    <a:pt x="131" y="616"/>
                  </a:cubicBezTo>
                  <a:cubicBezTo>
                    <a:pt x="129" y="617"/>
                    <a:pt x="127" y="617"/>
                    <a:pt x="124" y="617"/>
                  </a:cubicBezTo>
                  <a:cubicBezTo>
                    <a:pt x="124" y="345"/>
                    <a:pt x="124" y="345"/>
                    <a:pt x="124" y="345"/>
                  </a:cubicBezTo>
                  <a:close/>
                </a:path>
              </a:pathLst>
            </a:custGeom>
            <a:solidFill>
              <a:srgbClr val="FFCA08">
                <a:lumMod val="60000"/>
                <a:lumOff val="40000"/>
              </a:srgbClr>
            </a:solidFill>
            <a:ln>
              <a:noFill/>
            </a:ln>
            <a:extLst/>
          </p:spPr>
          <p:txBody>
            <a:bodyPr lIns="68580" tIns="34290" rIns="68580" bIns="34290"/>
            <a:lstStyle/>
            <a:p>
              <a:pPr>
                <a:defRPr/>
              </a:pPr>
              <a:endParaRPr lang="zh-CN" altLang="en-US" kern="0">
                <a:solidFill>
                  <a:prstClr val="black"/>
                </a:solidFill>
                <a:cs typeface="+mn-ea"/>
                <a:sym typeface="+mn-lt"/>
              </a:endParaRPr>
            </a:p>
          </p:txBody>
        </p:sp>
        <p:sp>
          <p:nvSpPr>
            <p:cNvPr id="960" name="MH_Other_420"/>
            <p:cNvSpPr>
              <a:spLocks/>
            </p:cNvSpPr>
            <p:nvPr>
              <p:custDataLst>
                <p:tags r:id="rId426"/>
              </p:custDataLst>
            </p:nvPr>
          </p:nvSpPr>
          <p:spPr bwMode="auto">
            <a:xfrm>
              <a:off x="8994775" y="4565651"/>
              <a:ext cx="50800" cy="741363"/>
            </a:xfrm>
            <a:custGeom>
              <a:avLst/>
              <a:gdLst>
                <a:gd name="T0" fmla="*/ 26 w 38"/>
                <a:gd name="T1" fmla="*/ 0 h 562"/>
                <a:gd name="T2" fmla="*/ 16 w 38"/>
                <a:gd name="T3" fmla="*/ 5 h 562"/>
                <a:gd name="T4" fmla="*/ 15 w 38"/>
                <a:gd name="T5" fmla="*/ 15 h 562"/>
                <a:gd name="T6" fmla="*/ 20 w 38"/>
                <a:gd name="T7" fmla="*/ 299 h 562"/>
                <a:gd name="T8" fmla="*/ 20 w 38"/>
                <a:gd name="T9" fmla="*/ 299 h 562"/>
                <a:gd name="T10" fmla="*/ 32 w 38"/>
                <a:gd name="T11" fmla="*/ 562 h 562"/>
                <a:gd name="T12" fmla="*/ 35 w 38"/>
                <a:gd name="T13" fmla="*/ 561 h 562"/>
                <a:gd name="T14" fmla="*/ 38 w 38"/>
                <a:gd name="T15" fmla="*/ 501 h 562"/>
                <a:gd name="T16" fmla="*/ 26 w 38"/>
                <a:gd name="T17" fmla="*/ 288 h 562"/>
                <a:gd name="T18" fmla="*/ 26 w 38"/>
                <a:gd name="T19" fmla="*/ 0 h 5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 h="562">
                  <a:moveTo>
                    <a:pt x="26" y="0"/>
                  </a:moveTo>
                  <a:cubicBezTo>
                    <a:pt x="16" y="5"/>
                    <a:pt x="16" y="5"/>
                    <a:pt x="16" y="5"/>
                  </a:cubicBezTo>
                  <a:cubicBezTo>
                    <a:pt x="16" y="9"/>
                    <a:pt x="15" y="12"/>
                    <a:pt x="15" y="15"/>
                  </a:cubicBezTo>
                  <a:cubicBezTo>
                    <a:pt x="0" y="101"/>
                    <a:pt x="2" y="196"/>
                    <a:pt x="20" y="299"/>
                  </a:cubicBezTo>
                  <a:cubicBezTo>
                    <a:pt x="20" y="299"/>
                    <a:pt x="20" y="299"/>
                    <a:pt x="20" y="299"/>
                  </a:cubicBezTo>
                  <a:cubicBezTo>
                    <a:pt x="31" y="390"/>
                    <a:pt x="35" y="478"/>
                    <a:pt x="32" y="562"/>
                  </a:cubicBezTo>
                  <a:cubicBezTo>
                    <a:pt x="35" y="561"/>
                    <a:pt x="35" y="561"/>
                    <a:pt x="35" y="561"/>
                  </a:cubicBezTo>
                  <a:cubicBezTo>
                    <a:pt x="38" y="501"/>
                    <a:pt x="38" y="501"/>
                    <a:pt x="38" y="501"/>
                  </a:cubicBezTo>
                  <a:cubicBezTo>
                    <a:pt x="38" y="437"/>
                    <a:pt x="34" y="366"/>
                    <a:pt x="26" y="288"/>
                  </a:cubicBezTo>
                  <a:cubicBezTo>
                    <a:pt x="11" y="172"/>
                    <a:pt x="11" y="76"/>
                    <a:pt x="26" y="0"/>
                  </a:cubicBezTo>
                  <a:close/>
                </a:path>
              </a:pathLst>
            </a:custGeom>
            <a:solidFill>
              <a:srgbClr val="FFE7C4"/>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zh-CN" altLang="en-US" kern="0">
                <a:solidFill>
                  <a:prstClr val="black"/>
                </a:solidFill>
                <a:cs typeface="+mn-ea"/>
                <a:sym typeface="+mn-lt"/>
              </a:endParaRPr>
            </a:p>
          </p:txBody>
        </p:sp>
        <p:sp>
          <p:nvSpPr>
            <p:cNvPr id="961" name="MH_Other_421"/>
            <p:cNvSpPr>
              <a:spLocks/>
            </p:cNvSpPr>
            <p:nvPr>
              <p:custDataLst>
                <p:tags r:id="rId427"/>
              </p:custDataLst>
            </p:nvPr>
          </p:nvSpPr>
          <p:spPr bwMode="auto">
            <a:xfrm>
              <a:off x="9067800" y="4910138"/>
              <a:ext cx="14288" cy="430212"/>
            </a:xfrm>
            <a:custGeom>
              <a:avLst/>
              <a:gdLst>
                <a:gd name="T0" fmla="*/ 9 w 11"/>
                <a:gd name="T1" fmla="*/ 21 h 327"/>
                <a:gd name="T2" fmla="*/ 0 w 11"/>
                <a:gd name="T3" fmla="*/ 0 h 327"/>
                <a:gd name="T4" fmla="*/ 0 w 11"/>
                <a:gd name="T5" fmla="*/ 327 h 327"/>
                <a:gd name="T6" fmla="*/ 11 w 11"/>
                <a:gd name="T7" fmla="*/ 324 h 327"/>
                <a:gd name="T8" fmla="*/ 9 w 11"/>
                <a:gd name="T9" fmla="*/ 21 h 327"/>
              </a:gdLst>
              <a:ahLst/>
              <a:cxnLst>
                <a:cxn ang="0">
                  <a:pos x="T0" y="T1"/>
                </a:cxn>
                <a:cxn ang="0">
                  <a:pos x="T2" y="T3"/>
                </a:cxn>
                <a:cxn ang="0">
                  <a:pos x="T4" y="T5"/>
                </a:cxn>
                <a:cxn ang="0">
                  <a:pos x="T6" y="T7"/>
                </a:cxn>
                <a:cxn ang="0">
                  <a:pos x="T8" y="T9"/>
                </a:cxn>
              </a:cxnLst>
              <a:rect l="0" t="0" r="r" b="b"/>
              <a:pathLst>
                <a:path w="11" h="327">
                  <a:moveTo>
                    <a:pt x="9" y="21"/>
                  </a:moveTo>
                  <a:cubicBezTo>
                    <a:pt x="0" y="0"/>
                    <a:pt x="0" y="0"/>
                    <a:pt x="0" y="0"/>
                  </a:cubicBezTo>
                  <a:cubicBezTo>
                    <a:pt x="0" y="327"/>
                    <a:pt x="0" y="327"/>
                    <a:pt x="0" y="327"/>
                  </a:cubicBezTo>
                  <a:cubicBezTo>
                    <a:pt x="11" y="324"/>
                    <a:pt x="11" y="324"/>
                    <a:pt x="11" y="324"/>
                  </a:cubicBezTo>
                  <a:cubicBezTo>
                    <a:pt x="5" y="232"/>
                    <a:pt x="5" y="131"/>
                    <a:pt x="9" y="21"/>
                  </a:cubicBezTo>
                  <a:close/>
                </a:path>
              </a:pathLst>
            </a:custGeom>
            <a:solidFill>
              <a:srgbClr val="FFE7C4"/>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zh-CN" altLang="en-US" kern="0">
                <a:solidFill>
                  <a:prstClr val="black"/>
                </a:solidFill>
                <a:cs typeface="+mn-ea"/>
                <a:sym typeface="+mn-lt"/>
              </a:endParaRPr>
            </a:p>
          </p:txBody>
        </p:sp>
        <p:sp>
          <p:nvSpPr>
            <p:cNvPr id="962" name="MH_Other_422"/>
            <p:cNvSpPr>
              <a:spLocks/>
            </p:cNvSpPr>
            <p:nvPr>
              <p:custDataLst>
                <p:tags r:id="rId428"/>
              </p:custDataLst>
            </p:nvPr>
          </p:nvSpPr>
          <p:spPr bwMode="auto">
            <a:xfrm>
              <a:off x="9155114" y="4994276"/>
              <a:ext cx="7937" cy="358775"/>
            </a:xfrm>
            <a:custGeom>
              <a:avLst/>
              <a:gdLst>
                <a:gd name="T0" fmla="*/ 7 w 7"/>
                <a:gd name="T1" fmla="*/ 8 h 272"/>
                <a:gd name="T2" fmla="*/ 0 w 7"/>
                <a:gd name="T3" fmla="*/ 0 h 272"/>
                <a:gd name="T4" fmla="*/ 0 w 7"/>
                <a:gd name="T5" fmla="*/ 272 h 272"/>
                <a:gd name="T6" fmla="*/ 7 w 7"/>
                <a:gd name="T7" fmla="*/ 271 h 272"/>
                <a:gd name="T8" fmla="*/ 7 w 7"/>
                <a:gd name="T9" fmla="*/ 8 h 272"/>
              </a:gdLst>
              <a:ahLst/>
              <a:cxnLst>
                <a:cxn ang="0">
                  <a:pos x="T0" y="T1"/>
                </a:cxn>
                <a:cxn ang="0">
                  <a:pos x="T2" y="T3"/>
                </a:cxn>
                <a:cxn ang="0">
                  <a:pos x="T4" y="T5"/>
                </a:cxn>
                <a:cxn ang="0">
                  <a:pos x="T6" y="T7"/>
                </a:cxn>
                <a:cxn ang="0">
                  <a:pos x="T8" y="T9"/>
                </a:cxn>
              </a:cxnLst>
              <a:rect l="0" t="0" r="r" b="b"/>
              <a:pathLst>
                <a:path w="7" h="272">
                  <a:moveTo>
                    <a:pt x="7" y="8"/>
                  </a:moveTo>
                  <a:cubicBezTo>
                    <a:pt x="0" y="0"/>
                    <a:pt x="0" y="0"/>
                    <a:pt x="0" y="0"/>
                  </a:cubicBezTo>
                  <a:cubicBezTo>
                    <a:pt x="0" y="272"/>
                    <a:pt x="0" y="272"/>
                    <a:pt x="0" y="272"/>
                  </a:cubicBezTo>
                  <a:cubicBezTo>
                    <a:pt x="3" y="272"/>
                    <a:pt x="5" y="272"/>
                    <a:pt x="7" y="271"/>
                  </a:cubicBezTo>
                  <a:cubicBezTo>
                    <a:pt x="7" y="8"/>
                    <a:pt x="7" y="8"/>
                    <a:pt x="7" y="8"/>
                  </a:cubicBezTo>
                  <a:close/>
                </a:path>
              </a:pathLst>
            </a:custGeom>
            <a:solidFill>
              <a:srgbClr val="FFE7C4"/>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zh-CN" altLang="en-US" kern="0">
                <a:solidFill>
                  <a:prstClr val="black"/>
                </a:solidFill>
                <a:cs typeface="+mn-ea"/>
                <a:sym typeface="+mn-lt"/>
              </a:endParaRPr>
            </a:p>
          </p:txBody>
        </p:sp>
        <p:sp>
          <p:nvSpPr>
            <p:cNvPr id="963" name="MH_Other_423"/>
            <p:cNvSpPr>
              <a:spLocks/>
            </p:cNvSpPr>
            <p:nvPr>
              <p:custDataLst>
                <p:tags r:id="rId429"/>
              </p:custDataLst>
            </p:nvPr>
          </p:nvSpPr>
          <p:spPr bwMode="auto">
            <a:xfrm>
              <a:off x="9013826" y="4511675"/>
              <a:ext cx="341313" cy="877888"/>
            </a:xfrm>
            <a:custGeom>
              <a:avLst/>
              <a:gdLst>
                <a:gd name="T0" fmla="*/ 3 w 259"/>
                <a:gd name="T1" fmla="*/ 29 h 666"/>
                <a:gd name="T2" fmla="*/ 0 w 259"/>
                <a:gd name="T3" fmla="*/ 44 h 666"/>
                <a:gd name="T4" fmla="*/ 38 w 259"/>
                <a:gd name="T5" fmla="*/ 22 h 666"/>
                <a:gd name="T6" fmla="*/ 156 w 259"/>
                <a:gd name="T7" fmla="*/ 45 h 666"/>
                <a:gd name="T8" fmla="*/ 198 w 259"/>
                <a:gd name="T9" fmla="*/ 70 h 666"/>
                <a:gd name="T10" fmla="*/ 223 w 259"/>
                <a:gd name="T11" fmla="*/ 355 h 666"/>
                <a:gd name="T12" fmla="*/ 203 w 259"/>
                <a:gd name="T13" fmla="*/ 610 h 666"/>
                <a:gd name="T14" fmla="*/ 114 w 259"/>
                <a:gd name="T15" fmla="*/ 641 h 666"/>
                <a:gd name="T16" fmla="*/ 104 w 259"/>
                <a:gd name="T17" fmla="*/ 642 h 666"/>
                <a:gd name="T18" fmla="*/ 104 w 259"/>
                <a:gd name="T19" fmla="*/ 663 h 666"/>
                <a:gd name="T20" fmla="*/ 142 w 259"/>
                <a:gd name="T21" fmla="*/ 665 h 666"/>
                <a:gd name="T22" fmla="*/ 150 w 259"/>
                <a:gd name="T23" fmla="*/ 664 h 666"/>
                <a:gd name="T24" fmla="*/ 235 w 259"/>
                <a:gd name="T25" fmla="*/ 634 h 666"/>
                <a:gd name="T26" fmla="*/ 241 w 259"/>
                <a:gd name="T27" fmla="*/ 630 h 666"/>
                <a:gd name="T28" fmla="*/ 240 w 259"/>
                <a:gd name="T29" fmla="*/ 624 h 666"/>
                <a:gd name="T30" fmla="*/ 259 w 259"/>
                <a:gd name="T31" fmla="*/ 619 h 666"/>
                <a:gd name="T32" fmla="*/ 237 w 259"/>
                <a:gd name="T33" fmla="*/ 318 h 666"/>
                <a:gd name="T34" fmla="*/ 215 w 259"/>
                <a:gd name="T35" fmla="*/ 24 h 666"/>
                <a:gd name="T36" fmla="*/ 112 w 259"/>
                <a:gd name="T37" fmla="*/ 21 h 666"/>
                <a:gd name="T38" fmla="*/ 31 w 259"/>
                <a:gd name="T39" fmla="*/ 0 h 666"/>
                <a:gd name="T40" fmla="*/ 31 w 259"/>
                <a:gd name="T41" fmla="*/ 10 h 666"/>
                <a:gd name="T42" fmla="*/ 19 w 259"/>
                <a:gd name="T43" fmla="*/ 8 h 666"/>
                <a:gd name="T44" fmla="*/ 3 w 259"/>
                <a:gd name="T45" fmla="*/ 29 h 6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9" h="666">
                  <a:moveTo>
                    <a:pt x="3" y="29"/>
                  </a:moveTo>
                  <a:cubicBezTo>
                    <a:pt x="2" y="34"/>
                    <a:pt x="1" y="39"/>
                    <a:pt x="0" y="44"/>
                  </a:cubicBezTo>
                  <a:cubicBezTo>
                    <a:pt x="38" y="22"/>
                    <a:pt x="38" y="22"/>
                    <a:pt x="38" y="22"/>
                  </a:cubicBezTo>
                  <a:cubicBezTo>
                    <a:pt x="156" y="45"/>
                    <a:pt x="156" y="45"/>
                    <a:pt x="156" y="45"/>
                  </a:cubicBezTo>
                  <a:cubicBezTo>
                    <a:pt x="198" y="70"/>
                    <a:pt x="198" y="70"/>
                    <a:pt x="198" y="70"/>
                  </a:cubicBezTo>
                  <a:cubicBezTo>
                    <a:pt x="223" y="355"/>
                    <a:pt x="223" y="355"/>
                    <a:pt x="223" y="355"/>
                  </a:cubicBezTo>
                  <a:cubicBezTo>
                    <a:pt x="203" y="610"/>
                    <a:pt x="203" y="610"/>
                    <a:pt x="203" y="610"/>
                  </a:cubicBezTo>
                  <a:cubicBezTo>
                    <a:pt x="173" y="629"/>
                    <a:pt x="144" y="639"/>
                    <a:pt x="114" y="641"/>
                  </a:cubicBezTo>
                  <a:cubicBezTo>
                    <a:pt x="111" y="642"/>
                    <a:pt x="108" y="642"/>
                    <a:pt x="104" y="642"/>
                  </a:cubicBezTo>
                  <a:cubicBezTo>
                    <a:pt x="104" y="663"/>
                    <a:pt x="104" y="663"/>
                    <a:pt x="104" y="663"/>
                  </a:cubicBezTo>
                  <a:cubicBezTo>
                    <a:pt x="117" y="665"/>
                    <a:pt x="129" y="666"/>
                    <a:pt x="142" y="665"/>
                  </a:cubicBezTo>
                  <a:cubicBezTo>
                    <a:pt x="144" y="665"/>
                    <a:pt x="147" y="664"/>
                    <a:pt x="150" y="664"/>
                  </a:cubicBezTo>
                  <a:cubicBezTo>
                    <a:pt x="178" y="661"/>
                    <a:pt x="207" y="651"/>
                    <a:pt x="235" y="634"/>
                  </a:cubicBezTo>
                  <a:cubicBezTo>
                    <a:pt x="237" y="633"/>
                    <a:pt x="239" y="632"/>
                    <a:pt x="241" y="630"/>
                  </a:cubicBezTo>
                  <a:cubicBezTo>
                    <a:pt x="240" y="624"/>
                    <a:pt x="240" y="624"/>
                    <a:pt x="240" y="624"/>
                  </a:cubicBezTo>
                  <a:cubicBezTo>
                    <a:pt x="259" y="619"/>
                    <a:pt x="259" y="619"/>
                    <a:pt x="259" y="619"/>
                  </a:cubicBezTo>
                  <a:cubicBezTo>
                    <a:pt x="237" y="318"/>
                    <a:pt x="237" y="318"/>
                    <a:pt x="237" y="318"/>
                  </a:cubicBezTo>
                  <a:cubicBezTo>
                    <a:pt x="240" y="216"/>
                    <a:pt x="233" y="118"/>
                    <a:pt x="215" y="24"/>
                  </a:cubicBezTo>
                  <a:cubicBezTo>
                    <a:pt x="204" y="39"/>
                    <a:pt x="170" y="38"/>
                    <a:pt x="112" y="21"/>
                  </a:cubicBezTo>
                  <a:cubicBezTo>
                    <a:pt x="31" y="0"/>
                    <a:pt x="31" y="0"/>
                    <a:pt x="31" y="0"/>
                  </a:cubicBezTo>
                  <a:cubicBezTo>
                    <a:pt x="31" y="10"/>
                    <a:pt x="31" y="10"/>
                    <a:pt x="31" y="10"/>
                  </a:cubicBezTo>
                  <a:cubicBezTo>
                    <a:pt x="19" y="8"/>
                    <a:pt x="19" y="8"/>
                    <a:pt x="19" y="8"/>
                  </a:cubicBezTo>
                  <a:cubicBezTo>
                    <a:pt x="18" y="17"/>
                    <a:pt x="12" y="24"/>
                    <a:pt x="3" y="29"/>
                  </a:cubicBezTo>
                  <a:close/>
                </a:path>
              </a:pathLst>
            </a:custGeom>
            <a:solidFill>
              <a:srgbClr val="FFCA08">
                <a:lumMod val="75000"/>
              </a:srgbClr>
            </a:solidFill>
            <a:ln>
              <a:noFill/>
            </a:ln>
            <a:extLst/>
          </p:spPr>
          <p:txBody>
            <a:bodyPr lIns="68580" tIns="34290" rIns="68580" bIns="34290"/>
            <a:lstStyle/>
            <a:p>
              <a:pPr>
                <a:defRPr/>
              </a:pPr>
              <a:endParaRPr lang="zh-CN" altLang="en-US" kern="0">
                <a:solidFill>
                  <a:prstClr val="black"/>
                </a:solidFill>
                <a:cs typeface="+mn-ea"/>
                <a:sym typeface="+mn-lt"/>
              </a:endParaRPr>
            </a:p>
          </p:txBody>
        </p:sp>
        <p:sp>
          <p:nvSpPr>
            <p:cNvPr id="964" name="MH_Other_424"/>
            <p:cNvSpPr>
              <a:spLocks/>
            </p:cNvSpPr>
            <p:nvPr>
              <p:custDataLst>
                <p:tags r:id="rId430"/>
              </p:custDataLst>
            </p:nvPr>
          </p:nvSpPr>
          <p:spPr bwMode="auto">
            <a:xfrm>
              <a:off x="8720139" y="4489451"/>
              <a:ext cx="295275" cy="61913"/>
            </a:xfrm>
            <a:custGeom>
              <a:avLst/>
              <a:gdLst>
                <a:gd name="T0" fmla="*/ 198 w 224"/>
                <a:gd name="T1" fmla="*/ 41 h 47"/>
                <a:gd name="T2" fmla="*/ 224 w 224"/>
                <a:gd name="T3" fmla="*/ 31 h 47"/>
                <a:gd name="T4" fmla="*/ 165 w 224"/>
                <a:gd name="T5" fmla="*/ 22 h 47"/>
                <a:gd name="T6" fmla="*/ 136 w 224"/>
                <a:gd name="T7" fmla="*/ 30 h 47"/>
                <a:gd name="T8" fmla="*/ 142 w 224"/>
                <a:gd name="T9" fmla="*/ 33 h 47"/>
                <a:gd name="T10" fmla="*/ 149 w 224"/>
                <a:gd name="T11" fmla="*/ 37 h 47"/>
                <a:gd name="T12" fmla="*/ 130 w 224"/>
                <a:gd name="T13" fmla="*/ 32 h 47"/>
                <a:gd name="T14" fmla="*/ 121 w 224"/>
                <a:gd name="T15" fmla="*/ 27 h 47"/>
                <a:gd name="T16" fmla="*/ 137 w 224"/>
                <a:gd name="T17" fmla="*/ 12 h 47"/>
                <a:gd name="T18" fmla="*/ 131 w 224"/>
                <a:gd name="T19" fmla="*/ 11 h 47"/>
                <a:gd name="T20" fmla="*/ 121 w 224"/>
                <a:gd name="T21" fmla="*/ 18 h 47"/>
                <a:gd name="T22" fmla="*/ 101 w 224"/>
                <a:gd name="T23" fmla="*/ 23 h 47"/>
                <a:gd name="T24" fmla="*/ 81 w 224"/>
                <a:gd name="T25" fmla="*/ 6 h 47"/>
                <a:gd name="T26" fmla="*/ 82 w 224"/>
                <a:gd name="T27" fmla="*/ 13 h 47"/>
                <a:gd name="T28" fmla="*/ 89 w 224"/>
                <a:gd name="T29" fmla="*/ 24 h 47"/>
                <a:gd name="T30" fmla="*/ 92 w 224"/>
                <a:gd name="T31" fmla="*/ 30 h 47"/>
                <a:gd name="T32" fmla="*/ 82 w 224"/>
                <a:gd name="T33" fmla="*/ 26 h 47"/>
                <a:gd name="T34" fmla="*/ 58 w 224"/>
                <a:gd name="T35" fmla="*/ 1 h 47"/>
                <a:gd name="T36" fmla="*/ 53 w 224"/>
                <a:gd name="T37" fmla="*/ 3 h 47"/>
                <a:gd name="T38" fmla="*/ 55 w 224"/>
                <a:gd name="T39" fmla="*/ 10 h 47"/>
                <a:gd name="T40" fmla="*/ 55 w 224"/>
                <a:gd name="T41" fmla="*/ 10 h 47"/>
                <a:gd name="T42" fmla="*/ 56 w 224"/>
                <a:gd name="T43" fmla="*/ 11 h 47"/>
                <a:gd name="T44" fmla="*/ 69 w 224"/>
                <a:gd name="T45" fmla="*/ 26 h 47"/>
                <a:gd name="T46" fmla="*/ 32 w 224"/>
                <a:gd name="T47" fmla="*/ 0 h 47"/>
                <a:gd name="T48" fmla="*/ 28 w 224"/>
                <a:gd name="T49" fmla="*/ 1 h 47"/>
                <a:gd name="T50" fmla="*/ 29 w 224"/>
                <a:gd name="T51" fmla="*/ 8 h 47"/>
                <a:gd name="T52" fmla="*/ 48 w 224"/>
                <a:gd name="T53" fmla="*/ 24 h 47"/>
                <a:gd name="T54" fmla="*/ 3 w 224"/>
                <a:gd name="T55" fmla="*/ 3 h 47"/>
                <a:gd name="T56" fmla="*/ 0 w 224"/>
                <a:gd name="T57" fmla="*/ 4 h 47"/>
                <a:gd name="T58" fmla="*/ 9 w 224"/>
                <a:gd name="T59" fmla="*/ 13 h 47"/>
                <a:gd name="T60" fmla="*/ 39 w 224"/>
                <a:gd name="T61" fmla="*/ 24 h 47"/>
                <a:gd name="T62" fmla="*/ 76 w 224"/>
                <a:gd name="T63" fmla="*/ 36 h 47"/>
                <a:gd name="T64" fmla="*/ 89 w 224"/>
                <a:gd name="T65" fmla="*/ 47 h 47"/>
                <a:gd name="T66" fmla="*/ 198 w 224"/>
                <a:gd name="T67" fmla="*/ 41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24" h="47">
                  <a:moveTo>
                    <a:pt x="198" y="41"/>
                  </a:moveTo>
                  <a:cubicBezTo>
                    <a:pt x="212" y="38"/>
                    <a:pt x="220" y="35"/>
                    <a:pt x="224" y="31"/>
                  </a:cubicBezTo>
                  <a:cubicBezTo>
                    <a:pt x="165" y="22"/>
                    <a:pt x="165" y="22"/>
                    <a:pt x="165" y="22"/>
                  </a:cubicBezTo>
                  <a:cubicBezTo>
                    <a:pt x="157" y="26"/>
                    <a:pt x="147" y="28"/>
                    <a:pt x="136" y="30"/>
                  </a:cubicBezTo>
                  <a:cubicBezTo>
                    <a:pt x="137" y="31"/>
                    <a:pt x="140" y="33"/>
                    <a:pt x="142" y="33"/>
                  </a:cubicBezTo>
                  <a:cubicBezTo>
                    <a:pt x="149" y="37"/>
                    <a:pt x="149" y="37"/>
                    <a:pt x="149" y="37"/>
                  </a:cubicBezTo>
                  <a:cubicBezTo>
                    <a:pt x="130" y="32"/>
                    <a:pt x="130" y="32"/>
                    <a:pt x="130" y="32"/>
                  </a:cubicBezTo>
                  <a:cubicBezTo>
                    <a:pt x="121" y="27"/>
                    <a:pt x="121" y="27"/>
                    <a:pt x="121" y="27"/>
                  </a:cubicBezTo>
                  <a:cubicBezTo>
                    <a:pt x="137" y="12"/>
                    <a:pt x="137" y="12"/>
                    <a:pt x="137" y="12"/>
                  </a:cubicBezTo>
                  <a:cubicBezTo>
                    <a:pt x="131" y="11"/>
                    <a:pt x="131" y="11"/>
                    <a:pt x="131" y="11"/>
                  </a:cubicBezTo>
                  <a:cubicBezTo>
                    <a:pt x="121" y="18"/>
                    <a:pt x="121" y="18"/>
                    <a:pt x="121" y="18"/>
                  </a:cubicBezTo>
                  <a:cubicBezTo>
                    <a:pt x="101" y="23"/>
                    <a:pt x="101" y="23"/>
                    <a:pt x="101" y="23"/>
                  </a:cubicBezTo>
                  <a:cubicBezTo>
                    <a:pt x="81" y="6"/>
                    <a:pt x="81" y="6"/>
                    <a:pt x="81" y="6"/>
                  </a:cubicBezTo>
                  <a:cubicBezTo>
                    <a:pt x="80" y="7"/>
                    <a:pt x="81" y="10"/>
                    <a:pt x="82" y="13"/>
                  </a:cubicBezTo>
                  <a:cubicBezTo>
                    <a:pt x="89" y="24"/>
                    <a:pt x="89" y="24"/>
                    <a:pt x="89" y="24"/>
                  </a:cubicBezTo>
                  <a:cubicBezTo>
                    <a:pt x="92" y="30"/>
                    <a:pt x="92" y="30"/>
                    <a:pt x="92" y="30"/>
                  </a:cubicBezTo>
                  <a:cubicBezTo>
                    <a:pt x="82" y="26"/>
                    <a:pt x="82" y="26"/>
                    <a:pt x="82" y="26"/>
                  </a:cubicBezTo>
                  <a:cubicBezTo>
                    <a:pt x="58" y="1"/>
                    <a:pt x="58" y="1"/>
                    <a:pt x="58" y="1"/>
                  </a:cubicBezTo>
                  <a:cubicBezTo>
                    <a:pt x="56" y="1"/>
                    <a:pt x="54" y="2"/>
                    <a:pt x="53" y="3"/>
                  </a:cubicBezTo>
                  <a:cubicBezTo>
                    <a:pt x="51" y="4"/>
                    <a:pt x="52" y="7"/>
                    <a:pt x="55" y="10"/>
                  </a:cubicBezTo>
                  <a:cubicBezTo>
                    <a:pt x="55" y="10"/>
                    <a:pt x="55" y="10"/>
                    <a:pt x="55" y="10"/>
                  </a:cubicBezTo>
                  <a:cubicBezTo>
                    <a:pt x="56" y="11"/>
                    <a:pt x="56" y="11"/>
                    <a:pt x="56" y="11"/>
                  </a:cubicBezTo>
                  <a:cubicBezTo>
                    <a:pt x="69" y="26"/>
                    <a:pt x="69" y="26"/>
                    <a:pt x="69" y="26"/>
                  </a:cubicBezTo>
                  <a:cubicBezTo>
                    <a:pt x="32" y="0"/>
                    <a:pt x="32" y="0"/>
                    <a:pt x="32" y="0"/>
                  </a:cubicBezTo>
                  <a:cubicBezTo>
                    <a:pt x="30" y="0"/>
                    <a:pt x="29" y="0"/>
                    <a:pt x="28" y="1"/>
                  </a:cubicBezTo>
                  <a:cubicBezTo>
                    <a:pt x="26" y="2"/>
                    <a:pt x="26" y="4"/>
                    <a:pt x="29" y="8"/>
                  </a:cubicBezTo>
                  <a:cubicBezTo>
                    <a:pt x="48" y="24"/>
                    <a:pt x="48" y="24"/>
                    <a:pt x="48" y="24"/>
                  </a:cubicBezTo>
                  <a:cubicBezTo>
                    <a:pt x="3" y="3"/>
                    <a:pt x="3" y="3"/>
                    <a:pt x="3" y="3"/>
                  </a:cubicBezTo>
                  <a:cubicBezTo>
                    <a:pt x="2" y="3"/>
                    <a:pt x="1" y="4"/>
                    <a:pt x="0" y="4"/>
                  </a:cubicBezTo>
                  <a:cubicBezTo>
                    <a:pt x="0" y="6"/>
                    <a:pt x="3" y="9"/>
                    <a:pt x="9" y="13"/>
                  </a:cubicBezTo>
                  <a:cubicBezTo>
                    <a:pt x="39" y="24"/>
                    <a:pt x="39" y="24"/>
                    <a:pt x="39" y="24"/>
                  </a:cubicBezTo>
                  <a:cubicBezTo>
                    <a:pt x="76" y="36"/>
                    <a:pt x="76" y="36"/>
                    <a:pt x="76" y="36"/>
                  </a:cubicBezTo>
                  <a:cubicBezTo>
                    <a:pt x="80" y="40"/>
                    <a:pt x="84" y="44"/>
                    <a:pt x="89" y="47"/>
                  </a:cubicBezTo>
                  <a:cubicBezTo>
                    <a:pt x="198" y="41"/>
                    <a:pt x="198" y="41"/>
                    <a:pt x="198" y="41"/>
                  </a:cubicBezTo>
                  <a:close/>
                </a:path>
              </a:pathLst>
            </a:custGeom>
            <a:solidFill>
              <a:srgbClr val="DCA56D"/>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zh-CN" altLang="en-US" kern="0">
                <a:solidFill>
                  <a:prstClr val="black"/>
                </a:solidFill>
                <a:cs typeface="+mn-ea"/>
                <a:sym typeface="+mn-lt"/>
              </a:endParaRPr>
            </a:p>
          </p:txBody>
        </p:sp>
        <p:sp>
          <p:nvSpPr>
            <p:cNvPr id="965" name="MH_Other_425"/>
            <p:cNvSpPr>
              <a:spLocks/>
            </p:cNvSpPr>
            <p:nvPr>
              <p:custDataLst>
                <p:tags r:id="rId431"/>
              </p:custDataLst>
            </p:nvPr>
          </p:nvSpPr>
          <p:spPr bwMode="auto">
            <a:xfrm>
              <a:off x="8656638" y="4470401"/>
              <a:ext cx="398462" cy="53975"/>
            </a:xfrm>
            <a:custGeom>
              <a:avLst/>
              <a:gdLst>
                <a:gd name="T0" fmla="*/ 302 w 302"/>
                <a:gd name="T1" fmla="*/ 31 h 41"/>
                <a:gd name="T2" fmla="*/ 302 w 302"/>
                <a:gd name="T3" fmla="*/ 26 h 41"/>
                <a:gd name="T4" fmla="*/ 290 w 302"/>
                <a:gd name="T5" fmla="*/ 25 h 41"/>
                <a:gd name="T6" fmla="*/ 161 w 302"/>
                <a:gd name="T7" fmla="*/ 14 h 41"/>
                <a:gd name="T8" fmla="*/ 0 w 302"/>
                <a:gd name="T9" fmla="*/ 0 h 41"/>
                <a:gd name="T10" fmla="*/ 0 w 302"/>
                <a:gd name="T11" fmla="*/ 8 h 41"/>
                <a:gd name="T12" fmla="*/ 76 w 302"/>
                <a:gd name="T13" fmla="*/ 16 h 41"/>
                <a:gd name="T14" fmla="*/ 80 w 302"/>
                <a:gd name="T15" fmla="*/ 15 h 41"/>
                <a:gd name="T16" fmla="*/ 89 w 302"/>
                <a:gd name="T17" fmla="*/ 17 h 41"/>
                <a:gd name="T18" fmla="*/ 101 w 302"/>
                <a:gd name="T19" fmla="*/ 18 h 41"/>
                <a:gd name="T20" fmla="*/ 106 w 302"/>
                <a:gd name="T21" fmla="*/ 16 h 41"/>
                <a:gd name="T22" fmla="*/ 114 w 302"/>
                <a:gd name="T23" fmla="*/ 19 h 41"/>
                <a:gd name="T24" fmla="*/ 115 w 302"/>
                <a:gd name="T25" fmla="*/ 19 h 41"/>
                <a:gd name="T26" fmla="*/ 129 w 302"/>
                <a:gd name="T27" fmla="*/ 21 h 41"/>
                <a:gd name="T28" fmla="*/ 137 w 302"/>
                <a:gd name="T29" fmla="*/ 22 h 41"/>
                <a:gd name="T30" fmla="*/ 179 w 302"/>
                <a:gd name="T31" fmla="*/ 26 h 41"/>
                <a:gd name="T32" fmla="*/ 185 w 302"/>
                <a:gd name="T33" fmla="*/ 27 h 41"/>
                <a:gd name="T34" fmla="*/ 225 w 302"/>
                <a:gd name="T35" fmla="*/ 31 h 41"/>
                <a:gd name="T36" fmla="*/ 290 w 302"/>
                <a:gd name="T37" fmla="*/ 39 h 41"/>
                <a:gd name="T38" fmla="*/ 302 w 302"/>
                <a:gd name="T39" fmla="*/ 41 h 41"/>
                <a:gd name="T40" fmla="*/ 302 w 302"/>
                <a:gd name="T41" fmla="*/ 3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02" h="41">
                  <a:moveTo>
                    <a:pt x="302" y="31"/>
                  </a:moveTo>
                  <a:cubicBezTo>
                    <a:pt x="302" y="26"/>
                    <a:pt x="302" y="26"/>
                    <a:pt x="302" y="26"/>
                  </a:cubicBezTo>
                  <a:cubicBezTo>
                    <a:pt x="290" y="25"/>
                    <a:pt x="290" y="25"/>
                    <a:pt x="290" y="25"/>
                  </a:cubicBezTo>
                  <a:cubicBezTo>
                    <a:pt x="161" y="14"/>
                    <a:pt x="161" y="14"/>
                    <a:pt x="161" y="14"/>
                  </a:cubicBezTo>
                  <a:cubicBezTo>
                    <a:pt x="0" y="0"/>
                    <a:pt x="0" y="0"/>
                    <a:pt x="0" y="0"/>
                  </a:cubicBezTo>
                  <a:cubicBezTo>
                    <a:pt x="0" y="8"/>
                    <a:pt x="0" y="8"/>
                    <a:pt x="0" y="8"/>
                  </a:cubicBezTo>
                  <a:cubicBezTo>
                    <a:pt x="76" y="16"/>
                    <a:pt x="76" y="16"/>
                    <a:pt x="76" y="16"/>
                  </a:cubicBezTo>
                  <a:cubicBezTo>
                    <a:pt x="77" y="15"/>
                    <a:pt x="78" y="15"/>
                    <a:pt x="80" y="15"/>
                  </a:cubicBezTo>
                  <a:cubicBezTo>
                    <a:pt x="82" y="15"/>
                    <a:pt x="85" y="16"/>
                    <a:pt x="89" y="17"/>
                  </a:cubicBezTo>
                  <a:cubicBezTo>
                    <a:pt x="101" y="18"/>
                    <a:pt x="101" y="18"/>
                    <a:pt x="101" y="18"/>
                  </a:cubicBezTo>
                  <a:cubicBezTo>
                    <a:pt x="102" y="17"/>
                    <a:pt x="104" y="16"/>
                    <a:pt x="106" y="16"/>
                  </a:cubicBezTo>
                  <a:cubicBezTo>
                    <a:pt x="108" y="16"/>
                    <a:pt x="111" y="17"/>
                    <a:pt x="114" y="19"/>
                  </a:cubicBezTo>
                  <a:cubicBezTo>
                    <a:pt x="115" y="19"/>
                    <a:pt x="115" y="19"/>
                    <a:pt x="115" y="19"/>
                  </a:cubicBezTo>
                  <a:cubicBezTo>
                    <a:pt x="129" y="21"/>
                    <a:pt x="129" y="21"/>
                    <a:pt x="129" y="21"/>
                  </a:cubicBezTo>
                  <a:cubicBezTo>
                    <a:pt x="130" y="19"/>
                    <a:pt x="133" y="20"/>
                    <a:pt x="137" y="22"/>
                  </a:cubicBezTo>
                  <a:cubicBezTo>
                    <a:pt x="179" y="26"/>
                    <a:pt x="179" y="26"/>
                    <a:pt x="179" y="26"/>
                  </a:cubicBezTo>
                  <a:cubicBezTo>
                    <a:pt x="185" y="27"/>
                    <a:pt x="185" y="27"/>
                    <a:pt x="185" y="27"/>
                  </a:cubicBezTo>
                  <a:cubicBezTo>
                    <a:pt x="225" y="31"/>
                    <a:pt x="225" y="31"/>
                    <a:pt x="225" y="31"/>
                  </a:cubicBezTo>
                  <a:cubicBezTo>
                    <a:pt x="290" y="39"/>
                    <a:pt x="290" y="39"/>
                    <a:pt x="290" y="39"/>
                  </a:cubicBezTo>
                  <a:cubicBezTo>
                    <a:pt x="302" y="41"/>
                    <a:pt x="302" y="41"/>
                    <a:pt x="302" y="41"/>
                  </a:cubicBezTo>
                  <a:cubicBezTo>
                    <a:pt x="302" y="31"/>
                    <a:pt x="302" y="31"/>
                    <a:pt x="302" y="31"/>
                  </a:cubicBezTo>
                  <a:close/>
                </a:path>
              </a:pathLst>
            </a:custGeom>
            <a:solidFill>
              <a:srgbClr val="666666"/>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zh-CN" altLang="en-US" kern="0">
                <a:solidFill>
                  <a:prstClr val="black"/>
                </a:solidFill>
                <a:cs typeface="+mn-ea"/>
                <a:sym typeface="+mn-lt"/>
              </a:endParaRPr>
            </a:p>
          </p:txBody>
        </p:sp>
        <p:sp>
          <p:nvSpPr>
            <p:cNvPr id="966" name="MH_Other_426"/>
            <p:cNvSpPr>
              <a:spLocks/>
            </p:cNvSpPr>
            <p:nvPr>
              <p:custDataLst>
                <p:tags r:id="rId432"/>
              </p:custDataLst>
            </p:nvPr>
          </p:nvSpPr>
          <p:spPr bwMode="auto">
            <a:xfrm>
              <a:off x="8869363" y="4476750"/>
              <a:ext cx="169862" cy="26988"/>
            </a:xfrm>
            <a:custGeom>
              <a:avLst/>
              <a:gdLst>
                <a:gd name="T0" fmla="*/ 104 w 104"/>
                <a:gd name="T1" fmla="*/ 16 h 16"/>
                <a:gd name="T2" fmla="*/ 52 w 104"/>
                <a:gd name="T3" fmla="*/ 7 h 16"/>
                <a:gd name="T4" fmla="*/ 6 w 104"/>
                <a:gd name="T5" fmla="*/ 0 h 16"/>
                <a:gd name="T6" fmla="*/ 0 w 104"/>
                <a:gd name="T7" fmla="*/ 7 h 16"/>
                <a:gd name="T8" fmla="*/ 104 w 104"/>
                <a:gd name="T9" fmla="*/ 16 h 16"/>
                <a:gd name="T10" fmla="*/ 104 w 104"/>
                <a:gd name="T11" fmla="*/ 16 h 16"/>
              </a:gdLst>
              <a:ahLst/>
              <a:cxnLst>
                <a:cxn ang="0">
                  <a:pos x="T0" y="T1"/>
                </a:cxn>
                <a:cxn ang="0">
                  <a:pos x="T2" y="T3"/>
                </a:cxn>
                <a:cxn ang="0">
                  <a:pos x="T4" y="T5"/>
                </a:cxn>
                <a:cxn ang="0">
                  <a:pos x="T6" y="T7"/>
                </a:cxn>
                <a:cxn ang="0">
                  <a:pos x="T8" y="T9"/>
                </a:cxn>
                <a:cxn ang="0">
                  <a:pos x="T10" y="T11"/>
                </a:cxn>
              </a:cxnLst>
              <a:rect l="0" t="0" r="r" b="b"/>
              <a:pathLst>
                <a:path w="104" h="16">
                  <a:moveTo>
                    <a:pt x="104" y="16"/>
                  </a:moveTo>
                  <a:lnTo>
                    <a:pt x="52" y="7"/>
                  </a:lnTo>
                  <a:lnTo>
                    <a:pt x="6" y="0"/>
                  </a:lnTo>
                  <a:lnTo>
                    <a:pt x="0" y="7"/>
                  </a:lnTo>
                  <a:lnTo>
                    <a:pt x="104" y="16"/>
                  </a:lnTo>
                  <a:lnTo>
                    <a:pt x="104" y="16"/>
                  </a:lnTo>
                  <a:close/>
                </a:path>
              </a:pathLst>
            </a:custGeom>
            <a:solidFill>
              <a:srgbClr val="555555"/>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zh-CN" altLang="en-US" kern="0">
                <a:solidFill>
                  <a:prstClr val="black"/>
                </a:solidFill>
                <a:cs typeface="+mn-ea"/>
                <a:sym typeface="+mn-lt"/>
              </a:endParaRPr>
            </a:p>
          </p:txBody>
        </p:sp>
        <p:sp>
          <p:nvSpPr>
            <p:cNvPr id="967" name="MH_Other_427"/>
            <p:cNvSpPr>
              <a:spLocks noEditPoints="1"/>
            </p:cNvSpPr>
            <p:nvPr>
              <p:custDataLst>
                <p:tags r:id="rId433"/>
              </p:custDataLst>
            </p:nvPr>
          </p:nvSpPr>
          <p:spPr bwMode="auto">
            <a:xfrm>
              <a:off x="8845551" y="4611688"/>
              <a:ext cx="193675" cy="952500"/>
            </a:xfrm>
            <a:custGeom>
              <a:avLst/>
              <a:gdLst>
                <a:gd name="T0" fmla="*/ 99 w 147"/>
                <a:gd name="T1" fmla="*/ 255 h 722"/>
                <a:gd name="T2" fmla="*/ 98 w 147"/>
                <a:gd name="T3" fmla="*/ 249 h 722"/>
                <a:gd name="T4" fmla="*/ 99 w 147"/>
                <a:gd name="T5" fmla="*/ 8 h 722"/>
                <a:gd name="T6" fmla="*/ 42 w 147"/>
                <a:gd name="T7" fmla="*/ 0 h 722"/>
                <a:gd name="T8" fmla="*/ 0 w 147"/>
                <a:gd name="T9" fmla="*/ 17 h 722"/>
                <a:gd name="T10" fmla="*/ 40 w 147"/>
                <a:gd name="T11" fmla="*/ 176 h 722"/>
                <a:gd name="T12" fmla="*/ 56 w 147"/>
                <a:gd name="T13" fmla="*/ 248 h 722"/>
                <a:gd name="T14" fmla="*/ 90 w 147"/>
                <a:gd name="T15" fmla="*/ 395 h 722"/>
                <a:gd name="T16" fmla="*/ 77 w 147"/>
                <a:gd name="T17" fmla="*/ 590 h 722"/>
                <a:gd name="T18" fmla="*/ 93 w 147"/>
                <a:gd name="T19" fmla="*/ 654 h 722"/>
                <a:gd name="T20" fmla="*/ 118 w 147"/>
                <a:gd name="T21" fmla="*/ 702 h 722"/>
                <a:gd name="T22" fmla="*/ 81 w 147"/>
                <a:gd name="T23" fmla="*/ 676 h 722"/>
                <a:gd name="T24" fmla="*/ 70 w 147"/>
                <a:gd name="T25" fmla="*/ 714 h 722"/>
                <a:gd name="T26" fmla="*/ 133 w 147"/>
                <a:gd name="T27" fmla="*/ 722 h 722"/>
                <a:gd name="T28" fmla="*/ 147 w 147"/>
                <a:gd name="T29" fmla="*/ 634 h 722"/>
                <a:gd name="T30" fmla="*/ 126 w 147"/>
                <a:gd name="T31" fmla="*/ 573 h 722"/>
                <a:gd name="T32" fmla="*/ 126 w 147"/>
                <a:gd name="T33" fmla="*/ 410 h 722"/>
                <a:gd name="T34" fmla="*/ 99 w 147"/>
                <a:gd name="T35" fmla="*/ 255 h 722"/>
                <a:gd name="T36" fmla="*/ 93 w 147"/>
                <a:gd name="T37" fmla="*/ 395 h 722"/>
                <a:gd name="T38" fmla="*/ 93 w 147"/>
                <a:gd name="T39" fmla="*/ 394 h 722"/>
                <a:gd name="T40" fmla="*/ 43 w 147"/>
                <a:gd name="T41" fmla="*/ 175 h 722"/>
                <a:gd name="T42" fmla="*/ 43 w 147"/>
                <a:gd name="T43" fmla="*/ 175 h 722"/>
                <a:gd name="T44" fmla="*/ 11 w 147"/>
                <a:gd name="T45" fmla="*/ 74 h 722"/>
                <a:gd name="T46" fmla="*/ 53 w 147"/>
                <a:gd name="T47" fmla="*/ 170 h 722"/>
                <a:gd name="T48" fmla="*/ 87 w 147"/>
                <a:gd name="T49" fmla="*/ 329 h 722"/>
                <a:gd name="T50" fmla="*/ 105 w 147"/>
                <a:gd name="T51" fmla="*/ 399 h 722"/>
                <a:gd name="T52" fmla="*/ 90 w 147"/>
                <a:gd name="T53" fmla="*/ 591 h 722"/>
                <a:gd name="T54" fmla="*/ 114 w 147"/>
                <a:gd name="T55" fmla="*/ 690 h 722"/>
                <a:gd name="T56" fmla="*/ 96 w 147"/>
                <a:gd name="T57" fmla="*/ 653 h 722"/>
                <a:gd name="T58" fmla="*/ 80 w 147"/>
                <a:gd name="T59" fmla="*/ 590 h 722"/>
                <a:gd name="T60" fmla="*/ 93 w 147"/>
                <a:gd name="T61" fmla="*/ 395 h 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47" h="722">
                  <a:moveTo>
                    <a:pt x="99" y="255"/>
                  </a:moveTo>
                  <a:cubicBezTo>
                    <a:pt x="98" y="253"/>
                    <a:pt x="98" y="251"/>
                    <a:pt x="98" y="249"/>
                  </a:cubicBezTo>
                  <a:cubicBezTo>
                    <a:pt x="84" y="171"/>
                    <a:pt x="84" y="91"/>
                    <a:pt x="99" y="8"/>
                  </a:cubicBezTo>
                  <a:cubicBezTo>
                    <a:pt x="42" y="0"/>
                    <a:pt x="42" y="0"/>
                    <a:pt x="42" y="0"/>
                  </a:cubicBezTo>
                  <a:cubicBezTo>
                    <a:pt x="0" y="17"/>
                    <a:pt x="0" y="17"/>
                    <a:pt x="0" y="17"/>
                  </a:cubicBezTo>
                  <a:cubicBezTo>
                    <a:pt x="4" y="70"/>
                    <a:pt x="18" y="123"/>
                    <a:pt x="40" y="176"/>
                  </a:cubicBezTo>
                  <a:cubicBezTo>
                    <a:pt x="56" y="248"/>
                    <a:pt x="56" y="248"/>
                    <a:pt x="56" y="248"/>
                  </a:cubicBezTo>
                  <a:cubicBezTo>
                    <a:pt x="90" y="395"/>
                    <a:pt x="90" y="395"/>
                    <a:pt x="90" y="395"/>
                  </a:cubicBezTo>
                  <a:cubicBezTo>
                    <a:pt x="77" y="590"/>
                    <a:pt x="77" y="590"/>
                    <a:pt x="77" y="590"/>
                  </a:cubicBezTo>
                  <a:cubicBezTo>
                    <a:pt x="81" y="613"/>
                    <a:pt x="86" y="635"/>
                    <a:pt x="93" y="654"/>
                  </a:cubicBezTo>
                  <a:cubicBezTo>
                    <a:pt x="100" y="672"/>
                    <a:pt x="108" y="688"/>
                    <a:pt x="118" y="702"/>
                  </a:cubicBezTo>
                  <a:cubicBezTo>
                    <a:pt x="81" y="676"/>
                    <a:pt x="81" y="676"/>
                    <a:pt x="81" y="676"/>
                  </a:cubicBezTo>
                  <a:cubicBezTo>
                    <a:pt x="75" y="688"/>
                    <a:pt x="72" y="701"/>
                    <a:pt x="70" y="714"/>
                  </a:cubicBezTo>
                  <a:cubicBezTo>
                    <a:pt x="133" y="722"/>
                    <a:pt x="133" y="722"/>
                    <a:pt x="133" y="722"/>
                  </a:cubicBezTo>
                  <a:cubicBezTo>
                    <a:pt x="147" y="634"/>
                    <a:pt x="147" y="634"/>
                    <a:pt x="147" y="634"/>
                  </a:cubicBezTo>
                  <a:cubicBezTo>
                    <a:pt x="126" y="573"/>
                    <a:pt x="126" y="573"/>
                    <a:pt x="126" y="573"/>
                  </a:cubicBezTo>
                  <a:cubicBezTo>
                    <a:pt x="126" y="410"/>
                    <a:pt x="126" y="410"/>
                    <a:pt x="126" y="410"/>
                  </a:cubicBezTo>
                  <a:cubicBezTo>
                    <a:pt x="99" y="255"/>
                    <a:pt x="99" y="255"/>
                    <a:pt x="99" y="255"/>
                  </a:cubicBezTo>
                  <a:close/>
                  <a:moveTo>
                    <a:pt x="93" y="395"/>
                  </a:moveTo>
                  <a:cubicBezTo>
                    <a:pt x="93" y="395"/>
                    <a:pt x="93" y="395"/>
                    <a:pt x="93" y="394"/>
                  </a:cubicBezTo>
                  <a:cubicBezTo>
                    <a:pt x="43" y="175"/>
                    <a:pt x="43" y="175"/>
                    <a:pt x="43" y="175"/>
                  </a:cubicBezTo>
                  <a:cubicBezTo>
                    <a:pt x="43" y="175"/>
                    <a:pt x="43" y="175"/>
                    <a:pt x="43" y="175"/>
                  </a:cubicBezTo>
                  <a:cubicBezTo>
                    <a:pt x="29" y="141"/>
                    <a:pt x="18" y="107"/>
                    <a:pt x="11" y="74"/>
                  </a:cubicBezTo>
                  <a:cubicBezTo>
                    <a:pt x="53" y="170"/>
                    <a:pt x="53" y="170"/>
                    <a:pt x="53" y="170"/>
                  </a:cubicBezTo>
                  <a:cubicBezTo>
                    <a:pt x="87" y="329"/>
                    <a:pt x="87" y="329"/>
                    <a:pt x="87" y="329"/>
                  </a:cubicBezTo>
                  <a:cubicBezTo>
                    <a:pt x="105" y="399"/>
                    <a:pt x="105" y="399"/>
                    <a:pt x="105" y="399"/>
                  </a:cubicBezTo>
                  <a:cubicBezTo>
                    <a:pt x="90" y="591"/>
                    <a:pt x="90" y="591"/>
                    <a:pt x="90" y="591"/>
                  </a:cubicBezTo>
                  <a:cubicBezTo>
                    <a:pt x="114" y="690"/>
                    <a:pt x="114" y="690"/>
                    <a:pt x="114" y="690"/>
                  </a:cubicBezTo>
                  <a:cubicBezTo>
                    <a:pt x="107" y="679"/>
                    <a:pt x="101" y="667"/>
                    <a:pt x="96" y="653"/>
                  </a:cubicBezTo>
                  <a:cubicBezTo>
                    <a:pt x="89" y="634"/>
                    <a:pt x="84" y="613"/>
                    <a:pt x="80" y="590"/>
                  </a:cubicBezTo>
                  <a:cubicBezTo>
                    <a:pt x="93" y="395"/>
                    <a:pt x="93" y="395"/>
                    <a:pt x="93" y="395"/>
                  </a:cubicBezTo>
                  <a:close/>
                </a:path>
              </a:pathLst>
            </a:custGeom>
            <a:solidFill>
              <a:srgbClr val="222222"/>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zh-CN" altLang="en-US" kern="0">
                <a:solidFill>
                  <a:prstClr val="black"/>
                </a:solidFill>
                <a:cs typeface="+mn-ea"/>
                <a:sym typeface="+mn-lt"/>
              </a:endParaRPr>
            </a:p>
          </p:txBody>
        </p:sp>
        <p:sp>
          <p:nvSpPr>
            <p:cNvPr id="968" name="MH_Other_428"/>
            <p:cNvSpPr>
              <a:spLocks/>
            </p:cNvSpPr>
            <p:nvPr>
              <p:custDataLst>
                <p:tags r:id="rId434"/>
              </p:custDataLst>
            </p:nvPr>
          </p:nvSpPr>
          <p:spPr bwMode="auto">
            <a:xfrm>
              <a:off x="8859839" y="4710113"/>
              <a:ext cx="134937" cy="811212"/>
            </a:xfrm>
            <a:custGeom>
              <a:avLst/>
              <a:gdLst>
                <a:gd name="T0" fmla="*/ 82 w 103"/>
                <a:gd name="T1" fmla="*/ 320 h 616"/>
                <a:gd name="T2" fmla="*/ 82 w 103"/>
                <a:gd name="T3" fmla="*/ 321 h 616"/>
                <a:gd name="T4" fmla="*/ 69 w 103"/>
                <a:gd name="T5" fmla="*/ 516 h 616"/>
                <a:gd name="T6" fmla="*/ 85 w 103"/>
                <a:gd name="T7" fmla="*/ 579 h 616"/>
                <a:gd name="T8" fmla="*/ 103 w 103"/>
                <a:gd name="T9" fmla="*/ 616 h 616"/>
                <a:gd name="T10" fmla="*/ 79 w 103"/>
                <a:gd name="T11" fmla="*/ 517 h 616"/>
                <a:gd name="T12" fmla="*/ 94 w 103"/>
                <a:gd name="T13" fmla="*/ 325 h 616"/>
                <a:gd name="T14" fmla="*/ 76 w 103"/>
                <a:gd name="T15" fmla="*/ 255 h 616"/>
                <a:gd name="T16" fmla="*/ 42 w 103"/>
                <a:gd name="T17" fmla="*/ 96 h 616"/>
                <a:gd name="T18" fmla="*/ 0 w 103"/>
                <a:gd name="T19" fmla="*/ 0 h 616"/>
                <a:gd name="T20" fmla="*/ 32 w 103"/>
                <a:gd name="T21" fmla="*/ 101 h 616"/>
                <a:gd name="T22" fmla="*/ 32 w 103"/>
                <a:gd name="T23" fmla="*/ 101 h 616"/>
                <a:gd name="T24" fmla="*/ 82 w 103"/>
                <a:gd name="T25" fmla="*/ 320 h 6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3" h="616">
                  <a:moveTo>
                    <a:pt x="82" y="320"/>
                  </a:moveTo>
                  <a:cubicBezTo>
                    <a:pt x="82" y="321"/>
                    <a:pt x="82" y="321"/>
                    <a:pt x="82" y="321"/>
                  </a:cubicBezTo>
                  <a:cubicBezTo>
                    <a:pt x="69" y="516"/>
                    <a:pt x="69" y="516"/>
                    <a:pt x="69" y="516"/>
                  </a:cubicBezTo>
                  <a:cubicBezTo>
                    <a:pt x="73" y="539"/>
                    <a:pt x="78" y="560"/>
                    <a:pt x="85" y="579"/>
                  </a:cubicBezTo>
                  <a:cubicBezTo>
                    <a:pt x="90" y="593"/>
                    <a:pt x="96" y="605"/>
                    <a:pt x="103" y="616"/>
                  </a:cubicBezTo>
                  <a:cubicBezTo>
                    <a:pt x="79" y="517"/>
                    <a:pt x="79" y="517"/>
                    <a:pt x="79" y="517"/>
                  </a:cubicBezTo>
                  <a:cubicBezTo>
                    <a:pt x="94" y="325"/>
                    <a:pt x="94" y="325"/>
                    <a:pt x="94" y="325"/>
                  </a:cubicBezTo>
                  <a:cubicBezTo>
                    <a:pt x="76" y="255"/>
                    <a:pt x="76" y="255"/>
                    <a:pt x="76" y="255"/>
                  </a:cubicBezTo>
                  <a:cubicBezTo>
                    <a:pt x="42" y="96"/>
                    <a:pt x="42" y="96"/>
                    <a:pt x="42" y="96"/>
                  </a:cubicBezTo>
                  <a:cubicBezTo>
                    <a:pt x="0" y="0"/>
                    <a:pt x="0" y="0"/>
                    <a:pt x="0" y="0"/>
                  </a:cubicBezTo>
                  <a:cubicBezTo>
                    <a:pt x="7" y="33"/>
                    <a:pt x="18" y="67"/>
                    <a:pt x="32" y="101"/>
                  </a:cubicBezTo>
                  <a:cubicBezTo>
                    <a:pt x="32" y="101"/>
                    <a:pt x="32" y="101"/>
                    <a:pt x="32" y="101"/>
                  </a:cubicBezTo>
                  <a:cubicBezTo>
                    <a:pt x="82" y="320"/>
                    <a:pt x="82" y="320"/>
                    <a:pt x="82" y="320"/>
                  </a:cubicBezTo>
                  <a:close/>
                </a:path>
              </a:pathLst>
            </a:custGeom>
            <a:solidFill>
              <a:srgbClr val="555555"/>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zh-CN" altLang="en-US" kern="0">
                <a:solidFill>
                  <a:prstClr val="black"/>
                </a:solidFill>
                <a:cs typeface="+mn-ea"/>
                <a:sym typeface="+mn-lt"/>
              </a:endParaRPr>
            </a:p>
          </p:txBody>
        </p:sp>
        <p:sp>
          <p:nvSpPr>
            <p:cNvPr id="969" name="MH_Other_429"/>
            <p:cNvSpPr>
              <a:spLocks noEditPoints="1"/>
            </p:cNvSpPr>
            <p:nvPr>
              <p:custDataLst>
                <p:tags r:id="rId435"/>
              </p:custDataLst>
            </p:nvPr>
          </p:nvSpPr>
          <p:spPr bwMode="auto">
            <a:xfrm>
              <a:off x="8562976" y="3895726"/>
              <a:ext cx="176213" cy="174625"/>
            </a:xfrm>
            <a:custGeom>
              <a:avLst/>
              <a:gdLst>
                <a:gd name="T0" fmla="*/ 123 w 134"/>
                <a:gd name="T1" fmla="*/ 5 h 132"/>
                <a:gd name="T2" fmla="*/ 117 w 134"/>
                <a:gd name="T3" fmla="*/ 4 h 132"/>
                <a:gd name="T4" fmla="*/ 32 w 134"/>
                <a:gd name="T5" fmla="*/ 45 h 132"/>
                <a:gd name="T6" fmla="*/ 0 w 134"/>
                <a:gd name="T7" fmla="*/ 110 h 132"/>
                <a:gd name="T8" fmla="*/ 0 w 134"/>
                <a:gd name="T9" fmla="*/ 132 h 132"/>
                <a:gd name="T10" fmla="*/ 45 w 134"/>
                <a:gd name="T11" fmla="*/ 64 h 132"/>
                <a:gd name="T12" fmla="*/ 90 w 134"/>
                <a:gd name="T13" fmla="*/ 14 h 132"/>
                <a:gd name="T14" fmla="*/ 116 w 134"/>
                <a:gd name="T15" fmla="*/ 14 h 132"/>
                <a:gd name="T16" fmla="*/ 104 w 134"/>
                <a:gd name="T17" fmla="*/ 18 h 132"/>
                <a:gd name="T18" fmla="*/ 94 w 134"/>
                <a:gd name="T19" fmla="*/ 23 h 132"/>
                <a:gd name="T20" fmla="*/ 128 w 134"/>
                <a:gd name="T21" fmla="*/ 37 h 132"/>
                <a:gd name="T22" fmla="*/ 130 w 134"/>
                <a:gd name="T23" fmla="*/ 32 h 132"/>
                <a:gd name="T24" fmla="*/ 123 w 134"/>
                <a:gd name="T25" fmla="*/ 5 h 132"/>
                <a:gd name="T26" fmla="*/ 86 w 134"/>
                <a:gd name="T27" fmla="*/ 8 h 132"/>
                <a:gd name="T28" fmla="*/ 59 w 134"/>
                <a:gd name="T29" fmla="*/ 25 h 132"/>
                <a:gd name="T30" fmla="*/ 33 w 134"/>
                <a:gd name="T31" fmla="*/ 60 h 132"/>
                <a:gd name="T32" fmla="*/ 3 w 134"/>
                <a:gd name="T33" fmla="*/ 115 h 132"/>
                <a:gd name="T34" fmla="*/ 3 w 134"/>
                <a:gd name="T35" fmla="*/ 111 h 132"/>
                <a:gd name="T36" fmla="*/ 34 w 134"/>
                <a:gd name="T37" fmla="*/ 47 h 132"/>
                <a:gd name="T38" fmla="*/ 86 w 134"/>
                <a:gd name="T39" fmla="*/ 8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34" h="132">
                  <a:moveTo>
                    <a:pt x="123" y="5"/>
                  </a:moveTo>
                  <a:cubicBezTo>
                    <a:pt x="121" y="5"/>
                    <a:pt x="119" y="4"/>
                    <a:pt x="117" y="4"/>
                  </a:cubicBezTo>
                  <a:cubicBezTo>
                    <a:pt x="79" y="0"/>
                    <a:pt x="50" y="14"/>
                    <a:pt x="32" y="45"/>
                  </a:cubicBezTo>
                  <a:cubicBezTo>
                    <a:pt x="0" y="110"/>
                    <a:pt x="0" y="110"/>
                    <a:pt x="0" y="110"/>
                  </a:cubicBezTo>
                  <a:cubicBezTo>
                    <a:pt x="0" y="132"/>
                    <a:pt x="0" y="132"/>
                    <a:pt x="0" y="132"/>
                  </a:cubicBezTo>
                  <a:cubicBezTo>
                    <a:pt x="19" y="115"/>
                    <a:pt x="34" y="92"/>
                    <a:pt x="45" y="64"/>
                  </a:cubicBezTo>
                  <a:cubicBezTo>
                    <a:pt x="56" y="43"/>
                    <a:pt x="71" y="27"/>
                    <a:pt x="90" y="14"/>
                  </a:cubicBezTo>
                  <a:cubicBezTo>
                    <a:pt x="116" y="14"/>
                    <a:pt x="116" y="14"/>
                    <a:pt x="116" y="14"/>
                  </a:cubicBezTo>
                  <a:cubicBezTo>
                    <a:pt x="104" y="18"/>
                    <a:pt x="104" y="18"/>
                    <a:pt x="104" y="18"/>
                  </a:cubicBezTo>
                  <a:cubicBezTo>
                    <a:pt x="101" y="20"/>
                    <a:pt x="97" y="21"/>
                    <a:pt x="94" y="23"/>
                  </a:cubicBezTo>
                  <a:cubicBezTo>
                    <a:pt x="107" y="23"/>
                    <a:pt x="118" y="27"/>
                    <a:pt x="128" y="37"/>
                  </a:cubicBezTo>
                  <a:cubicBezTo>
                    <a:pt x="129" y="35"/>
                    <a:pt x="130" y="33"/>
                    <a:pt x="130" y="32"/>
                  </a:cubicBezTo>
                  <a:cubicBezTo>
                    <a:pt x="134" y="21"/>
                    <a:pt x="132" y="12"/>
                    <a:pt x="123" y="5"/>
                  </a:cubicBezTo>
                  <a:close/>
                  <a:moveTo>
                    <a:pt x="86" y="8"/>
                  </a:moveTo>
                  <a:cubicBezTo>
                    <a:pt x="75" y="13"/>
                    <a:pt x="66" y="19"/>
                    <a:pt x="59" y="25"/>
                  </a:cubicBezTo>
                  <a:cubicBezTo>
                    <a:pt x="48" y="37"/>
                    <a:pt x="39" y="48"/>
                    <a:pt x="33" y="60"/>
                  </a:cubicBezTo>
                  <a:cubicBezTo>
                    <a:pt x="3" y="115"/>
                    <a:pt x="3" y="115"/>
                    <a:pt x="3" y="115"/>
                  </a:cubicBezTo>
                  <a:cubicBezTo>
                    <a:pt x="3" y="111"/>
                    <a:pt x="3" y="111"/>
                    <a:pt x="3" y="111"/>
                  </a:cubicBezTo>
                  <a:cubicBezTo>
                    <a:pt x="34" y="47"/>
                    <a:pt x="34" y="47"/>
                    <a:pt x="34" y="47"/>
                  </a:cubicBezTo>
                  <a:cubicBezTo>
                    <a:pt x="47" y="26"/>
                    <a:pt x="64" y="13"/>
                    <a:pt x="86" y="8"/>
                  </a:cubicBezTo>
                  <a:close/>
                </a:path>
              </a:pathLst>
            </a:custGeom>
            <a:solidFill>
              <a:srgbClr val="222222"/>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zh-CN" altLang="en-US" kern="0">
                <a:solidFill>
                  <a:prstClr val="black"/>
                </a:solidFill>
                <a:cs typeface="+mn-ea"/>
                <a:sym typeface="+mn-lt"/>
              </a:endParaRPr>
            </a:p>
          </p:txBody>
        </p:sp>
        <p:sp>
          <p:nvSpPr>
            <p:cNvPr id="970" name="MH_Other_430"/>
            <p:cNvSpPr>
              <a:spLocks/>
            </p:cNvSpPr>
            <p:nvPr>
              <p:custDataLst>
                <p:tags r:id="rId436"/>
              </p:custDataLst>
            </p:nvPr>
          </p:nvSpPr>
          <p:spPr bwMode="auto">
            <a:xfrm>
              <a:off x="8566150" y="3908425"/>
              <a:ext cx="109538" cy="141288"/>
            </a:xfrm>
            <a:custGeom>
              <a:avLst/>
              <a:gdLst>
                <a:gd name="T0" fmla="*/ 56 w 83"/>
                <a:gd name="T1" fmla="*/ 17 h 107"/>
                <a:gd name="T2" fmla="*/ 83 w 83"/>
                <a:gd name="T3" fmla="*/ 0 h 107"/>
                <a:gd name="T4" fmla="*/ 31 w 83"/>
                <a:gd name="T5" fmla="*/ 39 h 107"/>
                <a:gd name="T6" fmla="*/ 0 w 83"/>
                <a:gd name="T7" fmla="*/ 103 h 107"/>
                <a:gd name="T8" fmla="*/ 0 w 83"/>
                <a:gd name="T9" fmla="*/ 107 h 107"/>
                <a:gd name="T10" fmla="*/ 30 w 83"/>
                <a:gd name="T11" fmla="*/ 52 h 107"/>
                <a:gd name="T12" fmla="*/ 56 w 83"/>
                <a:gd name="T13" fmla="*/ 17 h 107"/>
              </a:gdLst>
              <a:ahLst/>
              <a:cxnLst>
                <a:cxn ang="0">
                  <a:pos x="T0" y="T1"/>
                </a:cxn>
                <a:cxn ang="0">
                  <a:pos x="T2" y="T3"/>
                </a:cxn>
                <a:cxn ang="0">
                  <a:pos x="T4" y="T5"/>
                </a:cxn>
                <a:cxn ang="0">
                  <a:pos x="T6" y="T7"/>
                </a:cxn>
                <a:cxn ang="0">
                  <a:pos x="T8" y="T9"/>
                </a:cxn>
                <a:cxn ang="0">
                  <a:pos x="T10" y="T11"/>
                </a:cxn>
                <a:cxn ang="0">
                  <a:pos x="T12" y="T13"/>
                </a:cxn>
              </a:cxnLst>
              <a:rect l="0" t="0" r="r" b="b"/>
              <a:pathLst>
                <a:path w="83" h="107">
                  <a:moveTo>
                    <a:pt x="56" y="17"/>
                  </a:moveTo>
                  <a:cubicBezTo>
                    <a:pt x="63" y="11"/>
                    <a:pt x="72" y="5"/>
                    <a:pt x="83" y="0"/>
                  </a:cubicBezTo>
                  <a:cubicBezTo>
                    <a:pt x="61" y="5"/>
                    <a:pt x="44" y="18"/>
                    <a:pt x="31" y="39"/>
                  </a:cubicBezTo>
                  <a:cubicBezTo>
                    <a:pt x="0" y="103"/>
                    <a:pt x="0" y="103"/>
                    <a:pt x="0" y="103"/>
                  </a:cubicBezTo>
                  <a:cubicBezTo>
                    <a:pt x="0" y="107"/>
                    <a:pt x="0" y="107"/>
                    <a:pt x="0" y="107"/>
                  </a:cubicBezTo>
                  <a:cubicBezTo>
                    <a:pt x="30" y="52"/>
                    <a:pt x="30" y="52"/>
                    <a:pt x="30" y="52"/>
                  </a:cubicBezTo>
                  <a:cubicBezTo>
                    <a:pt x="36" y="40"/>
                    <a:pt x="45" y="29"/>
                    <a:pt x="56" y="17"/>
                  </a:cubicBezTo>
                  <a:close/>
                </a:path>
              </a:pathLst>
            </a:custGeom>
            <a:solidFill>
              <a:srgbClr val="666666"/>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zh-CN" altLang="en-US" kern="0">
                <a:solidFill>
                  <a:prstClr val="black"/>
                </a:solidFill>
                <a:cs typeface="+mn-ea"/>
                <a:sym typeface="+mn-lt"/>
              </a:endParaRPr>
            </a:p>
          </p:txBody>
        </p:sp>
        <p:sp>
          <p:nvSpPr>
            <p:cNvPr id="971" name="MH_Other_431"/>
            <p:cNvSpPr>
              <a:spLocks noEditPoints="1"/>
            </p:cNvSpPr>
            <p:nvPr>
              <p:custDataLst>
                <p:tags r:id="rId437"/>
              </p:custDataLst>
            </p:nvPr>
          </p:nvSpPr>
          <p:spPr bwMode="auto">
            <a:xfrm>
              <a:off x="8485189" y="3856038"/>
              <a:ext cx="219075" cy="292100"/>
            </a:xfrm>
            <a:custGeom>
              <a:avLst/>
              <a:gdLst>
                <a:gd name="T0" fmla="*/ 166 w 166"/>
                <a:gd name="T1" fmla="*/ 28 h 222"/>
                <a:gd name="T2" fmla="*/ 155 w 166"/>
                <a:gd name="T3" fmla="*/ 20 h 222"/>
                <a:gd name="T4" fmla="*/ 55 w 166"/>
                <a:gd name="T5" fmla="*/ 56 h 222"/>
                <a:gd name="T6" fmla="*/ 19 w 166"/>
                <a:gd name="T7" fmla="*/ 163 h 222"/>
                <a:gd name="T8" fmla="*/ 0 w 166"/>
                <a:gd name="T9" fmla="*/ 222 h 222"/>
                <a:gd name="T10" fmla="*/ 56 w 166"/>
                <a:gd name="T11" fmla="*/ 179 h 222"/>
                <a:gd name="T12" fmla="*/ 56 w 166"/>
                <a:gd name="T13" fmla="*/ 113 h 222"/>
                <a:gd name="T14" fmla="*/ 110 w 166"/>
                <a:gd name="T15" fmla="*/ 43 h 222"/>
                <a:gd name="T16" fmla="*/ 166 w 166"/>
                <a:gd name="T17" fmla="*/ 28 h 222"/>
                <a:gd name="T18" fmla="*/ 158 w 166"/>
                <a:gd name="T19" fmla="*/ 26 h 222"/>
                <a:gd name="T20" fmla="*/ 153 w 166"/>
                <a:gd name="T21" fmla="*/ 26 h 222"/>
                <a:gd name="T22" fmla="*/ 92 w 166"/>
                <a:gd name="T23" fmla="*/ 29 h 222"/>
                <a:gd name="T24" fmla="*/ 49 w 166"/>
                <a:gd name="T25" fmla="*/ 90 h 222"/>
                <a:gd name="T26" fmla="*/ 15 w 166"/>
                <a:gd name="T27" fmla="*/ 212 h 222"/>
                <a:gd name="T28" fmla="*/ 5 w 166"/>
                <a:gd name="T29" fmla="*/ 216 h 222"/>
                <a:gd name="T30" fmla="*/ 22 w 166"/>
                <a:gd name="T31" fmla="*/ 163 h 222"/>
                <a:gd name="T32" fmla="*/ 57 w 166"/>
                <a:gd name="T33" fmla="*/ 58 h 222"/>
                <a:gd name="T34" fmla="*/ 154 w 166"/>
                <a:gd name="T35" fmla="*/ 23 h 222"/>
                <a:gd name="T36" fmla="*/ 158 w 166"/>
                <a:gd name="T37" fmla="*/ 26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6" h="222">
                  <a:moveTo>
                    <a:pt x="166" y="28"/>
                  </a:moveTo>
                  <a:cubicBezTo>
                    <a:pt x="155" y="20"/>
                    <a:pt x="155" y="20"/>
                    <a:pt x="155" y="20"/>
                  </a:cubicBezTo>
                  <a:cubicBezTo>
                    <a:pt x="116" y="0"/>
                    <a:pt x="82" y="12"/>
                    <a:pt x="55" y="56"/>
                  </a:cubicBezTo>
                  <a:cubicBezTo>
                    <a:pt x="38" y="90"/>
                    <a:pt x="26" y="125"/>
                    <a:pt x="19" y="163"/>
                  </a:cubicBezTo>
                  <a:cubicBezTo>
                    <a:pt x="15" y="183"/>
                    <a:pt x="8" y="203"/>
                    <a:pt x="0" y="222"/>
                  </a:cubicBezTo>
                  <a:cubicBezTo>
                    <a:pt x="31" y="209"/>
                    <a:pt x="50" y="195"/>
                    <a:pt x="56" y="179"/>
                  </a:cubicBezTo>
                  <a:cubicBezTo>
                    <a:pt x="56" y="113"/>
                    <a:pt x="56" y="113"/>
                    <a:pt x="56" y="113"/>
                  </a:cubicBezTo>
                  <a:cubicBezTo>
                    <a:pt x="64" y="90"/>
                    <a:pt x="82" y="67"/>
                    <a:pt x="110" y="43"/>
                  </a:cubicBezTo>
                  <a:cubicBezTo>
                    <a:pt x="124" y="35"/>
                    <a:pt x="143" y="30"/>
                    <a:pt x="166" y="28"/>
                  </a:cubicBezTo>
                  <a:close/>
                  <a:moveTo>
                    <a:pt x="158" y="26"/>
                  </a:moveTo>
                  <a:cubicBezTo>
                    <a:pt x="156" y="26"/>
                    <a:pt x="155" y="26"/>
                    <a:pt x="153" y="26"/>
                  </a:cubicBezTo>
                  <a:cubicBezTo>
                    <a:pt x="130" y="17"/>
                    <a:pt x="110" y="18"/>
                    <a:pt x="92" y="29"/>
                  </a:cubicBezTo>
                  <a:cubicBezTo>
                    <a:pt x="71" y="45"/>
                    <a:pt x="57" y="65"/>
                    <a:pt x="49" y="90"/>
                  </a:cubicBezTo>
                  <a:cubicBezTo>
                    <a:pt x="15" y="212"/>
                    <a:pt x="15" y="212"/>
                    <a:pt x="15" y="212"/>
                  </a:cubicBezTo>
                  <a:cubicBezTo>
                    <a:pt x="12" y="213"/>
                    <a:pt x="9" y="215"/>
                    <a:pt x="5" y="216"/>
                  </a:cubicBezTo>
                  <a:cubicBezTo>
                    <a:pt x="13" y="199"/>
                    <a:pt x="18" y="182"/>
                    <a:pt x="22" y="163"/>
                  </a:cubicBezTo>
                  <a:cubicBezTo>
                    <a:pt x="29" y="126"/>
                    <a:pt x="41" y="91"/>
                    <a:pt x="57" y="58"/>
                  </a:cubicBezTo>
                  <a:cubicBezTo>
                    <a:pt x="84" y="16"/>
                    <a:pt x="116" y="4"/>
                    <a:pt x="154" y="23"/>
                  </a:cubicBezTo>
                  <a:cubicBezTo>
                    <a:pt x="158" y="26"/>
                    <a:pt x="158" y="26"/>
                    <a:pt x="158" y="26"/>
                  </a:cubicBezTo>
                  <a:close/>
                </a:path>
              </a:pathLst>
            </a:custGeom>
            <a:solidFill>
              <a:srgbClr val="222222"/>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zh-CN" altLang="en-US" kern="0">
                <a:solidFill>
                  <a:prstClr val="black"/>
                </a:solidFill>
                <a:cs typeface="+mn-ea"/>
                <a:sym typeface="+mn-lt"/>
              </a:endParaRPr>
            </a:p>
          </p:txBody>
        </p:sp>
        <p:sp>
          <p:nvSpPr>
            <p:cNvPr id="972" name="MH_Other_432"/>
            <p:cNvSpPr>
              <a:spLocks/>
            </p:cNvSpPr>
            <p:nvPr>
              <p:custDataLst>
                <p:tags r:id="rId438"/>
              </p:custDataLst>
            </p:nvPr>
          </p:nvSpPr>
          <p:spPr bwMode="auto">
            <a:xfrm>
              <a:off x="8491538" y="3862388"/>
              <a:ext cx="201612" cy="277812"/>
            </a:xfrm>
            <a:custGeom>
              <a:avLst/>
              <a:gdLst>
                <a:gd name="T0" fmla="*/ 148 w 153"/>
                <a:gd name="T1" fmla="*/ 22 h 212"/>
                <a:gd name="T2" fmla="*/ 153 w 153"/>
                <a:gd name="T3" fmla="*/ 22 h 212"/>
                <a:gd name="T4" fmla="*/ 149 w 153"/>
                <a:gd name="T5" fmla="*/ 19 h 212"/>
                <a:gd name="T6" fmla="*/ 52 w 153"/>
                <a:gd name="T7" fmla="*/ 54 h 212"/>
                <a:gd name="T8" fmla="*/ 17 w 153"/>
                <a:gd name="T9" fmla="*/ 159 h 212"/>
                <a:gd name="T10" fmla="*/ 0 w 153"/>
                <a:gd name="T11" fmla="*/ 212 h 212"/>
                <a:gd name="T12" fmla="*/ 10 w 153"/>
                <a:gd name="T13" fmla="*/ 208 h 212"/>
                <a:gd name="T14" fmla="*/ 44 w 153"/>
                <a:gd name="T15" fmla="*/ 86 h 212"/>
                <a:gd name="T16" fmla="*/ 87 w 153"/>
                <a:gd name="T17" fmla="*/ 25 h 212"/>
                <a:gd name="T18" fmla="*/ 148 w 153"/>
                <a:gd name="T19" fmla="*/ 22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3" h="212">
                  <a:moveTo>
                    <a:pt x="148" y="22"/>
                  </a:moveTo>
                  <a:cubicBezTo>
                    <a:pt x="150" y="22"/>
                    <a:pt x="151" y="22"/>
                    <a:pt x="153" y="22"/>
                  </a:cubicBezTo>
                  <a:cubicBezTo>
                    <a:pt x="149" y="19"/>
                    <a:pt x="149" y="19"/>
                    <a:pt x="149" y="19"/>
                  </a:cubicBezTo>
                  <a:cubicBezTo>
                    <a:pt x="111" y="0"/>
                    <a:pt x="79" y="12"/>
                    <a:pt x="52" y="54"/>
                  </a:cubicBezTo>
                  <a:cubicBezTo>
                    <a:pt x="36" y="87"/>
                    <a:pt x="24" y="122"/>
                    <a:pt x="17" y="159"/>
                  </a:cubicBezTo>
                  <a:cubicBezTo>
                    <a:pt x="13" y="178"/>
                    <a:pt x="8" y="195"/>
                    <a:pt x="0" y="212"/>
                  </a:cubicBezTo>
                  <a:cubicBezTo>
                    <a:pt x="4" y="211"/>
                    <a:pt x="7" y="209"/>
                    <a:pt x="10" y="208"/>
                  </a:cubicBezTo>
                  <a:cubicBezTo>
                    <a:pt x="44" y="86"/>
                    <a:pt x="44" y="86"/>
                    <a:pt x="44" y="86"/>
                  </a:cubicBezTo>
                  <a:cubicBezTo>
                    <a:pt x="52" y="61"/>
                    <a:pt x="66" y="41"/>
                    <a:pt x="87" y="25"/>
                  </a:cubicBezTo>
                  <a:cubicBezTo>
                    <a:pt x="105" y="14"/>
                    <a:pt x="125" y="13"/>
                    <a:pt x="148" y="22"/>
                  </a:cubicBezTo>
                  <a:close/>
                </a:path>
              </a:pathLst>
            </a:custGeom>
            <a:solidFill>
              <a:srgbClr val="666666"/>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zh-CN" altLang="en-US" kern="0">
                <a:solidFill>
                  <a:prstClr val="black"/>
                </a:solidFill>
                <a:cs typeface="+mn-ea"/>
                <a:sym typeface="+mn-lt"/>
              </a:endParaRPr>
            </a:p>
          </p:txBody>
        </p:sp>
        <p:sp>
          <p:nvSpPr>
            <p:cNvPr id="973" name="MH_Other_433"/>
            <p:cNvSpPr>
              <a:spLocks/>
            </p:cNvSpPr>
            <p:nvPr>
              <p:custDataLst>
                <p:tags r:id="rId439"/>
              </p:custDataLst>
            </p:nvPr>
          </p:nvSpPr>
          <p:spPr bwMode="auto">
            <a:xfrm>
              <a:off x="8466138" y="3892551"/>
              <a:ext cx="285750" cy="288925"/>
            </a:xfrm>
            <a:custGeom>
              <a:avLst/>
              <a:gdLst>
                <a:gd name="T0" fmla="*/ 167 w 217"/>
                <a:gd name="T1" fmla="*/ 26 h 219"/>
                <a:gd name="T2" fmla="*/ 177 w 217"/>
                <a:gd name="T3" fmla="*/ 21 h 219"/>
                <a:gd name="T4" fmla="*/ 189 w 217"/>
                <a:gd name="T5" fmla="*/ 17 h 219"/>
                <a:gd name="T6" fmla="*/ 163 w 217"/>
                <a:gd name="T7" fmla="*/ 17 h 219"/>
                <a:gd name="T8" fmla="*/ 118 w 217"/>
                <a:gd name="T9" fmla="*/ 67 h 219"/>
                <a:gd name="T10" fmla="*/ 73 w 217"/>
                <a:gd name="T11" fmla="*/ 135 h 219"/>
                <a:gd name="T12" fmla="*/ 73 w 217"/>
                <a:gd name="T13" fmla="*/ 113 h 219"/>
                <a:gd name="T14" fmla="*/ 105 w 217"/>
                <a:gd name="T15" fmla="*/ 48 h 219"/>
                <a:gd name="T16" fmla="*/ 190 w 217"/>
                <a:gd name="T17" fmla="*/ 7 h 219"/>
                <a:gd name="T18" fmla="*/ 180 w 217"/>
                <a:gd name="T19" fmla="*/ 0 h 219"/>
                <a:gd name="T20" fmla="*/ 124 w 217"/>
                <a:gd name="T21" fmla="*/ 15 h 219"/>
                <a:gd name="T22" fmla="*/ 70 w 217"/>
                <a:gd name="T23" fmla="*/ 85 h 219"/>
                <a:gd name="T24" fmla="*/ 70 w 217"/>
                <a:gd name="T25" fmla="*/ 151 h 219"/>
                <a:gd name="T26" fmla="*/ 14 w 217"/>
                <a:gd name="T27" fmla="*/ 194 h 219"/>
                <a:gd name="T28" fmla="*/ 0 w 217"/>
                <a:gd name="T29" fmla="*/ 219 h 219"/>
                <a:gd name="T30" fmla="*/ 44 w 217"/>
                <a:gd name="T31" fmla="*/ 196 h 219"/>
                <a:gd name="T32" fmla="*/ 51 w 217"/>
                <a:gd name="T33" fmla="*/ 194 h 219"/>
                <a:gd name="T34" fmla="*/ 64 w 217"/>
                <a:gd name="T35" fmla="*/ 186 h 219"/>
                <a:gd name="T36" fmla="*/ 80 w 217"/>
                <a:gd name="T37" fmla="*/ 165 h 219"/>
                <a:gd name="T38" fmla="*/ 85 w 217"/>
                <a:gd name="T39" fmla="*/ 149 h 219"/>
                <a:gd name="T40" fmla="*/ 83 w 217"/>
                <a:gd name="T41" fmla="*/ 131 h 219"/>
                <a:gd name="T42" fmla="*/ 91 w 217"/>
                <a:gd name="T43" fmla="*/ 127 h 219"/>
                <a:gd name="T44" fmla="*/ 124 w 217"/>
                <a:gd name="T45" fmla="*/ 79 h 219"/>
                <a:gd name="T46" fmla="*/ 155 w 217"/>
                <a:gd name="T47" fmla="*/ 35 h 219"/>
                <a:gd name="T48" fmla="*/ 199 w 217"/>
                <a:gd name="T49" fmla="*/ 50 h 219"/>
                <a:gd name="T50" fmla="*/ 199 w 217"/>
                <a:gd name="T51" fmla="*/ 101 h 219"/>
                <a:gd name="T52" fmla="*/ 199 w 217"/>
                <a:gd name="T53" fmla="*/ 104 h 219"/>
                <a:gd name="T54" fmla="*/ 184 w 217"/>
                <a:gd name="T55" fmla="*/ 159 h 219"/>
                <a:gd name="T56" fmla="*/ 170 w 217"/>
                <a:gd name="T57" fmla="*/ 180 h 219"/>
                <a:gd name="T58" fmla="*/ 162 w 217"/>
                <a:gd name="T59" fmla="*/ 187 h 219"/>
                <a:gd name="T60" fmla="*/ 176 w 217"/>
                <a:gd name="T61" fmla="*/ 203 h 219"/>
                <a:gd name="T62" fmla="*/ 204 w 217"/>
                <a:gd name="T63" fmla="*/ 143 h 219"/>
                <a:gd name="T64" fmla="*/ 204 w 217"/>
                <a:gd name="T65" fmla="*/ 142 h 219"/>
                <a:gd name="T66" fmla="*/ 204 w 217"/>
                <a:gd name="T67" fmla="*/ 141 h 219"/>
                <a:gd name="T68" fmla="*/ 204 w 217"/>
                <a:gd name="T69" fmla="*/ 141 h 219"/>
                <a:gd name="T70" fmla="*/ 208 w 217"/>
                <a:gd name="T71" fmla="*/ 84 h 219"/>
                <a:gd name="T72" fmla="*/ 203 w 217"/>
                <a:gd name="T73" fmla="*/ 35 h 219"/>
                <a:gd name="T74" fmla="*/ 201 w 217"/>
                <a:gd name="T75" fmla="*/ 40 h 219"/>
                <a:gd name="T76" fmla="*/ 167 w 217"/>
                <a:gd name="T77" fmla="*/ 26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17" h="219">
                  <a:moveTo>
                    <a:pt x="167" y="26"/>
                  </a:moveTo>
                  <a:cubicBezTo>
                    <a:pt x="170" y="24"/>
                    <a:pt x="174" y="23"/>
                    <a:pt x="177" y="21"/>
                  </a:cubicBezTo>
                  <a:cubicBezTo>
                    <a:pt x="189" y="17"/>
                    <a:pt x="189" y="17"/>
                    <a:pt x="189" y="17"/>
                  </a:cubicBezTo>
                  <a:cubicBezTo>
                    <a:pt x="163" y="17"/>
                    <a:pt x="163" y="17"/>
                    <a:pt x="163" y="17"/>
                  </a:cubicBezTo>
                  <a:cubicBezTo>
                    <a:pt x="144" y="30"/>
                    <a:pt x="129" y="46"/>
                    <a:pt x="118" y="67"/>
                  </a:cubicBezTo>
                  <a:cubicBezTo>
                    <a:pt x="107" y="95"/>
                    <a:pt x="92" y="118"/>
                    <a:pt x="73" y="135"/>
                  </a:cubicBezTo>
                  <a:cubicBezTo>
                    <a:pt x="73" y="113"/>
                    <a:pt x="73" y="113"/>
                    <a:pt x="73" y="113"/>
                  </a:cubicBezTo>
                  <a:cubicBezTo>
                    <a:pt x="105" y="48"/>
                    <a:pt x="105" y="48"/>
                    <a:pt x="105" y="48"/>
                  </a:cubicBezTo>
                  <a:cubicBezTo>
                    <a:pt x="123" y="17"/>
                    <a:pt x="152" y="3"/>
                    <a:pt x="190" y="7"/>
                  </a:cubicBezTo>
                  <a:cubicBezTo>
                    <a:pt x="180" y="0"/>
                    <a:pt x="180" y="0"/>
                    <a:pt x="180" y="0"/>
                  </a:cubicBezTo>
                  <a:cubicBezTo>
                    <a:pt x="157" y="2"/>
                    <a:pt x="138" y="7"/>
                    <a:pt x="124" y="15"/>
                  </a:cubicBezTo>
                  <a:cubicBezTo>
                    <a:pt x="96" y="39"/>
                    <a:pt x="78" y="62"/>
                    <a:pt x="70" y="85"/>
                  </a:cubicBezTo>
                  <a:cubicBezTo>
                    <a:pt x="70" y="151"/>
                    <a:pt x="70" y="151"/>
                    <a:pt x="70" y="151"/>
                  </a:cubicBezTo>
                  <a:cubicBezTo>
                    <a:pt x="64" y="167"/>
                    <a:pt x="45" y="181"/>
                    <a:pt x="14" y="194"/>
                  </a:cubicBezTo>
                  <a:cubicBezTo>
                    <a:pt x="10" y="202"/>
                    <a:pt x="5" y="211"/>
                    <a:pt x="0" y="219"/>
                  </a:cubicBezTo>
                  <a:cubicBezTo>
                    <a:pt x="44" y="196"/>
                    <a:pt x="44" y="196"/>
                    <a:pt x="44" y="196"/>
                  </a:cubicBezTo>
                  <a:cubicBezTo>
                    <a:pt x="46" y="196"/>
                    <a:pt x="49" y="195"/>
                    <a:pt x="51" y="194"/>
                  </a:cubicBezTo>
                  <a:cubicBezTo>
                    <a:pt x="56" y="191"/>
                    <a:pt x="60" y="189"/>
                    <a:pt x="64" y="186"/>
                  </a:cubicBezTo>
                  <a:cubicBezTo>
                    <a:pt x="71" y="180"/>
                    <a:pt x="76" y="174"/>
                    <a:pt x="80" y="165"/>
                  </a:cubicBezTo>
                  <a:cubicBezTo>
                    <a:pt x="82" y="160"/>
                    <a:pt x="84" y="155"/>
                    <a:pt x="85" y="149"/>
                  </a:cubicBezTo>
                  <a:cubicBezTo>
                    <a:pt x="83" y="131"/>
                    <a:pt x="83" y="131"/>
                    <a:pt x="83" y="131"/>
                  </a:cubicBezTo>
                  <a:cubicBezTo>
                    <a:pt x="85" y="130"/>
                    <a:pt x="88" y="128"/>
                    <a:pt x="91" y="127"/>
                  </a:cubicBezTo>
                  <a:cubicBezTo>
                    <a:pt x="109" y="116"/>
                    <a:pt x="120" y="100"/>
                    <a:pt x="124" y="79"/>
                  </a:cubicBezTo>
                  <a:cubicBezTo>
                    <a:pt x="132" y="60"/>
                    <a:pt x="143" y="45"/>
                    <a:pt x="155" y="35"/>
                  </a:cubicBezTo>
                  <a:cubicBezTo>
                    <a:pt x="173" y="31"/>
                    <a:pt x="188" y="36"/>
                    <a:pt x="199" y="50"/>
                  </a:cubicBezTo>
                  <a:cubicBezTo>
                    <a:pt x="199" y="101"/>
                    <a:pt x="199" y="101"/>
                    <a:pt x="199" y="101"/>
                  </a:cubicBezTo>
                  <a:cubicBezTo>
                    <a:pt x="199" y="102"/>
                    <a:pt x="199" y="103"/>
                    <a:pt x="199" y="104"/>
                  </a:cubicBezTo>
                  <a:cubicBezTo>
                    <a:pt x="200" y="123"/>
                    <a:pt x="195" y="141"/>
                    <a:pt x="184" y="159"/>
                  </a:cubicBezTo>
                  <a:cubicBezTo>
                    <a:pt x="170" y="180"/>
                    <a:pt x="170" y="180"/>
                    <a:pt x="170" y="180"/>
                  </a:cubicBezTo>
                  <a:cubicBezTo>
                    <a:pt x="168" y="183"/>
                    <a:pt x="165" y="185"/>
                    <a:pt x="162" y="187"/>
                  </a:cubicBezTo>
                  <a:cubicBezTo>
                    <a:pt x="167" y="191"/>
                    <a:pt x="171" y="197"/>
                    <a:pt x="176" y="203"/>
                  </a:cubicBezTo>
                  <a:cubicBezTo>
                    <a:pt x="197" y="181"/>
                    <a:pt x="206" y="161"/>
                    <a:pt x="204" y="143"/>
                  </a:cubicBezTo>
                  <a:cubicBezTo>
                    <a:pt x="204" y="143"/>
                    <a:pt x="204" y="142"/>
                    <a:pt x="204" y="142"/>
                  </a:cubicBezTo>
                  <a:cubicBezTo>
                    <a:pt x="204" y="142"/>
                    <a:pt x="204" y="142"/>
                    <a:pt x="204" y="141"/>
                  </a:cubicBezTo>
                  <a:cubicBezTo>
                    <a:pt x="204" y="141"/>
                    <a:pt x="204" y="141"/>
                    <a:pt x="204" y="141"/>
                  </a:cubicBezTo>
                  <a:cubicBezTo>
                    <a:pt x="201" y="124"/>
                    <a:pt x="202" y="105"/>
                    <a:pt x="208" y="84"/>
                  </a:cubicBezTo>
                  <a:cubicBezTo>
                    <a:pt x="217" y="56"/>
                    <a:pt x="215" y="40"/>
                    <a:pt x="203" y="35"/>
                  </a:cubicBezTo>
                  <a:cubicBezTo>
                    <a:pt x="203" y="36"/>
                    <a:pt x="202" y="38"/>
                    <a:pt x="201" y="40"/>
                  </a:cubicBezTo>
                  <a:cubicBezTo>
                    <a:pt x="191" y="30"/>
                    <a:pt x="180" y="26"/>
                    <a:pt x="167" y="2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zh-CN" altLang="en-US" kern="0">
                <a:solidFill>
                  <a:prstClr val="black"/>
                </a:solidFill>
                <a:cs typeface="+mn-ea"/>
                <a:sym typeface="+mn-lt"/>
              </a:endParaRPr>
            </a:p>
          </p:txBody>
        </p:sp>
        <p:sp>
          <p:nvSpPr>
            <p:cNvPr id="974" name="MH_Other_434"/>
            <p:cNvSpPr>
              <a:spLocks/>
            </p:cNvSpPr>
            <p:nvPr>
              <p:custDataLst>
                <p:tags r:id="rId440"/>
              </p:custDataLst>
            </p:nvPr>
          </p:nvSpPr>
          <p:spPr bwMode="auto">
            <a:xfrm>
              <a:off x="8586788" y="3933825"/>
              <a:ext cx="144462" cy="274638"/>
            </a:xfrm>
            <a:custGeom>
              <a:avLst/>
              <a:gdLst>
                <a:gd name="T0" fmla="*/ 73 w 109"/>
                <a:gd name="T1" fmla="*/ 14 h 209"/>
                <a:gd name="T2" fmla="*/ 99 w 109"/>
                <a:gd name="T3" fmla="*/ 22 h 209"/>
                <a:gd name="T4" fmla="*/ 99 w 109"/>
                <a:gd name="T5" fmla="*/ 87 h 209"/>
                <a:gd name="T6" fmla="*/ 62 w 109"/>
                <a:gd name="T7" fmla="*/ 150 h 209"/>
                <a:gd name="T8" fmla="*/ 0 w 109"/>
                <a:gd name="T9" fmla="*/ 96 h 209"/>
                <a:gd name="T10" fmla="*/ 48 w 109"/>
                <a:gd name="T11" fmla="*/ 159 h 209"/>
                <a:gd name="T12" fmla="*/ 57 w 109"/>
                <a:gd name="T13" fmla="*/ 160 h 209"/>
                <a:gd name="T14" fmla="*/ 46 w 109"/>
                <a:gd name="T15" fmla="*/ 182 h 209"/>
                <a:gd name="T16" fmla="*/ 58 w 109"/>
                <a:gd name="T17" fmla="*/ 202 h 209"/>
                <a:gd name="T18" fmla="*/ 33 w 109"/>
                <a:gd name="T19" fmla="*/ 186 h 209"/>
                <a:gd name="T20" fmla="*/ 45 w 109"/>
                <a:gd name="T21" fmla="*/ 207 h 209"/>
                <a:gd name="T22" fmla="*/ 73 w 109"/>
                <a:gd name="T23" fmla="*/ 209 h 209"/>
                <a:gd name="T24" fmla="*/ 59 w 109"/>
                <a:gd name="T25" fmla="*/ 187 h 209"/>
                <a:gd name="T26" fmla="*/ 71 w 109"/>
                <a:gd name="T27" fmla="*/ 156 h 209"/>
                <a:gd name="T28" fmla="*/ 79 w 109"/>
                <a:gd name="T29" fmla="*/ 149 h 209"/>
                <a:gd name="T30" fmla="*/ 93 w 109"/>
                <a:gd name="T31" fmla="*/ 128 h 209"/>
                <a:gd name="T32" fmla="*/ 108 w 109"/>
                <a:gd name="T33" fmla="*/ 73 h 209"/>
                <a:gd name="T34" fmla="*/ 108 w 109"/>
                <a:gd name="T35" fmla="*/ 70 h 209"/>
                <a:gd name="T36" fmla="*/ 108 w 109"/>
                <a:gd name="T37" fmla="*/ 19 h 209"/>
                <a:gd name="T38" fmla="*/ 64 w 109"/>
                <a:gd name="T39" fmla="*/ 4 h 209"/>
                <a:gd name="T40" fmla="*/ 33 w 109"/>
                <a:gd name="T41" fmla="*/ 48 h 209"/>
                <a:gd name="T42" fmla="*/ 0 w 109"/>
                <a:gd name="T43" fmla="*/ 96 h 209"/>
                <a:gd name="T44" fmla="*/ 36 w 109"/>
                <a:gd name="T45" fmla="*/ 63 h 209"/>
                <a:gd name="T46" fmla="*/ 73 w 109"/>
                <a:gd name="T47" fmla="*/ 14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9" h="209">
                  <a:moveTo>
                    <a:pt x="73" y="14"/>
                  </a:moveTo>
                  <a:cubicBezTo>
                    <a:pt x="99" y="22"/>
                    <a:pt x="99" y="22"/>
                    <a:pt x="99" y="22"/>
                  </a:cubicBezTo>
                  <a:cubicBezTo>
                    <a:pt x="99" y="87"/>
                    <a:pt x="99" y="87"/>
                    <a:pt x="99" y="87"/>
                  </a:cubicBezTo>
                  <a:cubicBezTo>
                    <a:pt x="91" y="114"/>
                    <a:pt x="79" y="135"/>
                    <a:pt x="62" y="150"/>
                  </a:cubicBezTo>
                  <a:cubicBezTo>
                    <a:pt x="39" y="156"/>
                    <a:pt x="18" y="138"/>
                    <a:pt x="0" y="96"/>
                  </a:cubicBezTo>
                  <a:cubicBezTo>
                    <a:pt x="4" y="130"/>
                    <a:pt x="21" y="151"/>
                    <a:pt x="48" y="159"/>
                  </a:cubicBezTo>
                  <a:cubicBezTo>
                    <a:pt x="51" y="160"/>
                    <a:pt x="54" y="160"/>
                    <a:pt x="57" y="160"/>
                  </a:cubicBezTo>
                  <a:cubicBezTo>
                    <a:pt x="46" y="182"/>
                    <a:pt x="46" y="182"/>
                    <a:pt x="46" y="182"/>
                  </a:cubicBezTo>
                  <a:cubicBezTo>
                    <a:pt x="58" y="202"/>
                    <a:pt x="58" y="202"/>
                    <a:pt x="58" y="202"/>
                  </a:cubicBezTo>
                  <a:cubicBezTo>
                    <a:pt x="33" y="186"/>
                    <a:pt x="33" y="186"/>
                    <a:pt x="33" y="186"/>
                  </a:cubicBezTo>
                  <a:cubicBezTo>
                    <a:pt x="45" y="207"/>
                    <a:pt x="45" y="207"/>
                    <a:pt x="45" y="207"/>
                  </a:cubicBezTo>
                  <a:cubicBezTo>
                    <a:pt x="73" y="209"/>
                    <a:pt x="73" y="209"/>
                    <a:pt x="73" y="209"/>
                  </a:cubicBezTo>
                  <a:cubicBezTo>
                    <a:pt x="59" y="187"/>
                    <a:pt x="59" y="187"/>
                    <a:pt x="59" y="187"/>
                  </a:cubicBezTo>
                  <a:cubicBezTo>
                    <a:pt x="71" y="156"/>
                    <a:pt x="71" y="156"/>
                    <a:pt x="71" y="156"/>
                  </a:cubicBezTo>
                  <a:cubicBezTo>
                    <a:pt x="74" y="154"/>
                    <a:pt x="77" y="152"/>
                    <a:pt x="79" y="149"/>
                  </a:cubicBezTo>
                  <a:cubicBezTo>
                    <a:pt x="93" y="128"/>
                    <a:pt x="93" y="128"/>
                    <a:pt x="93" y="128"/>
                  </a:cubicBezTo>
                  <a:cubicBezTo>
                    <a:pt x="104" y="110"/>
                    <a:pt x="109" y="92"/>
                    <a:pt x="108" y="73"/>
                  </a:cubicBezTo>
                  <a:cubicBezTo>
                    <a:pt x="108" y="72"/>
                    <a:pt x="108" y="71"/>
                    <a:pt x="108" y="70"/>
                  </a:cubicBezTo>
                  <a:cubicBezTo>
                    <a:pt x="108" y="19"/>
                    <a:pt x="108" y="19"/>
                    <a:pt x="108" y="19"/>
                  </a:cubicBezTo>
                  <a:cubicBezTo>
                    <a:pt x="97" y="5"/>
                    <a:pt x="82" y="0"/>
                    <a:pt x="64" y="4"/>
                  </a:cubicBezTo>
                  <a:cubicBezTo>
                    <a:pt x="52" y="14"/>
                    <a:pt x="41" y="29"/>
                    <a:pt x="33" y="48"/>
                  </a:cubicBezTo>
                  <a:cubicBezTo>
                    <a:pt x="29" y="69"/>
                    <a:pt x="18" y="85"/>
                    <a:pt x="0" y="96"/>
                  </a:cubicBezTo>
                  <a:cubicBezTo>
                    <a:pt x="14" y="94"/>
                    <a:pt x="26" y="84"/>
                    <a:pt x="36" y="63"/>
                  </a:cubicBezTo>
                  <a:cubicBezTo>
                    <a:pt x="44" y="40"/>
                    <a:pt x="57" y="23"/>
                    <a:pt x="73" y="14"/>
                  </a:cubicBezTo>
                  <a:close/>
                </a:path>
              </a:pathLst>
            </a:custGeom>
            <a:solidFill>
              <a:srgbClr val="9E673F"/>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zh-CN" altLang="en-US" kern="0">
                <a:solidFill>
                  <a:prstClr val="black"/>
                </a:solidFill>
                <a:cs typeface="+mn-ea"/>
                <a:sym typeface="+mn-lt"/>
              </a:endParaRPr>
            </a:p>
          </p:txBody>
        </p:sp>
        <p:sp>
          <p:nvSpPr>
            <p:cNvPr id="975" name="MH_Other_435"/>
            <p:cNvSpPr>
              <a:spLocks/>
            </p:cNvSpPr>
            <p:nvPr>
              <p:custDataLst>
                <p:tags r:id="rId441"/>
              </p:custDataLst>
            </p:nvPr>
          </p:nvSpPr>
          <p:spPr bwMode="auto">
            <a:xfrm>
              <a:off x="8586789" y="3951288"/>
              <a:ext cx="130175" cy="188912"/>
            </a:xfrm>
            <a:custGeom>
              <a:avLst/>
              <a:gdLst>
                <a:gd name="T0" fmla="*/ 99 w 99"/>
                <a:gd name="T1" fmla="*/ 8 h 142"/>
                <a:gd name="T2" fmla="*/ 73 w 99"/>
                <a:gd name="T3" fmla="*/ 0 h 142"/>
                <a:gd name="T4" fmla="*/ 36 w 99"/>
                <a:gd name="T5" fmla="*/ 49 h 142"/>
                <a:gd name="T6" fmla="*/ 0 w 99"/>
                <a:gd name="T7" fmla="*/ 82 h 142"/>
                <a:gd name="T8" fmla="*/ 62 w 99"/>
                <a:gd name="T9" fmla="*/ 136 h 142"/>
                <a:gd name="T10" fmla="*/ 99 w 99"/>
                <a:gd name="T11" fmla="*/ 73 h 142"/>
                <a:gd name="T12" fmla="*/ 99 w 99"/>
                <a:gd name="T13" fmla="*/ 8 h 142"/>
              </a:gdLst>
              <a:ahLst/>
              <a:cxnLst>
                <a:cxn ang="0">
                  <a:pos x="T0" y="T1"/>
                </a:cxn>
                <a:cxn ang="0">
                  <a:pos x="T2" y="T3"/>
                </a:cxn>
                <a:cxn ang="0">
                  <a:pos x="T4" y="T5"/>
                </a:cxn>
                <a:cxn ang="0">
                  <a:pos x="T6" y="T7"/>
                </a:cxn>
                <a:cxn ang="0">
                  <a:pos x="T8" y="T9"/>
                </a:cxn>
                <a:cxn ang="0">
                  <a:pos x="T10" y="T11"/>
                </a:cxn>
                <a:cxn ang="0">
                  <a:pos x="T12" y="T13"/>
                </a:cxn>
              </a:cxnLst>
              <a:rect l="0" t="0" r="r" b="b"/>
              <a:pathLst>
                <a:path w="99" h="142">
                  <a:moveTo>
                    <a:pt x="99" y="8"/>
                  </a:moveTo>
                  <a:cubicBezTo>
                    <a:pt x="73" y="0"/>
                    <a:pt x="73" y="0"/>
                    <a:pt x="73" y="0"/>
                  </a:cubicBezTo>
                  <a:cubicBezTo>
                    <a:pt x="57" y="9"/>
                    <a:pt x="44" y="26"/>
                    <a:pt x="36" y="49"/>
                  </a:cubicBezTo>
                  <a:cubicBezTo>
                    <a:pt x="26" y="70"/>
                    <a:pt x="14" y="80"/>
                    <a:pt x="0" y="82"/>
                  </a:cubicBezTo>
                  <a:cubicBezTo>
                    <a:pt x="18" y="124"/>
                    <a:pt x="39" y="142"/>
                    <a:pt x="62" y="136"/>
                  </a:cubicBezTo>
                  <a:cubicBezTo>
                    <a:pt x="79" y="121"/>
                    <a:pt x="91" y="100"/>
                    <a:pt x="99" y="73"/>
                  </a:cubicBezTo>
                  <a:cubicBezTo>
                    <a:pt x="99" y="8"/>
                    <a:pt x="99" y="8"/>
                    <a:pt x="99" y="8"/>
                  </a:cubicBezTo>
                  <a:close/>
                </a:path>
              </a:pathLst>
            </a:custGeom>
            <a:solidFill>
              <a:srgbClr val="DCA56D"/>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zh-CN" altLang="en-US" kern="0">
                <a:solidFill>
                  <a:prstClr val="black"/>
                </a:solidFill>
                <a:cs typeface="+mn-ea"/>
                <a:sym typeface="+mn-lt"/>
              </a:endParaRPr>
            </a:p>
          </p:txBody>
        </p:sp>
        <p:sp>
          <p:nvSpPr>
            <p:cNvPr id="976" name="MH_Other_436"/>
            <p:cNvSpPr>
              <a:spLocks/>
            </p:cNvSpPr>
            <p:nvPr>
              <p:custDataLst>
                <p:tags r:id="rId442"/>
              </p:custDataLst>
            </p:nvPr>
          </p:nvSpPr>
          <p:spPr bwMode="auto">
            <a:xfrm>
              <a:off x="8816976" y="3819526"/>
              <a:ext cx="138113" cy="106363"/>
            </a:xfrm>
            <a:custGeom>
              <a:avLst/>
              <a:gdLst>
                <a:gd name="T0" fmla="*/ 91 w 105"/>
                <a:gd name="T1" fmla="*/ 0 h 80"/>
                <a:gd name="T2" fmla="*/ 61 w 105"/>
                <a:gd name="T3" fmla="*/ 34 h 80"/>
                <a:gd name="T4" fmla="*/ 0 w 105"/>
                <a:gd name="T5" fmla="*/ 27 h 80"/>
                <a:gd name="T6" fmla="*/ 10 w 105"/>
                <a:gd name="T7" fmla="*/ 33 h 80"/>
                <a:gd name="T8" fmla="*/ 15 w 105"/>
                <a:gd name="T9" fmla="*/ 53 h 80"/>
                <a:gd name="T10" fmla="*/ 30 w 105"/>
                <a:gd name="T11" fmla="*/ 80 h 80"/>
                <a:gd name="T12" fmla="*/ 23 w 105"/>
                <a:gd name="T13" fmla="*/ 53 h 80"/>
                <a:gd name="T14" fmla="*/ 21 w 105"/>
                <a:gd name="T15" fmla="*/ 41 h 80"/>
                <a:gd name="T16" fmla="*/ 80 w 105"/>
                <a:gd name="T17" fmla="*/ 29 h 80"/>
                <a:gd name="T18" fmla="*/ 105 w 105"/>
                <a:gd name="T19" fmla="*/ 7 h 80"/>
                <a:gd name="T20" fmla="*/ 91 w 105"/>
                <a:gd name="T21"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5" h="80">
                  <a:moveTo>
                    <a:pt x="91" y="0"/>
                  </a:moveTo>
                  <a:cubicBezTo>
                    <a:pt x="61" y="34"/>
                    <a:pt x="61" y="34"/>
                    <a:pt x="61" y="34"/>
                  </a:cubicBezTo>
                  <a:cubicBezTo>
                    <a:pt x="42" y="43"/>
                    <a:pt x="21" y="40"/>
                    <a:pt x="0" y="27"/>
                  </a:cubicBezTo>
                  <a:cubicBezTo>
                    <a:pt x="10" y="33"/>
                    <a:pt x="10" y="33"/>
                    <a:pt x="10" y="33"/>
                  </a:cubicBezTo>
                  <a:cubicBezTo>
                    <a:pt x="15" y="53"/>
                    <a:pt x="15" y="53"/>
                    <a:pt x="15" y="53"/>
                  </a:cubicBezTo>
                  <a:cubicBezTo>
                    <a:pt x="30" y="80"/>
                    <a:pt x="30" y="80"/>
                    <a:pt x="30" y="80"/>
                  </a:cubicBezTo>
                  <a:cubicBezTo>
                    <a:pt x="23" y="53"/>
                    <a:pt x="23" y="53"/>
                    <a:pt x="23" y="53"/>
                  </a:cubicBezTo>
                  <a:cubicBezTo>
                    <a:pt x="21" y="41"/>
                    <a:pt x="21" y="41"/>
                    <a:pt x="21" y="41"/>
                  </a:cubicBezTo>
                  <a:cubicBezTo>
                    <a:pt x="42" y="57"/>
                    <a:pt x="62" y="53"/>
                    <a:pt x="80" y="29"/>
                  </a:cubicBezTo>
                  <a:cubicBezTo>
                    <a:pt x="87" y="13"/>
                    <a:pt x="95" y="6"/>
                    <a:pt x="105" y="7"/>
                  </a:cubicBezTo>
                  <a:cubicBezTo>
                    <a:pt x="91" y="0"/>
                    <a:pt x="91" y="0"/>
                    <a:pt x="91" y="0"/>
                  </a:cubicBezTo>
                  <a:close/>
                </a:path>
              </a:pathLst>
            </a:custGeom>
            <a:solidFill>
              <a:srgbClr val="41271D"/>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zh-CN" altLang="en-US" kern="0">
                <a:solidFill>
                  <a:prstClr val="black"/>
                </a:solidFill>
                <a:cs typeface="+mn-ea"/>
                <a:sym typeface="+mn-lt"/>
              </a:endParaRPr>
            </a:p>
          </p:txBody>
        </p:sp>
        <p:sp>
          <p:nvSpPr>
            <p:cNvPr id="977" name="MH_Other_437"/>
            <p:cNvSpPr>
              <a:spLocks/>
            </p:cNvSpPr>
            <p:nvPr>
              <p:custDataLst>
                <p:tags r:id="rId443"/>
              </p:custDataLst>
            </p:nvPr>
          </p:nvSpPr>
          <p:spPr bwMode="auto">
            <a:xfrm>
              <a:off x="8832850" y="3992563"/>
              <a:ext cx="90488" cy="366712"/>
            </a:xfrm>
            <a:custGeom>
              <a:avLst/>
              <a:gdLst>
                <a:gd name="T0" fmla="*/ 39 w 68"/>
                <a:gd name="T1" fmla="*/ 0 h 279"/>
                <a:gd name="T2" fmla="*/ 30 w 68"/>
                <a:gd name="T3" fmla="*/ 3 h 279"/>
                <a:gd name="T4" fmla="*/ 50 w 68"/>
                <a:gd name="T5" fmla="*/ 93 h 279"/>
                <a:gd name="T6" fmla="*/ 17 w 68"/>
                <a:gd name="T7" fmla="*/ 219 h 279"/>
                <a:gd name="T8" fmla="*/ 0 w 68"/>
                <a:gd name="T9" fmla="*/ 170 h 279"/>
                <a:gd name="T10" fmla="*/ 19 w 68"/>
                <a:gd name="T11" fmla="*/ 279 h 279"/>
                <a:gd name="T12" fmla="*/ 62 w 68"/>
                <a:gd name="T13" fmla="*/ 119 h 279"/>
                <a:gd name="T14" fmla="*/ 68 w 68"/>
                <a:gd name="T15" fmla="*/ 83 h 279"/>
                <a:gd name="T16" fmla="*/ 68 w 68"/>
                <a:gd name="T17" fmla="*/ 76 h 279"/>
                <a:gd name="T18" fmla="*/ 65 w 68"/>
                <a:gd name="T19" fmla="*/ 83 h 279"/>
                <a:gd name="T20" fmla="*/ 49 w 68"/>
                <a:gd name="T21" fmla="*/ 63 h 279"/>
                <a:gd name="T22" fmla="*/ 44 w 68"/>
                <a:gd name="T23" fmla="*/ 7 h 279"/>
                <a:gd name="T24" fmla="*/ 39 w 68"/>
                <a:gd name="T25" fmla="*/ 0 h 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8" h="279">
                  <a:moveTo>
                    <a:pt x="39" y="0"/>
                  </a:moveTo>
                  <a:cubicBezTo>
                    <a:pt x="30" y="3"/>
                    <a:pt x="30" y="3"/>
                    <a:pt x="30" y="3"/>
                  </a:cubicBezTo>
                  <a:cubicBezTo>
                    <a:pt x="30" y="41"/>
                    <a:pt x="36" y="71"/>
                    <a:pt x="50" y="93"/>
                  </a:cubicBezTo>
                  <a:cubicBezTo>
                    <a:pt x="17" y="219"/>
                    <a:pt x="17" y="219"/>
                    <a:pt x="17" y="219"/>
                  </a:cubicBezTo>
                  <a:cubicBezTo>
                    <a:pt x="0" y="170"/>
                    <a:pt x="0" y="170"/>
                    <a:pt x="0" y="170"/>
                  </a:cubicBezTo>
                  <a:cubicBezTo>
                    <a:pt x="19" y="279"/>
                    <a:pt x="19" y="279"/>
                    <a:pt x="19" y="279"/>
                  </a:cubicBezTo>
                  <a:cubicBezTo>
                    <a:pt x="28" y="217"/>
                    <a:pt x="43" y="164"/>
                    <a:pt x="62" y="119"/>
                  </a:cubicBezTo>
                  <a:cubicBezTo>
                    <a:pt x="65" y="107"/>
                    <a:pt x="67" y="95"/>
                    <a:pt x="68" y="83"/>
                  </a:cubicBezTo>
                  <a:cubicBezTo>
                    <a:pt x="68" y="80"/>
                    <a:pt x="68" y="78"/>
                    <a:pt x="68" y="76"/>
                  </a:cubicBezTo>
                  <a:cubicBezTo>
                    <a:pt x="65" y="83"/>
                    <a:pt x="65" y="83"/>
                    <a:pt x="65" y="83"/>
                  </a:cubicBezTo>
                  <a:cubicBezTo>
                    <a:pt x="59" y="81"/>
                    <a:pt x="54" y="74"/>
                    <a:pt x="49" y="63"/>
                  </a:cubicBezTo>
                  <a:cubicBezTo>
                    <a:pt x="44" y="7"/>
                    <a:pt x="44" y="7"/>
                    <a:pt x="44" y="7"/>
                  </a:cubicBezTo>
                  <a:cubicBezTo>
                    <a:pt x="39" y="0"/>
                    <a:pt x="39" y="0"/>
                    <a:pt x="39" y="0"/>
                  </a:cubicBezTo>
                  <a:close/>
                </a:path>
              </a:pathLst>
            </a:custGeom>
            <a:solidFill>
              <a:srgbClr val="C8C8C8"/>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zh-CN" altLang="en-US" kern="0">
                <a:solidFill>
                  <a:prstClr val="black"/>
                </a:solidFill>
                <a:cs typeface="+mn-ea"/>
                <a:sym typeface="+mn-lt"/>
              </a:endParaRPr>
            </a:p>
          </p:txBody>
        </p:sp>
        <p:sp>
          <p:nvSpPr>
            <p:cNvPr id="978" name="MH_Other_438"/>
            <p:cNvSpPr>
              <a:spLocks/>
            </p:cNvSpPr>
            <p:nvPr>
              <p:custDataLst>
                <p:tags r:id="rId444"/>
              </p:custDataLst>
            </p:nvPr>
          </p:nvSpPr>
          <p:spPr bwMode="auto">
            <a:xfrm>
              <a:off x="8743950" y="3995738"/>
              <a:ext cx="153988" cy="284162"/>
            </a:xfrm>
            <a:custGeom>
              <a:avLst/>
              <a:gdLst>
                <a:gd name="T0" fmla="*/ 97 w 117"/>
                <a:gd name="T1" fmla="*/ 0 h 216"/>
                <a:gd name="T2" fmla="*/ 69 w 117"/>
                <a:gd name="T3" fmla="*/ 9 h 216"/>
                <a:gd name="T4" fmla="*/ 28 w 117"/>
                <a:gd name="T5" fmla="*/ 53 h 216"/>
                <a:gd name="T6" fmla="*/ 0 w 117"/>
                <a:gd name="T7" fmla="*/ 164 h 216"/>
                <a:gd name="T8" fmla="*/ 16 w 117"/>
                <a:gd name="T9" fmla="*/ 165 h 216"/>
                <a:gd name="T10" fmla="*/ 34 w 117"/>
                <a:gd name="T11" fmla="*/ 58 h 216"/>
                <a:gd name="T12" fmla="*/ 32 w 117"/>
                <a:gd name="T13" fmla="*/ 165 h 216"/>
                <a:gd name="T14" fmla="*/ 67 w 117"/>
                <a:gd name="T15" fmla="*/ 167 h 216"/>
                <a:gd name="T16" fmla="*/ 84 w 117"/>
                <a:gd name="T17" fmla="*/ 216 h 216"/>
                <a:gd name="T18" fmla="*/ 117 w 117"/>
                <a:gd name="T19" fmla="*/ 90 h 216"/>
                <a:gd name="T20" fmla="*/ 97 w 117"/>
                <a:gd name="T21" fmla="*/ 0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7" h="216">
                  <a:moveTo>
                    <a:pt x="97" y="0"/>
                  </a:moveTo>
                  <a:cubicBezTo>
                    <a:pt x="69" y="9"/>
                    <a:pt x="69" y="9"/>
                    <a:pt x="69" y="9"/>
                  </a:cubicBezTo>
                  <a:cubicBezTo>
                    <a:pt x="48" y="15"/>
                    <a:pt x="34" y="30"/>
                    <a:pt x="28" y="53"/>
                  </a:cubicBezTo>
                  <a:cubicBezTo>
                    <a:pt x="0" y="164"/>
                    <a:pt x="0" y="164"/>
                    <a:pt x="0" y="164"/>
                  </a:cubicBezTo>
                  <a:cubicBezTo>
                    <a:pt x="16" y="165"/>
                    <a:pt x="16" y="165"/>
                    <a:pt x="16" y="165"/>
                  </a:cubicBezTo>
                  <a:cubicBezTo>
                    <a:pt x="34" y="58"/>
                    <a:pt x="34" y="58"/>
                    <a:pt x="34" y="58"/>
                  </a:cubicBezTo>
                  <a:cubicBezTo>
                    <a:pt x="30" y="98"/>
                    <a:pt x="30" y="134"/>
                    <a:pt x="32" y="165"/>
                  </a:cubicBezTo>
                  <a:cubicBezTo>
                    <a:pt x="67" y="167"/>
                    <a:pt x="67" y="167"/>
                    <a:pt x="67" y="167"/>
                  </a:cubicBezTo>
                  <a:cubicBezTo>
                    <a:pt x="84" y="216"/>
                    <a:pt x="84" y="216"/>
                    <a:pt x="84" y="216"/>
                  </a:cubicBezTo>
                  <a:cubicBezTo>
                    <a:pt x="117" y="90"/>
                    <a:pt x="117" y="90"/>
                    <a:pt x="117" y="90"/>
                  </a:cubicBezTo>
                  <a:cubicBezTo>
                    <a:pt x="103" y="68"/>
                    <a:pt x="97" y="38"/>
                    <a:pt x="97" y="0"/>
                  </a:cubicBezTo>
                  <a:close/>
                </a:path>
              </a:pathLst>
            </a:custGeom>
            <a:solidFill>
              <a:srgbClr val="EAEAEA"/>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zh-CN" altLang="en-US" kern="0">
                <a:solidFill>
                  <a:prstClr val="black"/>
                </a:solidFill>
                <a:cs typeface="+mn-ea"/>
                <a:sym typeface="+mn-lt"/>
              </a:endParaRPr>
            </a:p>
          </p:txBody>
        </p:sp>
        <p:sp>
          <p:nvSpPr>
            <p:cNvPr id="979" name="MH_Other_439"/>
            <p:cNvSpPr>
              <a:spLocks/>
            </p:cNvSpPr>
            <p:nvPr>
              <p:custDataLst>
                <p:tags r:id="rId445"/>
              </p:custDataLst>
            </p:nvPr>
          </p:nvSpPr>
          <p:spPr bwMode="auto">
            <a:xfrm>
              <a:off x="8572501" y="4089401"/>
              <a:ext cx="74613" cy="117475"/>
            </a:xfrm>
            <a:custGeom>
              <a:avLst/>
              <a:gdLst>
                <a:gd name="T0" fmla="*/ 5 w 56"/>
                <a:gd name="T1" fmla="*/ 0 h 89"/>
                <a:gd name="T2" fmla="*/ 0 w 56"/>
                <a:gd name="T3" fmla="*/ 16 h 89"/>
                <a:gd name="T4" fmla="*/ 37 w 56"/>
                <a:gd name="T5" fmla="*/ 88 h 89"/>
                <a:gd name="T6" fmla="*/ 56 w 56"/>
                <a:gd name="T7" fmla="*/ 89 h 89"/>
                <a:gd name="T8" fmla="*/ 44 w 56"/>
                <a:gd name="T9" fmla="*/ 68 h 89"/>
                <a:gd name="T10" fmla="*/ 5 w 56"/>
                <a:gd name="T11" fmla="*/ 0 h 89"/>
              </a:gdLst>
              <a:ahLst/>
              <a:cxnLst>
                <a:cxn ang="0">
                  <a:pos x="T0" y="T1"/>
                </a:cxn>
                <a:cxn ang="0">
                  <a:pos x="T2" y="T3"/>
                </a:cxn>
                <a:cxn ang="0">
                  <a:pos x="T4" y="T5"/>
                </a:cxn>
                <a:cxn ang="0">
                  <a:pos x="T6" y="T7"/>
                </a:cxn>
                <a:cxn ang="0">
                  <a:pos x="T8" y="T9"/>
                </a:cxn>
                <a:cxn ang="0">
                  <a:pos x="T10" y="T11"/>
                </a:cxn>
              </a:cxnLst>
              <a:rect l="0" t="0" r="r" b="b"/>
              <a:pathLst>
                <a:path w="56" h="89">
                  <a:moveTo>
                    <a:pt x="5" y="0"/>
                  </a:moveTo>
                  <a:cubicBezTo>
                    <a:pt x="4" y="6"/>
                    <a:pt x="2" y="11"/>
                    <a:pt x="0" y="16"/>
                  </a:cubicBezTo>
                  <a:cubicBezTo>
                    <a:pt x="37" y="88"/>
                    <a:pt x="37" y="88"/>
                    <a:pt x="37" y="88"/>
                  </a:cubicBezTo>
                  <a:cubicBezTo>
                    <a:pt x="56" y="89"/>
                    <a:pt x="56" y="89"/>
                    <a:pt x="56" y="89"/>
                  </a:cubicBezTo>
                  <a:cubicBezTo>
                    <a:pt x="44" y="68"/>
                    <a:pt x="44" y="68"/>
                    <a:pt x="44" y="68"/>
                  </a:cubicBezTo>
                  <a:cubicBezTo>
                    <a:pt x="5" y="0"/>
                    <a:pt x="5" y="0"/>
                    <a:pt x="5" y="0"/>
                  </a:cubicBezTo>
                  <a:close/>
                </a:path>
              </a:pathLst>
            </a:custGeom>
            <a:solidFill>
              <a:srgbClr val="89713A"/>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zh-CN" altLang="en-US" kern="0">
                <a:solidFill>
                  <a:prstClr val="black"/>
                </a:solidFill>
                <a:cs typeface="+mn-ea"/>
                <a:sym typeface="+mn-lt"/>
              </a:endParaRPr>
            </a:p>
          </p:txBody>
        </p:sp>
        <p:sp>
          <p:nvSpPr>
            <p:cNvPr id="980" name="MH_Other_440"/>
            <p:cNvSpPr>
              <a:spLocks/>
            </p:cNvSpPr>
            <p:nvPr>
              <p:custDataLst>
                <p:tags r:id="rId446"/>
              </p:custDataLst>
            </p:nvPr>
          </p:nvSpPr>
          <p:spPr bwMode="auto">
            <a:xfrm>
              <a:off x="8577264" y="4060825"/>
              <a:ext cx="85725" cy="139700"/>
            </a:xfrm>
            <a:custGeom>
              <a:avLst/>
              <a:gdLst>
                <a:gd name="T0" fmla="*/ 0 w 66"/>
                <a:gd name="T1" fmla="*/ 4 h 106"/>
                <a:gd name="T2" fmla="*/ 2 w 66"/>
                <a:gd name="T3" fmla="*/ 22 h 106"/>
                <a:gd name="T4" fmla="*/ 41 w 66"/>
                <a:gd name="T5" fmla="*/ 90 h 106"/>
                <a:gd name="T6" fmla="*/ 66 w 66"/>
                <a:gd name="T7" fmla="*/ 106 h 106"/>
                <a:gd name="T8" fmla="*/ 54 w 66"/>
                <a:gd name="T9" fmla="*/ 86 h 106"/>
                <a:gd name="T10" fmla="*/ 65 w 66"/>
                <a:gd name="T11" fmla="*/ 64 h 106"/>
                <a:gd name="T12" fmla="*/ 56 w 66"/>
                <a:gd name="T13" fmla="*/ 63 h 106"/>
                <a:gd name="T14" fmla="*/ 8 w 66"/>
                <a:gd name="T15" fmla="*/ 0 h 106"/>
                <a:gd name="T16" fmla="*/ 0 w 66"/>
                <a:gd name="T17" fmla="*/ 4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 h="106">
                  <a:moveTo>
                    <a:pt x="0" y="4"/>
                  </a:moveTo>
                  <a:cubicBezTo>
                    <a:pt x="2" y="22"/>
                    <a:pt x="2" y="22"/>
                    <a:pt x="2" y="22"/>
                  </a:cubicBezTo>
                  <a:cubicBezTo>
                    <a:pt x="41" y="90"/>
                    <a:pt x="41" y="90"/>
                    <a:pt x="41" y="90"/>
                  </a:cubicBezTo>
                  <a:cubicBezTo>
                    <a:pt x="66" y="106"/>
                    <a:pt x="66" y="106"/>
                    <a:pt x="66" y="106"/>
                  </a:cubicBezTo>
                  <a:cubicBezTo>
                    <a:pt x="54" y="86"/>
                    <a:pt x="54" y="86"/>
                    <a:pt x="54" y="86"/>
                  </a:cubicBezTo>
                  <a:cubicBezTo>
                    <a:pt x="65" y="64"/>
                    <a:pt x="65" y="64"/>
                    <a:pt x="65" y="64"/>
                  </a:cubicBezTo>
                  <a:cubicBezTo>
                    <a:pt x="62" y="64"/>
                    <a:pt x="59" y="64"/>
                    <a:pt x="56" y="63"/>
                  </a:cubicBezTo>
                  <a:cubicBezTo>
                    <a:pt x="29" y="55"/>
                    <a:pt x="12" y="34"/>
                    <a:pt x="8" y="0"/>
                  </a:cubicBezTo>
                  <a:cubicBezTo>
                    <a:pt x="5" y="1"/>
                    <a:pt x="2" y="3"/>
                    <a:pt x="0" y="4"/>
                  </a:cubicBezTo>
                  <a:close/>
                </a:path>
              </a:pathLst>
            </a:custGeom>
            <a:solidFill>
              <a:srgbClr val="DCA56D"/>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zh-CN" altLang="en-US" kern="0">
                <a:solidFill>
                  <a:prstClr val="black"/>
                </a:solidFill>
                <a:cs typeface="+mn-ea"/>
                <a:sym typeface="+mn-lt"/>
              </a:endParaRPr>
            </a:p>
          </p:txBody>
        </p:sp>
        <p:sp>
          <p:nvSpPr>
            <p:cNvPr id="981" name="MH_Other_441"/>
            <p:cNvSpPr>
              <a:spLocks noEditPoints="1"/>
            </p:cNvSpPr>
            <p:nvPr>
              <p:custDataLst>
                <p:tags r:id="rId447"/>
              </p:custDataLst>
            </p:nvPr>
          </p:nvSpPr>
          <p:spPr bwMode="auto">
            <a:xfrm>
              <a:off x="8420100" y="4148138"/>
              <a:ext cx="292100" cy="704850"/>
            </a:xfrm>
            <a:custGeom>
              <a:avLst/>
              <a:gdLst>
                <a:gd name="T0" fmla="*/ 86 w 221"/>
                <a:gd name="T1" fmla="*/ 0 h 534"/>
                <a:gd name="T2" fmla="*/ 79 w 221"/>
                <a:gd name="T3" fmla="*/ 2 h 534"/>
                <a:gd name="T4" fmla="*/ 35 w 221"/>
                <a:gd name="T5" fmla="*/ 25 h 534"/>
                <a:gd name="T6" fmla="*/ 35 w 221"/>
                <a:gd name="T7" fmla="*/ 26 h 534"/>
                <a:gd name="T8" fmla="*/ 10 w 221"/>
                <a:gd name="T9" fmla="*/ 145 h 534"/>
                <a:gd name="T10" fmla="*/ 14 w 221"/>
                <a:gd name="T11" fmla="*/ 250 h 534"/>
                <a:gd name="T12" fmla="*/ 17 w 221"/>
                <a:gd name="T13" fmla="*/ 331 h 534"/>
                <a:gd name="T14" fmla="*/ 24 w 221"/>
                <a:gd name="T15" fmla="*/ 367 h 534"/>
                <a:gd name="T16" fmla="*/ 42 w 221"/>
                <a:gd name="T17" fmla="*/ 433 h 534"/>
                <a:gd name="T18" fmla="*/ 70 w 221"/>
                <a:gd name="T19" fmla="*/ 534 h 534"/>
                <a:gd name="T20" fmla="*/ 128 w 221"/>
                <a:gd name="T21" fmla="*/ 505 h 534"/>
                <a:gd name="T22" fmla="*/ 91 w 221"/>
                <a:gd name="T23" fmla="*/ 290 h 534"/>
                <a:gd name="T24" fmla="*/ 71 w 221"/>
                <a:gd name="T25" fmla="*/ 252 h 534"/>
                <a:gd name="T26" fmla="*/ 111 w 221"/>
                <a:gd name="T27" fmla="*/ 127 h 534"/>
                <a:gd name="T28" fmla="*/ 91 w 221"/>
                <a:gd name="T29" fmla="*/ 246 h 534"/>
                <a:gd name="T30" fmla="*/ 105 w 221"/>
                <a:gd name="T31" fmla="*/ 278 h 534"/>
                <a:gd name="T32" fmla="*/ 174 w 221"/>
                <a:gd name="T33" fmla="*/ 286 h 534"/>
                <a:gd name="T34" fmla="*/ 164 w 221"/>
                <a:gd name="T35" fmla="*/ 329 h 534"/>
                <a:gd name="T36" fmla="*/ 156 w 221"/>
                <a:gd name="T37" fmla="*/ 329 h 534"/>
                <a:gd name="T38" fmla="*/ 129 w 221"/>
                <a:gd name="T39" fmla="*/ 399 h 534"/>
                <a:gd name="T40" fmla="*/ 138 w 221"/>
                <a:gd name="T41" fmla="*/ 441 h 534"/>
                <a:gd name="T42" fmla="*/ 195 w 221"/>
                <a:gd name="T43" fmla="*/ 377 h 534"/>
                <a:gd name="T44" fmla="*/ 221 w 221"/>
                <a:gd name="T45" fmla="*/ 278 h 534"/>
                <a:gd name="T46" fmla="*/ 169 w 221"/>
                <a:gd name="T47" fmla="*/ 263 h 534"/>
                <a:gd name="T48" fmla="*/ 169 w 221"/>
                <a:gd name="T49" fmla="*/ 254 h 534"/>
                <a:gd name="T50" fmla="*/ 159 w 221"/>
                <a:gd name="T51" fmla="*/ 254 h 534"/>
                <a:gd name="T52" fmla="*/ 113 w 221"/>
                <a:gd name="T53" fmla="*/ 66 h 534"/>
                <a:gd name="T54" fmla="*/ 113 w 221"/>
                <a:gd name="T55" fmla="*/ 52 h 534"/>
                <a:gd name="T56" fmla="*/ 86 w 221"/>
                <a:gd name="T57" fmla="*/ 0 h 534"/>
                <a:gd name="T58" fmla="*/ 85 w 221"/>
                <a:gd name="T59" fmla="*/ 3 h 534"/>
                <a:gd name="T60" fmla="*/ 43 w 221"/>
                <a:gd name="T61" fmla="*/ 41 h 534"/>
                <a:gd name="T62" fmla="*/ 25 w 221"/>
                <a:gd name="T63" fmla="*/ 147 h 534"/>
                <a:gd name="T64" fmla="*/ 25 w 221"/>
                <a:gd name="T65" fmla="*/ 296 h 534"/>
                <a:gd name="T66" fmla="*/ 82 w 221"/>
                <a:gd name="T67" fmla="*/ 528 h 534"/>
                <a:gd name="T68" fmla="*/ 72 w 221"/>
                <a:gd name="T69" fmla="*/ 531 h 534"/>
                <a:gd name="T70" fmla="*/ 27 w 221"/>
                <a:gd name="T71" fmla="*/ 366 h 534"/>
                <a:gd name="T72" fmla="*/ 20 w 221"/>
                <a:gd name="T73" fmla="*/ 330 h 534"/>
                <a:gd name="T74" fmla="*/ 20 w 221"/>
                <a:gd name="T75" fmla="*/ 330 h 534"/>
                <a:gd name="T76" fmla="*/ 17 w 221"/>
                <a:gd name="T77" fmla="*/ 250 h 534"/>
                <a:gd name="T78" fmla="*/ 17 w 221"/>
                <a:gd name="T79" fmla="*/ 250 h 534"/>
                <a:gd name="T80" fmla="*/ 13 w 221"/>
                <a:gd name="T81" fmla="*/ 145 h 534"/>
                <a:gd name="T82" fmla="*/ 13 w 221"/>
                <a:gd name="T83" fmla="*/ 144 h 534"/>
                <a:gd name="T84" fmla="*/ 37 w 221"/>
                <a:gd name="T85" fmla="*/ 28 h 534"/>
                <a:gd name="T86" fmla="*/ 80 w 221"/>
                <a:gd name="T87" fmla="*/ 5 h 534"/>
                <a:gd name="T88" fmla="*/ 85 w 221"/>
                <a:gd name="T89" fmla="*/ 3 h 5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21" h="534">
                  <a:moveTo>
                    <a:pt x="86" y="0"/>
                  </a:moveTo>
                  <a:cubicBezTo>
                    <a:pt x="84" y="1"/>
                    <a:pt x="81" y="2"/>
                    <a:pt x="79" y="2"/>
                  </a:cubicBezTo>
                  <a:cubicBezTo>
                    <a:pt x="35" y="25"/>
                    <a:pt x="35" y="25"/>
                    <a:pt x="35" y="25"/>
                  </a:cubicBezTo>
                  <a:cubicBezTo>
                    <a:pt x="35" y="25"/>
                    <a:pt x="35" y="26"/>
                    <a:pt x="35" y="26"/>
                  </a:cubicBezTo>
                  <a:cubicBezTo>
                    <a:pt x="9" y="67"/>
                    <a:pt x="0" y="107"/>
                    <a:pt x="10" y="145"/>
                  </a:cubicBezTo>
                  <a:cubicBezTo>
                    <a:pt x="14" y="250"/>
                    <a:pt x="14" y="250"/>
                    <a:pt x="14" y="250"/>
                  </a:cubicBezTo>
                  <a:cubicBezTo>
                    <a:pt x="12" y="279"/>
                    <a:pt x="13" y="306"/>
                    <a:pt x="17" y="331"/>
                  </a:cubicBezTo>
                  <a:cubicBezTo>
                    <a:pt x="18" y="343"/>
                    <a:pt x="21" y="356"/>
                    <a:pt x="24" y="367"/>
                  </a:cubicBezTo>
                  <a:cubicBezTo>
                    <a:pt x="42" y="433"/>
                    <a:pt x="42" y="433"/>
                    <a:pt x="42" y="433"/>
                  </a:cubicBezTo>
                  <a:cubicBezTo>
                    <a:pt x="70" y="534"/>
                    <a:pt x="70" y="534"/>
                    <a:pt x="70" y="534"/>
                  </a:cubicBezTo>
                  <a:cubicBezTo>
                    <a:pt x="97" y="528"/>
                    <a:pt x="117" y="518"/>
                    <a:pt x="128" y="505"/>
                  </a:cubicBezTo>
                  <a:cubicBezTo>
                    <a:pt x="91" y="290"/>
                    <a:pt x="91" y="290"/>
                    <a:pt x="91" y="290"/>
                  </a:cubicBezTo>
                  <a:cubicBezTo>
                    <a:pt x="71" y="252"/>
                    <a:pt x="71" y="252"/>
                    <a:pt x="71" y="252"/>
                  </a:cubicBezTo>
                  <a:cubicBezTo>
                    <a:pt x="111" y="127"/>
                    <a:pt x="111" y="127"/>
                    <a:pt x="111" y="127"/>
                  </a:cubicBezTo>
                  <a:cubicBezTo>
                    <a:pt x="91" y="246"/>
                    <a:pt x="91" y="246"/>
                    <a:pt x="91" y="246"/>
                  </a:cubicBezTo>
                  <a:cubicBezTo>
                    <a:pt x="105" y="278"/>
                    <a:pt x="105" y="278"/>
                    <a:pt x="105" y="278"/>
                  </a:cubicBezTo>
                  <a:cubicBezTo>
                    <a:pt x="174" y="286"/>
                    <a:pt x="174" y="286"/>
                    <a:pt x="174" y="286"/>
                  </a:cubicBezTo>
                  <a:cubicBezTo>
                    <a:pt x="164" y="329"/>
                    <a:pt x="164" y="329"/>
                    <a:pt x="164" y="329"/>
                  </a:cubicBezTo>
                  <a:cubicBezTo>
                    <a:pt x="156" y="329"/>
                    <a:pt x="156" y="329"/>
                    <a:pt x="156" y="329"/>
                  </a:cubicBezTo>
                  <a:cubicBezTo>
                    <a:pt x="150" y="362"/>
                    <a:pt x="141" y="385"/>
                    <a:pt x="129" y="399"/>
                  </a:cubicBezTo>
                  <a:cubicBezTo>
                    <a:pt x="138" y="441"/>
                    <a:pt x="138" y="441"/>
                    <a:pt x="138" y="441"/>
                  </a:cubicBezTo>
                  <a:cubicBezTo>
                    <a:pt x="167" y="429"/>
                    <a:pt x="186" y="408"/>
                    <a:pt x="195" y="377"/>
                  </a:cubicBezTo>
                  <a:cubicBezTo>
                    <a:pt x="221" y="278"/>
                    <a:pt x="221" y="278"/>
                    <a:pt x="221" y="278"/>
                  </a:cubicBezTo>
                  <a:cubicBezTo>
                    <a:pt x="169" y="263"/>
                    <a:pt x="169" y="263"/>
                    <a:pt x="169" y="263"/>
                  </a:cubicBezTo>
                  <a:cubicBezTo>
                    <a:pt x="169" y="254"/>
                    <a:pt x="169" y="254"/>
                    <a:pt x="169" y="254"/>
                  </a:cubicBezTo>
                  <a:cubicBezTo>
                    <a:pt x="159" y="254"/>
                    <a:pt x="159" y="254"/>
                    <a:pt x="159" y="254"/>
                  </a:cubicBezTo>
                  <a:cubicBezTo>
                    <a:pt x="113" y="66"/>
                    <a:pt x="113" y="66"/>
                    <a:pt x="113" y="66"/>
                  </a:cubicBezTo>
                  <a:cubicBezTo>
                    <a:pt x="113" y="52"/>
                    <a:pt x="113" y="52"/>
                    <a:pt x="113" y="52"/>
                  </a:cubicBezTo>
                  <a:cubicBezTo>
                    <a:pt x="86" y="0"/>
                    <a:pt x="86" y="0"/>
                    <a:pt x="86" y="0"/>
                  </a:cubicBezTo>
                  <a:close/>
                  <a:moveTo>
                    <a:pt x="85" y="3"/>
                  </a:moveTo>
                  <a:cubicBezTo>
                    <a:pt x="43" y="41"/>
                    <a:pt x="43" y="41"/>
                    <a:pt x="43" y="41"/>
                  </a:cubicBezTo>
                  <a:cubicBezTo>
                    <a:pt x="22" y="74"/>
                    <a:pt x="15" y="109"/>
                    <a:pt x="25" y="147"/>
                  </a:cubicBezTo>
                  <a:cubicBezTo>
                    <a:pt x="25" y="296"/>
                    <a:pt x="25" y="296"/>
                    <a:pt x="25" y="296"/>
                  </a:cubicBezTo>
                  <a:cubicBezTo>
                    <a:pt x="37" y="367"/>
                    <a:pt x="57" y="444"/>
                    <a:pt x="82" y="528"/>
                  </a:cubicBezTo>
                  <a:cubicBezTo>
                    <a:pt x="79" y="529"/>
                    <a:pt x="75" y="530"/>
                    <a:pt x="72" y="531"/>
                  </a:cubicBezTo>
                  <a:cubicBezTo>
                    <a:pt x="27" y="366"/>
                    <a:pt x="27" y="366"/>
                    <a:pt x="27" y="366"/>
                  </a:cubicBezTo>
                  <a:cubicBezTo>
                    <a:pt x="24" y="355"/>
                    <a:pt x="21" y="343"/>
                    <a:pt x="20" y="330"/>
                  </a:cubicBezTo>
                  <a:cubicBezTo>
                    <a:pt x="20" y="330"/>
                    <a:pt x="20" y="330"/>
                    <a:pt x="20" y="330"/>
                  </a:cubicBezTo>
                  <a:cubicBezTo>
                    <a:pt x="16" y="306"/>
                    <a:pt x="15" y="279"/>
                    <a:pt x="17" y="250"/>
                  </a:cubicBezTo>
                  <a:cubicBezTo>
                    <a:pt x="17" y="250"/>
                    <a:pt x="17" y="250"/>
                    <a:pt x="17" y="250"/>
                  </a:cubicBezTo>
                  <a:cubicBezTo>
                    <a:pt x="13" y="145"/>
                    <a:pt x="13" y="145"/>
                    <a:pt x="13" y="145"/>
                  </a:cubicBezTo>
                  <a:cubicBezTo>
                    <a:pt x="13" y="144"/>
                    <a:pt x="13" y="144"/>
                    <a:pt x="13" y="144"/>
                  </a:cubicBezTo>
                  <a:cubicBezTo>
                    <a:pt x="4" y="107"/>
                    <a:pt x="12" y="68"/>
                    <a:pt x="37" y="28"/>
                  </a:cubicBezTo>
                  <a:cubicBezTo>
                    <a:pt x="80" y="5"/>
                    <a:pt x="80" y="5"/>
                    <a:pt x="80" y="5"/>
                  </a:cubicBezTo>
                  <a:cubicBezTo>
                    <a:pt x="81" y="5"/>
                    <a:pt x="83" y="4"/>
                    <a:pt x="85" y="3"/>
                  </a:cubicBezTo>
                  <a:close/>
                </a:path>
              </a:pathLst>
            </a:custGeom>
            <a:solidFill>
              <a:srgbClr val="C5B376"/>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zh-CN" altLang="en-US" kern="0">
                <a:solidFill>
                  <a:prstClr val="black"/>
                </a:solidFill>
                <a:cs typeface="+mn-ea"/>
                <a:sym typeface="+mn-lt"/>
              </a:endParaRPr>
            </a:p>
          </p:txBody>
        </p:sp>
        <p:sp>
          <p:nvSpPr>
            <p:cNvPr id="982" name="MH_Other_442"/>
            <p:cNvSpPr>
              <a:spLocks/>
            </p:cNvSpPr>
            <p:nvPr>
              <p:custDataLst>
                <p:tags r:id="rId448"/>
              </p:custDataLst>
            </p:nvPr>
          </p:nvSpPr>
          <p:spPr bwMode="auto">
            <a:xfrm>
              <a:off x="8424863" y="4152901"/>
              <a:ext cx="107950" cy="695325"/>
            </a:xfrm>
            <a:custGeom>
              <a:avLst/>
              <a:gdLst>
                <a:gd name="T0" fmla="*/ 39 w 81"/>
                <a:gd name="T1" fmla="*/ 38 h 528"/>
                <a:gd name="T2" fmla="*/ 81 w 81"/>
                <a:gd name="T3" fmla="*/ 0 h 528"/>
                <a:gd name="T4" fmla="*/ 76 w 81"/>
                <a:gd name="T5" fmla="*/ 2 h 528"/>
                <a:gd name="T6" fmla="*/ 33 w 81"/>
                <a:gd name="T7" fmla="*/ 25 h 528"/>
                <a:gd name="T8" fmla="*/ 9 w 81"/>
                <a:gd name="T9" fmla="*/ 141 h 528"/>
                <a:gd name="T10" fmla="*/ 9 w 81"/>
                <a:gd name="T11" fmla="*/ 142 h 528"/>
                <a:gd name="T12" fmla="*/ 13 w 81"/>
                <a:gd name="T13" fmla="*/ 247 h 528"/>
                <a:gd name="T14" fmla="*/ 13 w 81"/>
                <a:gd name="T15" fmla="*/ 247 h 528"/>
                <a:gd name="T16" fmla="*/ 16 w 81"/>
                <a:gd name="T17" fmla="*/ 327 h 528"/>
                <a:gd name="T18" fmla="*/ 16 w 81"/>
                <a:gd name="T19" fmla="*/ 327 h 528"/>
                <a:gd name="T20" fmla="*/ 23 w 81"/>
                <a:gd name="T21" fmla="*/ 363 h 528"/>
                <a:gd name="T22" fmla="*/ 68 w 81"/>
                <a:gd name="T23" fmla="*/ 528 h 528"/>
                <a:gd name="T24" fmla="*/ 78 w 81"/>
                <a:gd name="T25" fmla="*/ 525 h 528"/>
                <a:gd name="T26" fmla="*/ 21 w 81"/>
                <a:gd name="T27" fmla="*/ 293 h 528"/>
                <a:gd name="T28" fmla="*/ 21 w 81"/>
                <a:gd name="T29" fmla="*/ 144 h 528"/>
                <a:gd name="T30" fmla="*/ 39 w 81"/>
                <a:gd name="T31" fmla="*/ 38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1" h="528">
                  <a:moveTo>
                    <a:pt x="39" y="38"/>
                  </a:moveTo>
                  <a:cubicBezTo>
                    <a:pt x="81" y="0"/>
                    <a:pt x="81" y="0"/>
                    <a:pt x="81" y="0"/>
                  </a:cubicBezTo>
                  <a:cubicBezTo>
                    <a:pt x="79" y="1"/>
                    <a:pt x="77" y="2"/>
                    <a:pt x="76" y="2"/>
                  </a:cubicBezTo>
                  <a:cubicBezTo>
                    <a:pt x="33" y="25"/>
                    <a:pt x="33" y="25"/>
                    <a:pt x="33" y="25"/>
                  </a:cubicBezTo>
                  <a:cubicBezTo>
                    <a:pt x="8" y="65"/>
                    <a:pt x="0" y="104"/>
                    <a:pt x="9" y="141"/>
                  </a:cubicBezTo>
                  <a:cubicBezTo>
                    <a:pt x="9" y="141"/>
                    <a:pt x="9" y="141"/>
                    <a:pt x="9" y="142"/>
                  </a:cubicBezTo>
                  <a:cubicBezTo>
                    <a:pt x="13" y="247"/>
                    <a:pt x="13" y="247"/>
                    <a:pt x="13" y="247"/>
                  </a:cubicBezTo>
                  <a:cubicBezTo>
                    <a:pt x="13" y="247"/>
                    <a:pt x="13" y="247"/>
                    <a:pt x="13" y="247"/>
                  </a:cubicBezTo>
                  <a:cubicBezTo>
                    <a:pt x="11" y="276"/>
                    <a:pt x="12" y="303"/>
                    <a:pt x="16" y="327"/>
                  </a:cubicBezTo>
                  <a:cubicBezTo>
                    <a:pt x="16" y="327"/>
                    <a:pt x="16" y="327"/>
                    <a:pt x="16" y="327"/>
                  </a:cubicBezTo>
                  <a:cubicBezTo>
                    <a:pt x="17" y="340"/>
                    <a:pt x="20" y="352"/>
                    <a:pt x="23" y="363"/>
                  </a:cubicBezTo>
                  <a:cubicBezTo>
                    <a:pt x="68" y="528"/>
                    <a:pt x="68" y="528"/>
                    <a:pt x="68" y="528"/>
                  </a:cubicBezTo>
                  <a:cubicBezTo>
                    <a:pt x="71" y="527"/>
                    <a:pt x="75" y="526"/>
                    <a:pt x="78" y="525"/>
                  </a:cubicBezTo>
                  <a:cubicBezTo>
                    <a:pt x="53" y="441"/>
                    <a:pt x="33" y="364"/>
                    <a:pt x="21" y="293"/>
                  </a:cubicBezTo>
                  <a:cubicBezTo>
                    <a:pt x="21" y="144"/>
                    <a:pt x="21" y="144"/>
                    <a:pt x="21" y="144"/>
                  </a:cubicBezTo>
                  <a:cubicBezTo>
                    <a:pt x="11" y="106"/>
                    <a:pt x="18" y="71"/>
                    <a:pt x="39" y="38"/>
                  </a:cubicBezTo>
                  <a:close/>
                </a:path>
              </a:pathLst>
            </a:custGeom>
            <a:solidFill>
              <a:srgbClr val="E0D3B8"/>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zh-CN" altLang="en-US" kern="0">
                <a:solidFill>
                  <a:prstClr val="black"/>
                </a:solidFill>
                <a:cs typeface="+mn-ea"/>
                <a:sym typeface="+mn-lt"/>
              </a:endParaRPr>
            </a:p>
          </p:txBody>
        </p:sp>
        <p:sp>
          <p:nvSpPr>
            <p:cNvPr id="983" name="MH_Other_443"/>
            <p:cNvSpPr>
              <a:spLocks/>
            </p:cNvSpPr>
            <p:nvPr>
              <p:custDataLst>
                <p:tags r:id="rId449"/>
              </p:custDataLst>
            </p:nvPr>
          </p:nvSpPr>
          <p:spPr bwMode="auto">
            <a:xfrm>
              <a:off x="8583614" y="4205288"/>
              <a:ext cx="249237" cy="23812"/>
            </a:xfrm>
            <a:custGeom>
              <a:avLst/>
              <a:gdLst>
                <a:gd name="T0" fmla="*/ 23 w 154"/>
                <a:gd name="T1" fmla="*/ 0 h 15"/>
                <a:gd name="T2" fmla="*/ 8 w 154"/>
                <a:gd name="T3" fmla="*/ 0 h 15"/>
                <a:gd name="T4" fmla="*/ 4 w 154"/>
                <a:gd name="T5" fmla="*/ 3 h 15"/>
                <a:gd name="T6" fmla="*/ 0 w 154"/>
                <a:gd name="T7" fmla="*/ 7 h 15"/>
                <a:gd name="T8" fmla="*/ 145 w 154"/>
                <a:gd name="T9" fmla="*/ 15 h 15"/>
                <a:gd name="T10" fmla="*/ 154 w 154"/>
                <a:gd name="T11" fmla="*/ 7 h 15"/>
                <a:gd name="T12" fmla="*/ 125 w 154"/>
                <a:gd name="T13" fmla="*/ 5 h 15"/>
                <a:gd name="T14" fmla="*/ 112 w 154"/>
                <a:gd name="T15" fmla="*/ 5 h 15"/>
                <a:gd name="T16" fmla="*/ 99 w 154"/>
                <a:gd name="T17" fmla="*/ 4 h 15"/>
                <a:gd name="T18" fmla="*/ 99 w 154"/>
                <a:gd name="T19" fmla="*/ 4 h 15"/>
                <a:gd name="T20" fmla="*/ 89 w 154"/>
                <a:gd name="T21" fmla="*/ 3 h 15"/>
                <a:gd name="T22" fmla="*/ 75 w 154"/>
                <a:gd name="T23" fmla="*/ 2 h 15"/>
                <a:gd name="T24" fmla="*/ 61 w 154"/>
                <a:gd name="T25" fmla="*/ 2 h 15"/>
                <a:gd name="T26" fmla="*/ 39 w 154"/>
                <a:gd name="T27" fmla="*/ 1 h 15"/>
                <a:gd name="T28" fmla="*/ 23 w 154"/>
                <a:gd name="T29" fmla="*/ 0 h 15"/>
                <a:gd name="T30" fmla="*/ 23 w 154"/>
                <a:gd name="T31"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4" h="15">
                  <a:moveTo>
                    <a:pt x="23" y="0"/>
                  </a:moveTo>
                  <a:lnTo>
                    <a:pt x="8" y="0"/>
                  </a:lnTo>
                  <a:lnTo>
                    <a:pt x="4" y="3"/>
                  </a:lnTo>
                  <a:lnTo>
                    <a:pt x="0" y="7"/>
                  </a:lnTo>
                  <a:lnTo>
                    <a:pt x="145" y="15"/>
                  </a:lnTo>
                  <a:lnTo>
                    <a:pt x="154" y="7"/>
                  </a:lnTo>
                  <a:lnTo>
                    <a:pt x="125" y="5"/>
                  </a:lnTo>
                  <a:lnTo>
                    <a:pt x="112" y="5"/>
                  </a:lnTo>
                  <a:lnTo>
                    <a:pt x="99" y="4"/>
                  </a:lnTo>
                  <a:lnTo>
                    <a:pt x="99" y="4"/>
                  </a:lnTo>
                  <a:lnTo>
                    <a:pt x="89" y="3"/>
                  </a:lnTo>
                  <a:lnTo>
                    <a:pt x="75" y="2"/>
                  </a:lnTo>
                  <a:lnTo>
                    <a:pt x="61" y="2"/>
                  </a:lnTo>
                  <a:lnTo>
                    <a:pt x="39" y="1"/>
                  </a:lnTo>
                  <a:lnTo>
                    <a:pt x="23" y="0"/>
                  </a:lnTo>
                  <a:lnTo>
                    <a:pt x="23" y="0"/>
                  </a:lnTo>
                  <a:close/>
                </a:path>
              </a:pathLst>
            </a:custGeom>
            <a:solidFill>
              <a:srgbClr val="7B7B7B"/>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zh-CN" altLang="en-US" kern="0">
                <a:solidFill>
                  <a:prstClr val="black"/>
                </a:solidFill>
                <a:cs typeface="+mn-ea"/>
                <a:sym typeface="+mn-lt"/>
              </a:endParaRPr>
            </a:p>
          </p:txBody>
        </p:sp>
        <p:sp>
          <p:nvSpPr>
            <p:cNvPr id="984" name="MH_Other_444"/>
            <p:cNvSpPr>
              <a:spLocks/>
            </p:cNvSpPr>
            <p:nvPr>
              <p:custDataLst>
                <p:tags r:id="rId450"/>
              </p:custDataLst>
            </p:nvPr>
          </p:nvSpPr>
          <p:spPr bwMode="auto">
            <a:xfrm>
              <a:off x="8550275" y="4111626"/>
              <a:ext cx="69850" cy="98425"/>
            </a:xfrm>
            <a:custGeom>
              <a:avLst/>
              <a:gdLst>
                <a:gd name="T0" fmla="*/ 34 w 53"/>
                <a:gd name="T1" fmla="*/ 72 h 76"/>
                <a:gd name="T2" fmla="*/ 53 w 53"/>
                <a:gd name="T3" fmla="*/ 72 h 76"/>
                <a:gd name="T4" fmla="*/ 16 w 53"/>
                <a:gd name="T5" fmla="*/ 0 h 76"/>
                <a:gd name="T6" fmla="*/ 0 w 53"/>
                <a:gd name="T7" fmla="*/ 21 h 76"/>
                <a:gd name="T8" fmla="*/ 29 w 53"/>
                <a:gd name="T9" fmla="*/ 76 h 76"/>
                <a:gd name="T10" fmla="*/ 34 w 53"/>
                <a:gd name="T11" fmla="*/ 72 h 76"/>
              </a:gdLst>
              <a:ahLst/>
              <a:cxnLst>
                <a:cxn ang="0">
                  <a:pos x="T0" y="T1"/>
                </a:cxn>
                <a:cxn ang="0">
                  <a:pos x="T2" y="T3"/>
                </a:cxn>
                <a:cxn ang="0">
                  <a:pos x="T4" y="T5"/>
                </a:cxn>
                <a:cxn ang="0">
                  <a:pos x="T6" y="T7"/>
                </a:cxn>
                <a:cxn ang="0">
                  <a:pos x="T8" y="T9"/>
                </a:cxn>
                <a:cxn ang="0">
                  <a:pos x="T10" y="T11"/>
                </a:cxn>
              </a:cxnLst>
              <a:rect l="0" t="0" r="r" b="b"/>
              <a:pathLst>
                <a:path w="53" h="76">
                  <a:moveTo>
                    <a:pt x="34" y="72"/>
                  </a:moveTo>
                  <a:cubicBezTo>
                    <a:pt x="53" y="72"/>
                    <a:pt x="53" y="72"/>
                    <a:pt x="53" y="72"/>
                  </a:cubicBezTo>
                  <a:cubicBezTo>
                    <a:pt x="16" y="0"/>
                    <a:pt x="16" y="0"/>
                    <a:pt x="16" y="0"/>
                  </a:cubicBezTo>
                  <a:cubicBezTo>
                    <a:pt x="12" y="9"/>
                    <a:pt x="7" y="15"/>
                    <a:pt x="0" y="21"/>
                  </a:cubicBezTo>
                  <a:cubicBezTo>
                    <a:pt x="8" y="41"/>
                    <a:pt x="18" y="59"/>
                    <a:pt x="29" y="76"/>
                  </a:cubicBezTo>
                  <a:cubicBezTo>
                    <a:pt x="34" y="72"/>
                    <a:pt x="34" y="72"/>
                    <a:pt x="34" y="72"/>
                  </a:cubicBezTo>
                  <a:close/>
                </a:path>
              </a:pathLst>
            </a:custGeom>
            <a:solidFill>
              <a:srgbClr val="C5B376"/>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zh-CN" altLang="en-US" kern="0">
                <a:solidFill>
                  <a:prstClr val="black"/>
                </a:solidFill>
                <a:cs typeface="+mn-ea"/>
                <a:sym typeface="+mn-lt"/>
              </a:endParaRPr>
            </a:p>
          </p:txBody>
        </p:sp>
        <p:sp>
          <p:nvSpPr>
            <p:cNvPr id="985" name="MH_Other_445"/>
            <p:cNvSpPr>
              <a:spLocks noEditPoints="1"/>
            </p:cNvSpPr>
            <p:nvPr>
              <p:custDataLst>
                <p:tags r:id="rId451"/>
              </p:custDataLst>
            </p:nvPr>
          </p:nvSpPr>
          <p:spPr bwMode="auto">
            <a:xfrm>
              <a:off x="8513764" y="4138613"/>
              <a:ext cx="217487" cy="723900"/>
            </a:xfrm>
            <a:custGeom>
              <a:avLst/>
              <a:gdLst>
                <a:gd name="T0" fmla="*/ 29 w 166"/>
                <a:gd name="T1" fmla="*/ 0 h 549"/>
                <a:gd name="T2" fmla="*/ 16 w 166"/>
                <a:gd name="T3" fmla="*/ 8 h 549"/>
                <a:gd name="T4" fmla="*/ 43 w 166"/>
                <a:gd name="T5" fmla="*/ 60 h 549"/>
                <a:gd name="T6" fmla="*/ 43 w 166"/>
                <a:gd name="T7" fmla="*/ 74 h 549"/>
                <a:gd name="T8" fmla="*/ 89 w 166"/>
                <a:gd name="T9" fmla="*/ 262 h 549"/>
                <a:gd name="T10" fmla="*/ 99 w 166"/>
                <a:gd name="T11" fmla="*/ 262 h 549"/>
                <a:gd name="T12" fmla="*/ 99 w 166"/>
                <a:gd name="T13" fmla="*/ 271 h 549"/>
                <a:gd name="T14" fmla="*/ 151 w 166"/>
                <a:gd name="T15" fmla="*/ 286 h 549"/>
                <a:gd name="T16" fmla="*/ 125 w 166"/>
                <a:gd name="T17" fmla="*/ 385 h 549"/>
                <a:gd name="T18" fmla="*/ 68 w 166"/>
                <a:gd name="T19" fmla="*/ 449 h 549"/>
                <a:gd name="T20" fmla="*/ 59 w 166"/>
                <a:gd name="T21" fmla="*/ 407 h 549"/>
                <a:gd name="T22" fmla="*/ 86 w 166"/>
                <a:gd name="T23" fmla="*/ 337 h 549"/>
                <a:gd name="T24" fmla="*/ 45 w 166"/>
                <a:gd name="T25" fmla="*/ 337 h 549"/>
                <a:gd name="T26" fmla="*/ 37 w 166"/>
                <a:gd name="T27" fmla="*/ 297 h 549"/>
                <a:gd name="T28" fmla="*/ 91 w 166"/>
                <a:gd name="T29" fmla="*/ 307 h 549"/>
                <a:gd name="T30" fmla="*/ 86 w 166"/>
                <a:gd name="T31" fmla="*/ 337 h 549"/>
                <a:gd name="T32" fmla="*/ 94 w 166"/>
                <a:gd name="T33" fmla="*/ 337 h 549"/>
                <a:gd name="T34" fmla="*/ 104 w 166"/>
                <a:gd name="T35" fmla="*/ 294 h 549"/>
                <a:gd name="T36" fmla="*/ 35 w 166"/>
                <a:gd name="T37" fmla="*/ 286 h 549"/>
                <a:gd name="T38" fmla="*/ 21 w 166"/>
                <a:gd name="T39" fmla="*/ 254 h 549"/>
                <a:gd name="T40" fmla="*/ 41 w 166"/>
                <a:gd name="T41" fmla="*/ 135 h 549"/>
                <a:gd name="T42" fmla="*/ 1 w 166"/>
                <a:gd name="T43" fmla="*/ 260 h 549"/>
                <a:gd name="T44" fmla="*/ 21 w 166"/>
                <a:gd name="T45" fmla="*/ 298 h 549"/>
                <a:gd name="T46" fmla="*/ 58 w 166"/>
                <a:gd name="T47" fmla="*/ 513 h 549"/>
                <a:gd name="T48" fmla="*/ 0 w 166"/>
                <a:gd name="T49" fmla="*/ 542 h 549"/>
                <a:gd name="T50" fmla="*/ 1 w 166"/>
                <a:gd name="T51" fmla="*/ 549 h 549"/>
                <a:gd name="T52" fmla="*/ 19 w 166"/>
                <a:gd name="T53" fmla="*/ 547 h 549"/>
                <a:gd name="T54" fmla="*/ 79 w 166"/>
                <a:gd name="T55" fmla="*/ 527 h 549"/>
                <a:gd name="T56" fmla="*/ 83 w 166"/>
                <a:gd name="T57" fmla="*/ 525 h 549"/>
                <a:gd name="T58" fmla="*/ 79 w 166"/>
                <a:gd name="T59" fmla="*/ 503 h 549"/>
                <a:gd name="T60" fmla="*/ 69 w 166"/>
                <a:gd name="T61" fmla="*/ 457 h 549"/>
                <a:gd name="T62" fmla="*/ 93 w 166"/>
                <a:gd name="T63" fmla="*/ 453 h 549"/>
                <a:gd name="T64" fmla="*/ 101 w 166"/>
                <a:gd name="T65" fmla="*/ 449 h 549"/>
                <a:gd name="T66" fmla="*/ 113 w 166"/>
                <a:gd name="T67" fmla="*/ 442 h 549"/>
                <a:gd name="T68" fmla="*/ 118 w 166"/>
                <a:gd name="T69" fmla="*/ 436 h 549"/>
                <a:gd name="T70" fmla="*/ 128 w 166"/>
                <a:gd name="T71" fmla="*/ 422 h 549"/>
                <a:gd name="T72" fmla="*/ 133 w 166"/>
                <a:gd name="T73" fmla="*/ 405 h 549"/>
                <a:gd name="T74" fmla="*/ 136 w 166"/>
                <a:gd name="T75" fmla="*/ 390 h 549"/>
                <a:gd name="T76" fmla="*/ 160 w 166"/>
                <a:gd name="T77" fmla="*/ 303 h 549"/>
                <a:gd name="T78" fmla="*/ 166 w 166"/>
                <a:gd name="T79" fmla="*/ 280 h 549"/>
                <a:gd name="T80" fmla="*/ 157 w 166"/>
                <a:gd name="T81" fmla="*/ 271 h 549"/>
                <a:gd name="T82" fmla="*/ 109 w 166"/>
                <a:gd name="T83" fmla="*/ 260 h 549"/>
                <a:gd name="T84" fmla="*/ 109 w 166"/>
                <a:gd name="T85" fmla="*/ 252 h 549"/>
                <a:gd name="T86" fmla="*/ 100 w 166"/>
                <a:gd name="T87" fmla="*/ 252 h 549"/>
                <a:gd name="T88" fmla="*/ 53 w 166"/>
                <a:gd name="T89" fmla="*/ 60 h 549"/>
                <a:gd name="T90" fmla="*/ 58 w 166"/>
                <a:gd name="T91" fmla="*/ 55 h 549"/>
                <a:gd name="T92" fmla="*/ 29 w 166"/>
                <a:gd name="T93" fmla="*/ 0 h 549"/>
                <a:gd name="T94" fmla="*/ 46 w 166"/>
                <a:gd name="T95" fmla="*/ 344 h 549"/>
                <a:gd name="T96" fmla="*/ 74 w 166"/>
                <a:gd name="T97" fmla="*/ 344 h 549"/>
                <a:gd name="T98" fmla="*/ 57 w 166"/>
                <a:gd name="T99" fmla="*/ 397 h 549"/>
                <a:gd name="T100" fmla="*/ 46 w 166"/>
                <a:gd name="T101" fmla="*/ 344 h 5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66" h="549">
                  <a:moveTo>
                    <a:pt x="29" y="0"/>
                  </a:moveTo>
                  <a:cubicBezTo>
                    <a:pt x="25" y="3"/>
                    <a:pt x="21" y="5"/>
                    <a:pt x="16" y="8"/>
                  </a:cubicBezTo>
                  <a:cubicBezTo>
                    <a:pt x="43" y="60"/>
                    <a:pt x="43" y="60"/>
                    <a:pt x="43" y="60"/>
                  </a:cubicBezTo>
                  <a:cubicBezTo>
                    <a:pt x="43" y="74"/>
                    <a:pt x="43" y="74"/>
                    <a:pt x="43" y="74"/>
                  </a:cubicBezTo>
                  <a:cubicBezTo>
                    <a:pt x="89" y="262"/>
                    <a:pt x="89" y="262"/>
                    <a:pt x="89" y="262"/>
                  </a:cubicBezTo>
                  <a:cubicBezTo>
                    <a:pt x="99" y="262"/>
                    <a:pt x="99" y="262"/>
                    <a:pt x="99" y="262"/>
                  </a:cubicBezTo>
                  <a:cubicBezTo>
                    <a:pt x="99" y="271"/>
                    <a:pt x="99" y="271"/>
                    <a:pt x="99" y="271"/>
                  </a:cubicBezTo>
                  <a:cubicBezTo>
                    <a:pt x="151" y="286"/>
                    <a:pt x="151" y="286"/>
                    <a:pt x="151" y="286"/>
                  </a:cubicBezTo>
                  <a:cubicBezTo>
                    <a:pt x="125" y="385"/>
                    <a:pt x="125" y="385"/>
                    <a:pt x="125" y="385"/>
                  </a:cubicBezTo>
                  <a:cubicBezTo>
                    <a:pt x="116" y="416"/>
                    <a:pt x="97" y="437"/>
                    <a:pt x="68" y="449"/>
                  </a:cubicBezTo>
                  <a:cubicBezTo>
                    <a:pt x="59" y="407"/>
                    <a:pt x="59" y="407"/>
                    <a:pt x="59" y="407"/>
                  </a:cubicBezTo>
                  <a:cubicBezTo>
                    <a:pt x="71" y="393"/>
                    <a:pt x="80" y="370"/>
                    <a:pt x="86" y="337"/>
                  </a:cubicBezTo>
                  <a:cubicBezTo>
                    <a:pt x="45" y="337"/>
                    <a:pt x="45" y="337"/>
                    <a:pt x="45" y="337"/>
                  </a:cubicBezTo>
                  <a:cubicBezTo>
                    <a:pt x="37" y="297"/>
                    <a:pt x="37" y="297"/>
                    <a:pt x="37" y="297"/>
                  </a:cubicBezTo>
                  <a:cubicBezTo>
                    <a:pt x="91" y="307"/>
                    <a:pt x="91" y="307"/>
                    <a:pt x="91" y="307"/>
                  </a:cubicBezTo>
                  <a:cubicBezTo>
                    <a:pt x="86" y="337"/>
                    <a:pt x="86" y="337"/>
                    <a:pt x="86" y="337"/>
                  </a:cubicBezTo>
                  <a:cubicBezTo>
                    <a:pt x="94" y="337"/>
                    <a:pt x="94" y="337"/>
                    <a:pt x="94" y="337"/>
                  </a:cubicBezTo>
                  <a:cubicBezTo>
                    <a:pt x="104" y="294"/>
                    <a:pt x="104" y="294"/>
                    <a:pt x="104" y="294"/>
                  </a:cubicBezTo>
                  <a:cubicBezTo>
                    <a:pt x="35" y="286"/>
                    <a:pt x="35" y="286"/>
                    <a:pt x="35" y="286"/>
                  </a:cubicBezTo>
                  <a:cubicBezTo>
                    <a:pt x="21" y="254"/>
                    <a:pt x="21" y="254"/>
                    <a:pt x="21" y="254"/>
                  </a:cubicBezTo>
                  <a:cubicBezTo>
                    <a:pt x="41" y="135"/>
                    <a:pt x="41" y="135"/>
                    <a:pt x="41" y="135"/>
                  </a:cubicBezTo>
                  <a:cubicBezTo>
                    <a:pt x="1" y="260"/>
                    <a:pt x="1" y="260"/>
                    <a:pt x="1" y="260"/>
                  </a:cubicBezTo>
                  <a:cubicBezTo>
                    <a:pt x="21" y="298"/>
                    <a:pt x="21" y="298"/>
                    <a:pt x="21" y="298"/>
                  </a:cubicBezTo>
                  <a:cubicBezTo>
                    <a:pt x="58" y="513"/>
                    <a:pt x="58" y="513"/>
                    <a:pt x="58" y="513"/>
                  </a:cubicBezTo>
                  <a:cubicBezTo>
                    <a:pt x="47" y="526"/>
                    <a:pt x="27" y="536"/>
                    <a:pt x="0" y="542"/>
                  </a:cubicBezTo>
                  <a:cubicBezTo>
                    <a:pt x="1" y="549"/>
                    <a:pt x="1" y="549"/>
                    <a:pt x="1" y="549"/>
                  </a:cubicBezTo>
                  <a:cubicBezTo>
                    <a:pt x="7" y="549"/>
                    <a:pt x="13" y="548"/>
                    <a:pt x="19" y="547"/>
                  </a:cubicBezTo>
                  <a:cubicBezTo>
                    <a:pt x="38" y="544"/>
                    <a:pt x="58" y="538"/>
                    <a:pt x="79" y="527"/>
                  </a:cubicBezTo>
                  <a:cubicBezTo>
                    <a:pt x="80" y="527"/>
                    <a:pt x="82" y="526"/>
                    <a:pt x="83" y="525"/>
                  </a:cubicBezTo>
                  <a:cubicBezTo>
                    <a:pt x="79" y="503"/>
                    <a:pt x="79" y="503"/>
                    <a:pt x="79" y="503"/>
                  </a:cubicBezTo>
                  <a:cubicBezTo>
                    <a:pt x="69" y="457"/>
                    <a:pt x="69" y="457"/>
                    <a:pt x="69" y="457"/>
                  </a:cubicBezTo>
                  <a:cubicBezTo>
                    <a:pt x="78" y="457"/>
                    <a:pt x="86" y="455"/>
                    <a:pt x="93" y="453"/>
                  </a:cubicBezTo>
                  <a:cubicBezTo>
                    <a:pt x="96" y="452"/>
                    <a:pt x="99" y="451"/>
                    <a:pt x="101" y="449"/>
                  </a:cubicBezTo>
                  <a:cubicBezTo>
                    <a:pt x="105" y="447"/>
                    <a:pt x="109" y="445"/>
                    <a:pt x="113" y="442"/>
                  </a:cubicBezTo>
                  <a:cubicBezTo>
                    <a:pt x="115" y="440"/>
                    <a:pt x="117" y="438"/>
                    <a:pt x="118" y="436"/>
                  </a:cubicBezTo>
                  <a:cubicBezTo>
                    <a:pt x="122" y="432"/>
                    <a:pt x="125" y="427"/>
                    <a:pt x="128" y="422"/>
                  </a:cubicBezTo>
                  <a:cubicBezTo>
                    <a:pt x="130" y="417"/>
                    <a:pt x="132" y="411"/>
                    <a:pt x="133" y="405"/>
                  </a:cubicBezTo>
                  <a:cubicBezTo>
                    <a:pt x="134" y="401"/>
                    <a:pt x="135" y="395"/>
                    <a:pt x="136" y="390"/>
                  </a:cubicBezTo>
                  <a:cubicBezTo>
                    <a:pt x="160" y="303"/>
                    <a:pt x="160" y="303"/>
                    <a:pt x="160" y="303"/>
                  </a:cubicBezTo>
                  <a:cubicBezTo>
                    <a:pt x="166" y="280"/>
                    <a:pt x="166" y="280"/>
                    <a:pt x="166" y="280"/>
                  </a:cubicBezTo>
                  <a:cubicBezTo>
                    <a:pt x="160" y="276"/>
                    <a:pt x="157" y="273"/>
                    <a:pt x="157" y="271"/>
                  </a:cubicBezTo>
                  <a:cubicBezTo>
                    <a:pt x="109" y="260"/>
                    <a:pt x="109" y="260"/>
                    <a:pt x="109" y="260"/>
                  </a:cubicBezTo>
                  <a:cubicBezTo>
                    <a:pt x="109" y="252"/>
                    <a:pt x="109" y="252"/>
                    <a:pt x="109" y="252"/>
                  </a:cubicBezTo>
                  <a:cubicBezTo>
                    <a:pt x="100" y="252"/>
                    <a:pt x="100" y="252"/>
                    <a:pt x="100" y="252"/>
                  </a:cubicBezTo>
                  <a:cubicBezTo>
                    <a:pt x="53" y="60"/>
                    <a:pt x="53" y="60"/>
                    <a:pt x="53" y="60"/>
                  </a:cubicBezTo>
                  <a:cubicBezTo>
                    <a:pt x="58" y="55"/>
                    <a:pt x="58" y="55"/>
                    <a:pt x="58" y="55"/>
                  </a:cubicBezTo>
                  <a:cubicBezTo>
                    <a:pt x="47" y="38"/>
                    <a:pt x="37" y="20"/>
                    <a:pt x="29" y="0"/>
                  </a:cubicBezTo>
                  <a:close/>
                  <a:moveTo>
                    <a:pt x="46" y="344"/>
                  </a:moveTo>
                  <a:cubicBezTo>
                    <a:pt x="74" y="344"/>
                    <a:pt x="74" y="344"/>
                    <a:pt x="74" y="344"/>
                  </a:cubicBezTo>
                  <a:cubicBezTo>
                    <a:pt x="73" y="362"/>
                    <a:pt x="67" y="380"/>
                    <a:pt x="57" y="397"/>
                  </a:cubicBezTo>
                  <a:cubicBezTo>
                    <a:pt x="46" y="344"/>
                    <a:pt x="46" y="344"/>
                    <a:pt x="46" y="344"/>
                  </a:cubicBezTo>
                  <a:close/>
                </a:path>
              </a:pathLst>
            </a:custGeom>
            <a:solidFill>
              <a:srgbClr val="B89B58"/>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zh-CN" altLang="en-US" kern="0">
                <a:solidFill>
                  <a:prstClr val="black"/>
                </a:solidFill>
                <a:cs typeface="+mn-ea"/>
                <a:sym typeface="+mn-lt"/>
              </a:endParaRPr>
            </a:p>
          </p:txBody>
        </p:sp>
        <p:sp>
          <p:nvSpPr>
            <p:cNvPr id="986" name="MH_Other_446"/>
            <p:cNvSpPr>
              <a:spLocks/>
            </p:cNvSpPr>
            <p:nvPr>
              <p:custDataLst>
                <p:tags r:id="rId452"/>
              </p:custDataLst>
            </p:nvPr>
          </p:nvSpPr>
          <p:spPr bwMode="auto">
            <a:xfrm>
              <a:off x="8574088" y="4591050"/>
              <a:ext cx="36512" cy="69850"/>
            </a:xfrm>
            <a:custGeom>
              <a:avLst/>
              <a:gdLst>
                <a:gd name="T0" fmla="*/ 28 w 28"/>
                <a:gd name="T1" fmla="*/ 0 h 53"/>
                <a:gd name="T2" fmla="*/ 0 w 28"/>
                <a:gd name="T3" fmla="*/ 0 h 53"/>
                <a:gd name="T4" fmla="*/ 11 w 28"/>
                <a:gd name="T5" fmla="*/ 53 h 53"/>
                <a:gd name="T6" fmla="*/ 28 w 28"/>
                <a:gd name="T7" fmla="*/ 0 h 53"/>
              </a:gdLst>
              <a:ahLst/>
              <a:cxnLst>
                <a:cxn ang="0">
                  <a:pos x="T0" y="T1"/>
                </a:cxn>
                <a:cxn ang="0">
                  <a:pos x="T2" y="T3"/>
                </a:cxn>
                <a:cxn ang="0">
                  <a:pos x="T4" y="T5"/>
                </a:cxn>
                <a:cxn ang="0">
                  <a:pos x="T6" y="T7"/>
                </a:cxn>
              </a:cxnLst>
              <a:rect l="0" t="0" r="r" b="b"/>
              <a:pathLst>
                <a:path w="28" h="53">
                  <a:moveTo>
                    <a:pt x="28" y="0"/>
                  </a:moveTo>
                  <a:cubicBezTo>
                    <a:pt x="0" y="0"/>
                    <a:pt x="0" y="0"/>
                    <a:pt x="0" y="0"/>
                  </a:cubicBezTo>
                  <a:cubicBezTo>
                    <a:pt x="11" y="53"/>
                    <a:pt x="11" y="53"/>
                    <a:pt x="11" y="53"/>
                  </a:cubicBezTo>
                  <a:cubicBezTo>
                    <a:pt x="21" y="36"/>
                    <a:pt x="27" y="18"/>
                    <a:pt x="28" y="0"/>
                  </a:cubicBezTo>
                  <a:close/>
                </a:path>
              </a:pathLst>
            </a:custGeom>
            <a:solidFill>
              <a:srgbClr val="C5B376"/>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zh-CN" altLang="en-US" kern="0">
                <a:solidFill>
                  <a:prstClr val="black"/>
                </a:solidFill>
                <a:cs typeface="+mn-ea"/>
                <a:sym typeface="+mn-lt"/>
              </a:endParaRPr>
            </a:p>
          </p:txBody>
        </p:sp>
        <p:sp>
          <p:nvSpPr>
            <p:cNvPr id="987" name="MH_Other_447"/>
            <p:cNvSpPr>
              <a:spLocks/>
            </p:cNvSpPr>
            <p:nvPr>
              <p:custDataLst>
                <p:tags r:id="rId453"/>
              </p:custDataLst>
            </p:nvPr>
          </p:nvSpPr>
          <p:spPr bwMode="auto">
            <a:xfrm>
              <a:off x="8890000" y="4000500"/>
              <a:ext cx="44450" cy="101600"/>
            </a:xfrm>
            <a:custGeom>
              <a:avLst/>
              <a:gdLst>
                <a:gd name="T0" fmla="*/ 33 w 33"/>
                <a:gd name="T1" fmla="*/ 39 h 76"/>
                <a:gd name="T2" fmla="*/ 21 w 33"/>
                <a:gd name="T3" fmla="*/ 29 h 76"/>
                <a:gd name="T4" fmla="*/ 0 w 33"/>
                <a:gd name="T5" fmla="*/ 0 h 76"/>
                <a:gd name="T6" fmla="*/ 5 w 33"/>
                <a:gd name="T7" fmla="*/ 56 h 76"/>
                <a:gd name="T8" fmla="*/ 21 w 33"/>
                <a:gd name="T9" fmla="*/ 76 h 76"/>
                <a:gd name="T10" fmla="*/ 24 w 33"/>
                <a:gd name="T11" fmla="*/ 69 h 76"/>
                <a:gd name="T12" fmla="*/ 25 w 33"/>
                <a:gd name="T13" fmla="*/ 66 h 76"/>
                <a:gd name="T14" fmla="*/ 31 w 33"/>
                <a:gd name="T15" fmla="*/ 46 h 76"/>
                <a:gd name="T16" fmla="*/ 33 w 33"/>
                <a:gd name="T17" fmla="*/ 39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76">
                  <a:moveTo>
                    <a:pt x="33" y="39"/>
                  </a:moveTo>
                  <a:cubicBezTo>
                    <a:pt x="29" y="37"/>
                    <a:pt x="25" y="34"/>
                    <a:pt x="21" y="29"/>
                  </a:cubicBezTo>
                  <a:cubicBezTo>
                    <a:pt x="0" y="0"/>
                    <a:pt x="0" y="0"/>
                    <a:pt x="0" y="0"/>
                  </a:cubicBezTo>
                  <a:cubicBezTo>
                    <a:pt x="5" y="56"/>
                    <a:pt x="5" y="56"/>
                    <a:pt x="5" y="56"/>
                  </a:cubicBezTo>
                  <a:cubicBezTo>
                    <a:pt x="10" y="67"/>
                    <a:pt x="15" y="74"/>
                    <a:pt x="21" y="76"/>
                  </a:cubicBezTo>
                  <a:cubicBezTo>
                    <a:pt x="24" y="69"/>
                    <a:pt x="24" y="69"/>
                    <a:pt x="24" y="69"/>
                  </a:cubicBezTo>
                  <a:cubicBezTo>
                    <a:pt x="25" y="66"/>
                    <a:pt x="25" y="66"/>
                    <a:pt x="25" y="66"/>
                  </a:cubicBezTo>
                  <a:cubicBezTo>
                    <a:pt x="31" y="46"/>
                    <a:pt x="31" y="46"/>
                    <a:pt x="31" y="46"/>
                  </a:cubicBezTo>
                  <a:cubicBezTo>
                    <a:pt x="33" y="39"/>
                    <a:pt x="33" y="39"/>
                    <a:pt x="33" y="39"/>
                  </a:cubicBezTo>
                  <a:close/>
                </a:path>
              </a:pathLst>
            </a:custGeom>
            <a:solidFill>
              <a:srgbClr val="EAEAEA"/>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zh-CN" altLang="en-US" kern="0">
                <a:solidFill>
                  <a:prstClr val="black"/>
                </a:solidFill>
                <a:cs typeface="+mn-ea"/>
                <a:sym typeface="+mn-lt"/>
              </a:endParaRPr>
            </a:p>
          </p:txBody>
        </p:sp>
        <p:sp>
          <p:nvSpPr>
            <p:cNvPr id="988" name="MH_Other_448"/>
            <p:cNvSpPr>
              <a:spLocks/>
            </p:cNvSpPr>
            <p:nvPr>
              <p:custDataLst>
                <p:tags r:id="rId454"/>
              </p:custDataLst>
            </p:nvPr>
          </p:nvSpPr>
          <p:spPr bwMode="auto">
            <a:xfrm>
              <a:off x="8858251" y="4090989"/>
              <a:ext cx="85725" cy="333375"/>
            </a:xfrm>
            <a:custGeom>
              <a:avLst/>
              <a:gdLst>
                <a:gd name="T0" fmla="*/ 62 w 65"/>
                <a:gd name="T1" fmla="*/ 4 h 253"/>
                <a:gd name="T2" fmla="*/ 49 w 65"/>
                <a:gd name="T3" fmla="*/ 0 h 253"/>
                <a:gd name="T4" fmla="*/ 49 w 65"/>
                <a:gd name="T5" fmla="*/ 7 h 253"/>
                <a:gd name="T6" fmla="*/ 43 w 65"/>
                <a:gd name="T7" fmla="*/ 43 h 253"/>
                <a:gd name="T8" fmla="*/ 0 w 65"/>
                <a:gd name="T9" fmla="*/ 203 h 253"/>
                <a:gd name="T10" fmla="*/ 9 w 65"/>
                <a:gd name="T11" fmla="*/ 253 h 253"/>
                <a:gd name="T12" fmla="*/ 43 w 65"/>
                <a:gd name="T13" fmla="*/ 242 h 253"/>
                <a:gd name="T14" fmla="*/ 53 w 65"/>
                <a:gd name="T15" fmla="*/ 147 h 253"/>
                <a:gd name="T16" fmla="*/ 62 w 65"/>
                <a:gd name="T17" fmla="*/ 4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 h="253">
                  <a:moveTo>
                    <a:pt x="62" y="4"/>
                  </a:moveTo>
                  <a:cubicBezTo>
                    <a:pt x="58" y="4"/>
                    <a:pt x="53" y="3"/>
                    <a:pt x="49" y="0"/>
                  </a:cubicBezTo>
                  <a:cubicBezTo>
                    <a:pt x="49" y="2"/>
                    <a:pt x="49" y="4"/>
                    <a:pt x="49" y="7"/>
                  </a:cubicBezTo>
                  <a:cubicBezTo>
                    <a:pt x="48" y="19"/>
                    <a:pt x="46" y="31"/>
                    <a:pt x="43" y="43"/>
                  </a:cubicBezTo>
                  <a:cubicBezTo>
                    <a:pt x="24" y="88"/>
                    <a:pt x="9" y="141"/>
                    <a:pt x="0" y="203"/>
                  </a:cubicBezTo>
                  <a:cubicBezTo>
                    <a:pt x="9" y="253"/>
                    <a:pt x="9" y="253"/>
                    <a:pt x="9" y="253"/>
                  </a:cubicBezTo>
                  <a:cubicBezTo>
                    <a:pt x="43" y="242"/>
                    <a:pt x="43" y="242"/>
                    <a:pt x="43" y="242"/>
                  </a:cubicBezTo>
                  <a:cubicBezTo>
                    <a:pt x="53" y="147"/>
                    <a:pt x="53" y="147"/>
                    <a:pt x="53" y="147"/>
                  </a:cubicBezTo>
                  <a:cubicBezTo>
                    <a:pt x="62" y="99"/>
                    <a:pt x="65" y="51"/>
                    <a:pt x="62" y="4"/>
                  </a:cubicBezTo>
                  <a:close/>
                </a:path>
              </a:pathLst>
            </a:custGeom>
            <a:solidFill>
              <a:srgbClr val="F8931D"/>
            </a:solidFill>
            <a:ln>
              <a:noFill/>
            </a:ln>
            <a:extLst/>
          </p:spPr>
          <p:txBody>
            <a:bodyPr lIns="68580" tIns="34290" rIns="68580" bIns="34290"/>
            <a:lstStyle/>
            <a:p>
              <a:pPr>
                <a:defRPr/>
              </a:pPr>
              <a:endParaRPr lang="zh-CN" altLang="en-US" kern="0">
                <a:solidFill>
                  <a:prstClr val="black"/>
                </a:solidFill>
                <a:cs typeface="+mn-ea"/>
                <a:sym typeface="+mn-lt"/>
              </a:endParaRPr>
            </a:p>
          </p:txBody>
        </p:sp>
        <p:sp>
          <p:nvSpPr>
            <p:cNvPr id="989" name="MH_Other_449"/>
            <p:cNvSpPr>
              <a:spLocks/>
            </p:cNvSpPr>
            <p:nvPr>
              <p:custDataLst>
                <p:tags r:id="rId455"/>
              </p:custDataLst>
            </p:nvPr>
          </p:nvSpPr>
          <p:spPr bwMode="auto">
            <a:xfrm>
              <a:off x="8924926" y="4062414"/>
              <a:ext cx="28575" cy="28575"/>
            </a:xfrm>
            <a:custGeom>
              <a:avLst/>
              <a:gdLst>
                <a:gd name="T0" fmla="*/ 6 w 23"/>
                <a:gd name="T1" fmla="*/ 0 h 23"/>
                <a:gd name="T2" fmla="*/ 0 w 23"/>
                <a:gd name="T3" fmla="*/ 20 h 23"/>
                <a:gd name="T4" fmla="*/ 23 w 23"/>
                <a:gd name="T5" fmla="*/ 13 h 23"/>
                <a:gd name="T6" fmla="*/ 20 w 23"/>
                <a:gd name="T7" fmla="*/ 6 h 23"/>
                <a:gd name="T8" fmla="*/ 6 w 23"/>
                <a:gd name="T9" fmla="*/ 0 h 23"/>
              </a:gdLst>
              <a:ahLst/>
              <a:cxnLst>
                <a:cxn ang="0">
                  <a:pos x="T0" y="T1"/>
                </a:cxn>
                <a:cxn ang="0">
                  <a:pos x="T2" y="T3"/>
                </a:cxn>
                <a:cxn ang="0">
                  <a:pos x="T4" y="T5"/>
                </a:cxn>
                <a:cxn ang="0">
                  <a:pos x="T6" y="T7"/>
                </a:cxn>
                <a:cxn ang="0">
                  <a:pos x="T8" y="T9"/>
                </a:cxn>
              </a:cxnLst>
              <a:rect l="0" t="0" r="r" b="b"/>
              <a:pathLst>
                <a:path w="23" h="23">
                  <a:moveTo>
                    <a:pt x="6" y="0"/>
                  </a:moveTo>
                  <a:cubicBezTo>
                    <a:pt x="0" y="20"/>
                    <a:pt x="0" y="20"/>
                    <a:pt x="0" y="20"/>
                  </a:cubicBezTo>
                  <a:cubicBezTo>
                    <a:pt x="10" y="23"/>
                    <a:pt x="18" y="21"/>
                    <a:pt x="23" y="13"/>
                  </a:cubicBezTo>
                  <a:cubicBezTo>
                    <a:pt x="20" y="6"/>
                    <a:pt x="20" y="6"/>
                    <a:pt x="20" y="6"/>
                  </a:cubicBezTo>
                  <a:cubicBezTo>
                    <a:pt x="6" y="0"/>
                    <a:pt x="6" y="0"/>
                    <a:pt x="6" y="0"/>
                  </a:cubicBezTo>
                  <a:close/>
                </a:path>
              </a:pathLst>
            </a:custGeom>
            <a:solidFill>
              <a:srgbClr val="F8931D"/>
            </a:solidFill>
            <a:ln>
              <a:noFill/>
            </a:ln>
            <a:extLst/>
          </p:spPr>
          <p:txBody>
            <a:bodyPr lIns="68580" tIns="34290" rIns="68580" bIns="34290"/>
            <a:lstStyle/>
            <a:p>
              <a:pPr>
                <a:defRPr/>
              </a:pPr>
              <a:endParaRPr lang="zh-CN" altLang="en-US" kern="0">
                <a:solidFill>
                  <a:prstClr val="black"/>
                </a:solidFill>
                <a:cs typeface="+mn-ea"/>
                <a:sym typeface="+mn-lt"/>
              </a:endParaRPr>
            </a:p>
          </p:txBody>
        </p:sp>
        <p:sp>
          <p:nvSpPr>
            <p:cNvPr id="990" name="MH_Other_450"/>
            <p:cNvSpPr>
              <a:spLocks/>
            </p:cNvSpPr>
            <p:nvPr>
              <p:custDataLst>
                <p:tags r:id="rId456"/>
              </p:custDataLst>
            </p:nvPr>
          </p:nvSpPr>
          <p:spPr bwMode="auto">
            <a:xfrm>
              <a:off x="8664575" y="4140200"/>
              <a:ext cx="63500" cy="69850"/>
            </a:xfrm>
            <a:custGeom>
              <a:avLst/>
              <a:gdLst>
                <a:gd name="T0" fmla="*/ 26 w 48"/>
                <a:gd name="T1" fmla="*/ 16 h 54"/>
                <a:gd name="T2" fmla="*/ 12 w 48"/>
                <a:gd name="T3" fmla="*/ 0 h 54"/>
                <a:gd name="T4" fmla="*/ 0 w 48"/>
                <a:gd name="T5" fmla="*/ 31 h 54"/>
                <a:gd name="T6" fmla="*/ 17 w 48"/>
                <a:gd name="T7" fmla="*/ 20 h 54"/>
                <a:gd name="T8" fmla="*/ 31 w 48"/>
                <a:gd name="T9" fmla="*/ 53 h 54"/>
                <a:gd name="T10" fmla="*/ 48 w 48"/>
                <a:gd name="T11" fmla="*/ 54 h 54"/>
                <a:gd name="T12" fmla="*/ 26 w 48"/>
                <a:gd name="T13" fmla="*/ 16 h 54"/>
              </a:gdLst>
              <a:ahLst/>
              <a:cxnLst>
                <a:cxn ang="0">
                  <a:pos x="T0" y="T1"/>
                </a:cxn>
                <a:cxn ang="0">
                  <a:pos x="T2" y="T3"/>
                </a:cxn>
                <a:cxn ang="0">
                  <a:pos x="T4" y="T5"/>
                </a:cxn>
                <a:cxn ang="0">
                  <a:pos x="T6" y="T7"/>
                </a:cxn>
                <a:cxn ang="0">
                  <a:pos x="T8" y="T9"/>
                </a:cxn>
                <a:cxn ang="0">
                  <a:pos x="T10" y="T11"/>
                </a:cxn>
                <a:cxn ang="0">
                  <a:pos x="T12" y="T13"/>
                </a:cxn>
              </a:cxnLst>
              <a:rect l="0" t="0" r="r" b="b"/>
              <a:pathLst>
                <a:path w="48" h="54">
                  <a:moveTo>
                    <a:pt x="26" y="16"/>
                  </a:moveTo>
                  <a:cubicBezTo>
                    <a:pt x="21" y="10"/>
                    <a:pt x="17" y="4"/>
                    <a:pt x="12" y="0"/>
                  </a:cubicBezTo>
                  <a:cubicBezTo>
                    <a:pt x="0" y="31"/>
                    <a:pt x="0" y="31"/>
                    <a:pt x="0" y="31"/>
                  </a:cubicBezTo>
                  <a:cubicBezTo>
                    <a:pt x="17" y="20"/>
                    <a:pt x="17" y="20"/>
                    <a:pt x="17" y="20"/>
                  </a:cubicBezTo>
                  <a:cubicBezTo>
                    <a:pt x="31" y="53"/>
                    <a:pt x="31" y="53"/>
                    <a:pt x="31" y="53"/>
                  </a:cubicBezTo>
                  <a:cubicBezTo>
                    <a:pt x="48" y="54"/>
                    <a:pt x="48" y="54"/>
                    <a:pt x="48" y="54"/>
                  </a:cubicBezTo>
                  <a:cubicBezTo>
                    <a:pt x="40" y="39"/>
                    <a:pt x="33" y="26"/>
                    <a:pt x="26" y="16"/>
                  </a:cubicBezTo>
                  <a:close/>
                </a:path>
              </a:pathLst>
            </a:custGeom>
            <a:solidFill>
              <a:srgbClr val="89713A"/>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zh-CN" altLang="en-US" kern="0">
                <a:solidFill>
                  <a:prstClr val="black"/>
                </a:solidFill>
                <a:cs typeface="+mn-ea"/>
                <a:sym typeface="+mn-lt"/>
              </a:endParaRPr>
            </a:p>
          </p:txBody>
        </p:sp>
        <p:sp>
          <p:nvSpPr>
            <p:cNvPr id="991" name="MH_Other_451"/>
            <p:cNvSpPr>
              <a:spLocks/>
            </p:cNvSpPr>
            <p:nvPr>
              <p:custDataLst>
                <p:tags r:id="rId457"/>
              </p:custDataLst>
            </p:nvPr>
          </p:nvSpPr>
          <p:spPr bwMode="auto">
            <a:xfrm>
              <a:off x="8664576" y="4167189"/>
              <a:ext cx="41275" cy="41275"/>
            </a:xfrm>
            <a:custGeom>
              <a:avLst/>
              <a:gdLst>
                <a:gd name="T0" fmla="*/ 25 w 25"/>
                <a:gd name="T1" fmla="*/ 26 h 26"/>
                <a:gd name="T2" fmla="*/ 14 w 25"/>
                <a:gd name="T3" fmla="*/ 0 h 26"/>
                <a:gd name="T4" fmla="*/ 0 w 25"/>
                <a:gd name="T5" fmla="*/ 9 h 26"/>
                <a:gd name="T6" fmla="*/ 11 w 25"/>
                <a:gd name="T7" fmla="*/ 26 h 26"/>
                <a:gd name="T8" fmla="*/ 25 w 25"/>
                <a:gd name="T9" fmla="*/ 26 h 26"/>
                <a:gd name="T10" fmla="*/ 25 w 25"/>
                <a:gd name="T11" fmla="*/ 26 h 26"/>
              </a:gdLst>
              <a:ahLst/>
              <a:cxnLst>
                <a:cxn ang="0">
                  <a:pos x="T0" y="T1"/>
                </a:cxn>
                <a:cxn ang="0">
                  <a:pos x="T2" y="T3"/>
                </a:cxn>
                <a:cxn ang="0">
                  <a:pos x="T4" y="T5"/>
                </a:cxn>
                <a:cxn ang="0">
                  <a:pos x="T6" y="T7"/>
                </a:cxn>
                <a:cxn ang="0">
                  <a:pos x="T8" y="T9"/>
                </a:cxn>
                <a:cxn ang="0">
                  <a:pos x="T10" y="T11"/>
                </a:cxn>
              </a:cxnLst>
              <a:rect l="0" t="0" r="r" b="b"/>
              <a:pathLst>
                <a:path w="25" h="26">
                  <a:moveTo>
                    <a:pt x="25" y="26"/>
                  </a:moveTo>
                  <a:lnTo>
                    <a:pt x="14" y="0"/>
                  </a:lnTo>
                  <a:lnTo>
                    <a:pt x="0" y="9"/>
                  </a:lnTo>
                  <a:lnTo>
                    <a:pt x="11" y="26"/>
                  </a:lnTo>
                  <a:lnTo>
                    <a:pt x="25" y="26"/>
                  </a:lnTo>
                  <a:lnTo>
                    <a:pt x="25" y="26"/>
                  </a:lnTo>
                  <a:close/>
                </a:path>
              </a:pathLst>
            </a:custGeom>
            <a:solidFill>
              <a:srgbClr val="C5B376"/>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zh-CN" altLang="en-US" kern="0">
                <a:solidFill>
                  <a:prstClr val="black"/>
                </a:solidFill>
                <a:cs typeface="+mn-ea"/>
                <a:sym typeface="+mn-lt"/>
              </a:endParaRPr>
            </a:p>
          </p:txBody>
        </p:sp>
        <p:sp>
          <p:nvSpPr>
            <p:cNvPr id="992" name="MH_Other_452"/>
            <p:cNvSpPr>
              <a:spLocks/>
            </p:cNvSpPr>
            <p:nvPr>
              <p:custDataLst>
                <p:tags r:id="rId458"/>
              </p:custDataLst>
            </p:nvPr>
          </p:nvSpPr>
          <p:spPr bwMode="auto">
            <a:xfrm>
              <a:off x="8764588" y="4071939"/>
              <a:ext cx="25400" cy="141287"/>
            </a:xfrm>
            <a:custGeom>
              <a:avLst/>
              <a:gdLst>
                <a:gd name="T0" fmla="*/ 0 w 18"/>
                <a:gd name="T1" fmla="*/ 107 h 107"/>
                <a:gd name="T2" fmla="*/ 16 w 18"/>
                <a:gd name="T3" fmla="*/ 107 h 107"/>
                <a:gd name="T4" fmla="*/ 18 w 18"/>
                <a:gd name="T5" fmla="*/ 0 h 107"/>
                <a:gd name="T6" fmla="*/ 0 w 18"/>
                <a:gd name="T7" fmla="*/ 107 h 107"/>
              </a:gdLst>
              <a:ahLst/>
              <a:cxnLst>
                <a:cxn ang="0">
                  <a:pos x="T0" y="T1"/>
                </a:cxn>
                <a:cxn ang="0">
                  <a:pos x="T2" y="T3"/>
                </a:cxn>
                <a:cxn ang="0">
                  <a:pos x="T4" y="T5"/>
                </a:cxn>
                <a:cxn ang="0">
                  <a:pos x="T6" y="T7"/>
                </a:cxn>
              </a:cxnLst>
              <a:rect l="0" t="0" r="r" b="b"/>
              <a:pathLst>
                <a:path w="18" h="107">
                  <a:moveTo>
                    <a:pt x="0" y="107"/>
                  </a:moveTo>
                  <a:cubicBezTo>
                    <a:pt x="16" y="107"/>
                    <a:pt x="16" y="107"/>
                    <a:pt x="16" y="107"/>
                  </a:cubicBezTo>
                  <a:cubicBezTo>
                    <a:pt x="14" y="76"/>
                    <a:pt x="14" y="40"/>
                    <a:pt x="18" y="0"/>
                  </a:cubicBezTo>
                  <a:cubicBezTo>
                    <a:pt x="0" y="107"/>
                    <a:pt x="0" y="107"/>
                    <a:pt x="0" y="107"/>
                  </a:cubicBezTo>
                  <a:close/>
                </a:path>
              </a:pathLst>
            </a:custGeom>
            <a:solidFill>
              <a:srgbClr val="C8C8C8"/>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zh-CN" altLang="en-US" kern="0">
                <a:solidFill>
                  <a:prstClr val="black"/>
                </a:solidFill>
                <a:cs typeface="+mn-ea"/>
                <a:sym typeface="+mn-lt"/>
              </a:endParaRPr>
            </a:p>
          </p:txBody>
        </p:sp>
        <p:sp>
          <p:nvSpPr>
            <p:cNvPr id="993" name="MH_Other_453"/>
            <p:cNvSpPr>
              <a:spLocks/>
            </p:cNvSpPr>
            <p:nvPr>
              <p:custDataLst>
                <p:tags r:id="rId459"/>
              </p:custDataLst>
            </p:nvPr>
          </p:nvSpPr>
          <p:spPr bwMode="auto">
            <a:xfrm>
              <a:off x="8818564" y="4216401"/>
              <a:ext cx="60325" cy="271463"/>
            </a:xfrm>
            <a:custGeom>
              <a:avLst/>
              <a:gdLst>
                <a:gd name="T0" fmla="*/ 9 w 37"/>
                <a:gd name="T1" fmla="*/ 0 h 167"/>
                <a:gd name="T2" fmla="*/ 0 w 37"/>
                <a:gd name="T3" fmla="*/ 8 h 167"/>
                <a:gd name="T4" fmla="*/ 31 w 37"/>
                <a:gd name="T5" fmla="*/ 167 h 167"/>
                <a:gd name="T6" fmla="*/ 37 w 37"/>
                <a:gd name="T7" fmla="*/ 160 h 167"/>
                <a:gd name="T8" fmla="*/ 36 w 37"/>
                <a:gd name="T9" fmla="*/ 158 h 167"/>
                <a:gd name="T10" fmla="*/ 35 w 37"/>
                <a:gd name="T11" fmla="*/ 149 h 167"/>
                <a:gd name="T12" fmla="*/ 34 w 37"/>
                <a:gd name="T13" fmla="*/ 142 h 167"/>
                <a:gd name="T14" fmla="*/ 32 w 37"/>
                <a:gd name="T15" fmla="*/ 135 h 167"/>
                <a:gd name="T16" fmla="*/ 31 w 37"/>
                <a:gd name="T17" fmla="*/ 128 h 167"/>
                <a:gd name="T18" fmla="*/ 24 w 37"/>
                <a:gd name="T19" fmla="*/ 88 h 167"/>
                <a:gd name="T20" fmla="*/ 9 w 37"/>
                <a:gd name="T21" fmla="*/ 0 h 167"/>
                <a:gd name="T22" fmla="*/ 9 w 37"/>
                <a:gd name="T23"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7" h="167">
                  <a:moveTo>
                    <a:pt x="9" y="0"/>
                  </a:moveTo>
                  <a:lnTo>
                    <a:pt x="0" y="8"/>
                  </a:lnTo>
                  <a:lnTo>
                    <a:pt x="31" y="167"/>
                  </a:lnTo>
                  <a:lnTo>
                    <a:pt x="37" y="160"/>
                  </a:lnTo>
                  <a:lnTo>
                    <a:pt x="36" y="158"/>
                  </a:lnTo>
                  <a:lnTo>
                    <a:pt x="35" y="149"/>
                  </a:lnTo>
                  <a:lnTo>
                    <a:pt x="34" y="142"/>
                  </a:lnTo>
                  <a:lnTo>
                    <a:pt x="32" y="135"/>
                  </a:lnTo>
                  <a:lnTo>
                    <a:pt x="31" y="128"/>
                  </a:lnTo>
                  <a:lnTo>
                    <a:pt x="24" y="88"/>
                  </a:lnTo>
                  <a:lnTo>
                    <a:pt x="9" y="0"/>
                  </a:lnTo>
                  <a:lnTo>
                    <a:pt x="9" y="0"/>
                  </a:lnTo>
                  <a:close/>
                </a:path>
              </a:pathLst>
            </a:custGeom>
            <a:solidFill>
              <a:srgbClr val="666666"/>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zh-CN" altLang="en-US" kern="0">
                <a:solidFill>
                  <a:prstClr val="black"/>
                </a:solidFill>
                <a:cs typeface="+mn-ea"/>
                <a:sym typeface="+mn-lt"/>
              </a:endParaRPr>
            </a:p>
          </p:txBody>
        </p:sp>
        <p:sp>
          <p:nvSpPr>
            <p:cNvPr id="994" name="MH_Other_454"/>
            <p:cNvSpPr>
              <a:spLocks/>
            </p:cNvSpPr>
            <p:nvPr>
              <p:custDataLst>
                <p:tags r:id="rId460"/>
              </p:custDataLst>
            </p:nvPr>
          </p:nvSpPr>
          <p:spPr bwMode="auto">
            <a:xfrm>
              <a:off x="8583613" y="4216401"/>
              <a:ext cx="285750" cy="271463"/>
            </a:xfrm>
            <a:custGeom>
              <a:avLst/>
              <a:gdLst>
                <a:gd name="T0" fmla="*/ 145 w 176"/>
                <a:gd name="T1" fmla="*/ 8 h 167"/>
                <a:gd name="T2" fmla="*/ 0 w 176"/>
                <a:gd name="T3" fmla="*/ 0 h 167"/>
                <a:gd name="T4" fmla="*/ 38 w 176"/>
                <a:gd name="T5" fmla="*/ 156 h 167"/>
                <a:gd name="T6" fmla="*/ 45 w 176"/>
                <a:gd name="T7" fmla="*/ 156 h 167"/>
                <a:gd name="T8" fmla="*/ 176 w 176"/>
                <a:gd name="T9" fmla="*/ 167 h 167"/>
                <a:gd name="T10" fmla="*/ 145 w 176"/>
                <a:gd name="T11" fmla="*/ 8 h 167"/>
                <a:gd name="T12" fmla="*/ 145 w 176"/>
                <a:gd name="T13" fmla="*/ 8 h 167"/>
              </a:gdLst>
              <a:ahLst/>
              <a:cxnLst>
                <a:cxn ang="0">
                  <a:pos x="T0" y="T1"/>
                </a:cxn>
                <a:cxn ang="0">
                  <a:pos x="T2" y="T3"/>
                </a:cxn>
                <a:cxn ang="0">
                  <a:pos x="T4" y="T5"/>
                </a:cxn>
                <a:cxn ang="0">
                  <a:pos x="T6" y="T7"/>
                </a:cxn>
                <a:cxn ang="0">
                  <a:pos x="T8" y="T9"/>
                </a:cxn>
                <a:cxn ang="0">
                  <a:pos x="T10" y="T11"/>
                </a:cxn>
                <a:cxn ang="0">
                  <a:pos x="T12" y="T13"/>
                </a:cxn>
              </a:cxnLst>
              <a:rect l="0" t="0" r="r" b="b"/>
              <a:pathLst>
                <a:path w="176" h="167">
                  <a:moveTo>
                    <a:pt x="145" y="8"/>
                  </a:moveTo>
                  <a:lnTo>
                    <a:pt x="0" y="0"/>
                  </a:lnTo>
                  <a:lnTo>
                    <a:pt x="38" y="156"/>
                  </a:lnTo>
                  <a:lnTo>
                    <a:pt x="45" y="156"/>
                  </a:lnTo>
                  <a:lnTo>
                    <a:pt x="176" y="167"/>
                  </a:lnTo>
                  <a:lnTo>
                    <a:pt x="145" y="8"/>
                  </a:lnTo>
                  <a:lnTo>
                    <a:pt x="145" y="8"/>
                  </a:lnTo>
                  <a:close/>
                </a:path>
              </a:pathLst>
            </a:custGeom>
            <a:solidFill>
              <a:srgbClr val="555555"/>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zh-CN" altLang="en-US" kern="0">
                <a:solidFill>
                  <a:prstClr val="black"/>
                </a:solidFill>
                <a:cs typeface="+mn-ea"/>
                <a:sym typeface="+mn-lt"/>
              </a:endParaRPr>
            </a:p>
          </p:txBody>
        </p:sp>
        <p:sp>
          <p:nvSpPr>
            <p:cNvPr id="995" name="MH_Other_455"/>
            <p:cNvSpPr>
              <a:spLocks/>
            </p:cNvSpPr>
            <p:nvPr>
              <p:custDataLst>
                <p:tags r:id="rId461"/>
              </p:custDataLst>
            </p:nvPr>
          </p:nvSpPr>
          <p:spPr bwMode="auto">
            <a:xfrm>
              <a:off x="8874126" y="4438650"/>
              <a:ext cx="60325" cy="20638"/>
            </a:xfrm>
            <a:custGeom>
              <a:avLst/>
              <a:gdLst>
                <a:gd name="T0" fmla="*/ 13 w 37"/>
                <a:gd name="T1" fmla="*/ 0 h 13"/>
                <a:gd name="T2" fmla="*/ 0 w 37"/>
                <a:gd name="T3" fmla="*/ 6 h 13"/>
                <a:gd name="T4" fmla="*/ 1 w 37"/>
                <a:gd name="T5" fmla="*/ 13 h 13"/>
                <a:gd name="T6" fmla="*/ 19 w 37"/>
                <a:gd name="T7" fmla="*/ 4 h 13"/>
                <a:gd name="T8" fmla="*/ 37 w 37"/>
                <a:gd name="T9" fmla="*/ 4 h 13"/>
                <a:gd name="T10" fmla="*/ 13 w 37"/>
                <a:gd name="T11" fmla="*/ 0 h 13"/>
                <a:gd name="T12" fmla="*/ 13 w 37"/>
                <a:gd name="T13" fmla="*/ 0 h 13"/>
              </a:gdLst>
              <a:ahLst/>
              <a:cxnLst>
                <a:cxn ang="0">
                  <a:pos x="T0" y="T1"/>
                </a:cxn>
                <a:cxn ang="0">
                  <a:pos x="T2" y="T3"/>
                </a:cxn>
                <a:cxn ang="0">
                  <a:pos x="T4" y="T5"/>
                </a:cxn>
                <a:cxn ang="0">
                  <a:pos x="T6" y="T7"/>
                </a:cxn>
                <a:cxn ang="0">
                  <a:pos x="T8" y="T9"/>
                </a:cxn>
                <a:cxn ang="0">
                  <a:pos x="T10" y="T11"/>
                </a:cxn>
                <a:cxn ang="0">
                  <a:pos x="T12" y="T13"/>
                </a:cxn>
              </a:cxnLst>
              <a:rect l="0" t="0" r="r" b="b"/>
              <a:pathLst>
                <a:path w="37" h="13">
                  <a:moveTo>
                    <a:pt x="13" y="0"/>
                  </a:moveTo>
                  <a:lnTo>
                    <a:pt x="0" y="6"/>
                  </a:lnTo>
                  <a:lnTo>
                    <a:pt x="1" y="13"/>
                  </a:lnTo>
                  <a:lnTo>
                    <a:pt x="19" y="4"/>
                  </a:lnTo>
                  <a:lnTo>
                    <a:pt x="37" y="4"/>
                  </a:lnTo>
                  <a:lnTo>
                    <a:pt x="13" y="0"/>
                  </a:lnTo>
                  <a:lnTo>
                    <a:pt x="13" y="0"/>
                  </a:lnTo>
                  <a:close/>
                </a:path>
              </a:pathLst>
            </a:custGeom>
            <a:solidFill>
              <a:srgbClr val="9E673F"/>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zh-CN" altLang="en-US" kern="0">
                <a:solidFill>
                  <a:prstClr val="black"/>
                </a:solidFill>
                <a:cs typeface="+mn-ea"/>
                <a:sym typeface="+mn-lt"/>
              </a:endParaRPr>
            </a:p>
          </p:txBody>
        </p:sp>
        <p:sp>
          <p:nvSpPr>
            <p:cNvPr id="996" name="MH_Other_456"/>
            <p:cNvSpPr>
              <a:spLocks/>
            </p:cNvSpPr>
            <p:nvPr>
              <p:custDataLst>
                <p:tags r:id="rId462"/>
              </p:custDataLst>
            </p:nvPr>
          </p:nvSpPr>
          <p:spPr bwMode="auto">
            <a:xfrm>
              <a:off x="8878888" y="4460875"/>
              <a:ext cx="74612" cy="26988"/>
            </a:xfrm>
            <a:custGeom>
              <a:avLst/>
              <a:gdLst>
                <a:gd name="T0" fmla="*/ 19 w 56"/>
                <a:gd name="T1" fmla="*/ 0 h 21"/>
                <a:gd name="T2" fmla="*/ 0 w 56"/>
                <a:gd name="T3" fmla="*/ 12 h 21"/>
                <a:gd name="T4" fmla="*/ 56 w 56"/>
                <a:gd name="T5" fmla="*/ 21 h 21"/>
                <a:gd name="T6" fmla="*/ 40 w 56"/>
                <a:gd name="T7" fmla="*/ 11 h 21"/>
                <a:gd name="T8" fmla="*/ 19 w 56"/>
                <a:gd name="T9" fmla="*/ 0 h 21"/>
              </a:gdLst>
              <a:ahLst/>
              <a:cxnLst>
                <a:cxn ang="0">
                  <a:pos x="T0" y="T1"/>
                </a:cxn>
                <a:cxn ang="0">
                  <a:pos x="T2" y="T3"/>
                </a:cxn>
                <a:cxn ang="0">
                  <a:pos x="T4" y="T5"/>
                </a:cxn>
                <a:cxn ang="0">
                  <a:pos x="T6" y="T7"/>
                </a:cxn>
                <a:cxn ang="0">
                  <a:pos x="T8" y="T9"/>
                </a:cxn>
              </a:cxnLst>
              <a:rect l="0" t="0" r="r" b="b"/>
              <a:pathLst>
                <a:path w="56" h="21">
                  <a:moveTo>
                    <a:pt x="19" y="0"/>
                  </a:moveTo>
                  <a:cubicBezTo>
                    <a:pt x="0" y="12"/>
                    <a:pt x="0" y="12"/>
                    <a:pt x="0" y="12"/>
                  </a:cubicBezTo>
                  <a:cubicBezTo>
                    <a:pt x="56" y="21"/>
                    <a:pt x="56" y="21"/>
                    <a:pt x="56" y="21"/>
                  </a:cubicBezTo>
                  <a:cubicBezTo>
                    <a:pt x="48" y="19"/>
                    <a:pt x="43" y="16"/>
                    <a:pt x="40" y="11"/>
                  </a:cubicBezTo>
                  <a:cubicBezTo>
                    <a:pt x="19" y="0"/>
                    <a:pt x="19" y="0"/>
                    <a:pt x="19" y="0"/>
                  </a:cubicBezTo>
                  <a:close/>
                </a:path>
              </a:pathLst>
            </a:custGeom>
            <a:solidFill>
              <a:srgbClr val="2F2F2F"/>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zh-CN" altLang="en-US" kern="0">
                <a:solidFill>
                  <a:prstClr val="black"/>
                </a:solidFill>
                <a:cs typeface="+mn-ea"/>
                <a:sym typeface="+mn-lt"/>
              </a:endParaRPr>
            </a:p>
          </p:txBody>
        </p:sp>
        <p:sp>
          <p:nvSpPr>
            <p:cNvPr id="997" name="MH_Other_457"/>
            <p:cNvSpPr>
              <a:spLocks/>
            </p:cNvSpPr>
            <p:nvPr>
              <p:custDataLst>
                <p:tags r:id="rId463"/>
              </p:custDataLst>
            </p:nvPr>
          </p:nvSpPr>
          <p:spPr bwMode="auto">
            <a:xfrm>
              <a:off x="8796339" y="4491038"/>
              <a:ext cx="46037" cy="38100"/>
            </a:xfrm>
            <a:custGeom>
              <a:avLst/>
              <a:gdLst>
                <a:gd name="T0" fmla="*/ 8 w 34"/>
                <a:gd name="T1" fmla="*/ 3 h 29"/>
                <a:gd name="T2" fmla="*/ 0 w 34"/>
                <a:gd name="T3" fmla="*/ 0 h 29"/>
                <a:gd name="T4" fmla="*/ 24 w 34"/>
                <a:gd name="T5" fmla="*/ 25 h 29"/>
                <a:gd name="T6" fmla="*/ 34 w 34"/>
                <a:gd name="T7" fmla="*/ 29 h 29"/>
                <a:gd name="T8" fmla="*/ 31 w 34"/>
                <a:gd name="T9" fmla="*/ 23 h 29"/>
                <a:gd name="T10" fmla="*/ 9 w 34"/>
                <a:gd name="T11" fmla="*/ 3 h 29"/>
                <a:gd name="T12" fmla="*/ 8 w 34"/>
                <a:gd name="T13" fmla="*/ 3 h 29"/>
              </a:gdLst>
              <a:ahLst/>
              <a:cxnLst>
                <a:cxn ang="0">
                  <a:pos x="T0" y="T1"/>
                </a:cxn>
                <a:cxn ang="0">
                  <a:pos x="T2" y="T3"/>
                </a:cxn>
                <a:cxn ang="0">
                  <a:pos x="T4" y="T5"/>
                </a:cxn>
                <a:cxn ang="0">
                  <a:pos x="T6" y="T7"/>
                </a:cxn>
                <a:cxn ang="0">
                  <a:pos x="T8" y="T9"/>
                </a:cxn>
                <a:cxn ang="0">
                  <a:pos x="T10" y="T11"/>
                </a:cxn>
                <a:cxn ang="0">
                  <a:pos x="T12" y="T13"/>
                </a:cxn>
              </a:cxnLst>
              <a:rect l="0" t="0" r="r" b="b"/>
              <a:pathLst>
                <a:path w="34" h="29">
                  <a:moveTo>
                    <a:pt x="8" y="3"/>
                  </a:moveTo>
                  <a:cubicBezTo>
                    <a:pt x="5" y="1"/>
                    <a:pt x="2" y="0"/>
                    <a:pt x="0" y="0"/>
                  </a:cubicBezTo>
                  <a:cubicBezTo>
                    <a:pt x="24" y="25"/>
                    <a:pt x="24" y="25"/>
                    <a:pt x="24" y="25"/>
                  </a:cubicBezTo>
                  <a:cubicBezTo>
                    <a:pt x="34" y="29"/>
                    <a:pt x="34" y="29"/>
                    <a:pt x="34" y="29"/>
                  </a:cubicBezTo>
                  <a:cubicBezTo>
                    <a:pt x="31" y="23"/>
                    <a:pt x="31" y="23"/>
                    <a:pt x="31" y="23"/>
                  </a:cubicBezTo>
                  <a:cubicBezTo>
                    <a:pt x="9" y="3"/>
                    <a:pt x="9" y="3"/>
                    <a:pt x="9" y="3"/>
                  </a:cubicBezTo>
                  <a:cubicBezTo>
                    <a:pt x="8" y="3"/>
                    <a:pt x="8" y="3"/>
                    <a:pt x="8" y="3"/>
                  </a:cubicBezTo>
                  <a:close/>
                </a:path>
              </a:pathLst>
            </a:custGeom>
            <a:solidFill>
              <a:srgbClr val="9E673F"/>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zh-CN" altLang="en-US" kern="0">
                <a:solidFill>
                  <a:prstClr val="black"/>
                </a:solidFill>
                <a:cs typeface="+mn-ea"/>
                <a:sym typeface="+mn-lt"/>
              </a:endParaRPr>
            </a:p>
          </p:txBody>
        </p:sp>
        <p:sp>
          <p:nvSpPr>
            <p:cNvPr id="998" name="MH_Other_458"/>
            <p:cNvSpPr>
              <a:spLocks/>
            </p:cNvSpPr>
            <p:nvPr>
              <p:custDataLst>
                <p:tags r:id="rId464"/>
              </p:custDataLst>
            </p:nvPr>
          </p:nvSpPr>
          <p:spPr bwMode="auto">
            <a:xfrm>
              <a:off x="8774113" y="4492626"/>
              <a:ext cx="19050" cy="11113"/>
            </a:xfrm>
            <a:custGeom>
              <a:avLst/>
              <a:gdLst>
                <a:gd name="T0" fmla="*/ 14 w 14"/>
                <a:gd name="T1" fmla="*/ 8 h 8"/>
                <a:gd name="T2" fmla="*/ 14 w 14"/>
                <a:gd name="T3" fmla="*/ 8 h 8"/>
                <a:gd name="T4" fmla="*/ 12 w 14"/>
                <a:gd name="T5" fmla="*/ 1 h 8"/>
                <a:gd name="T6" fmla="*/ 0 w 14"/>
                <a:gd name="T7" fmla="*/ 0 h 8"/>
                <a:gd name="T8" fmla="*/ 3 w 14"/>
                <a:gd name="T9" fmla="*/ 1 h 8"/>
                <a:gd name="T10" fmla="*/ 14 w 14"/>
                <a:gd name="T11" fmla="*/ 8 h 8"/>
              </a:gdLst>
              <a:ahLst/>
              <a:cxnLst>
                <a:cxn ang="0">
                  <a:pos x="T0" y="T1"/>
                </a:cxn>
                <a:cxn ang="0">
                  <a:pos x="T2" y="T3"/>
                </a:cxn>
                <a:cxn ang="0">
                  <a:pos x="T4" y="T5"/>
                </a:cxn>
                <a:cxn ang="0">
                  <a:pos x="T6" y="T7"/>
                </a:cxn>
                <a:cxn ang="0">
                  <a:pos x="T8" y="T9"/>
                </a:cxn>
                <a:cxn ang="0">
                  <a:pos x="T10" y="T11"/>
                </a:cxn>
              </a:cxnLst>
              <a:rect l="0" t="0" r="r" b="b"/>
              <a:pathLst>
                <a:path w="14" h="8">
                  <a:moveTo>
                    <a:pt x="14" y="8"/>
                  </a:moveTo>
                  <a:cubicBezTo>
                    <a:pt x="14" y="8"/>
                    <a:pt x="14" y="8"/>
                    <a:pt x="14" y="8"/>
                  </a:cubicBezTo>
                  <a:cubicBezTo>
                    <a:pt x="11" y="5"/>
                    <a:pt x="10" y="2"/>
                    <a:pt x="12" y="1"/>
                  </a:cubicBezTo>
                  <a:cubicBezTo>
                    <a:pt x="0" y="0"/>
                    <a:pt x="0" y="0"/>
                    <a:pt x="0" y="0"/>
                  </a:cubicBezTo>
                  <a:cubicBezTo>
                    <a:pt x="1" y="0"/>
                    <a:pt x="2" y="0"/>
                    <a:pt x="3" y="1"/>
                  </a:cubicBezTo>
                  <a:cubicBezTo>
                    <a:pt x="14" y="8"/>
                    <a:pt x="14" y="8"/>
                    <a:pt x="14" y="8"/>
                  </a:cubicBezTo>
                  <a:close/>
                </a:path>
              </a:pathLst>
            </a:custGeom>
            <a:solidFill>
              <a:srgbClr val="555555"/>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zh-CN" altLang="en-US" kern="0">
                <a:solidFill>
                  <a:prstClr val="black"/>
                </a:solidFill>
                <a:cs typeface="+mn-ea"/>
                <a:sym typeface="+mn-lt"/>
              </a:endParaRPr>
            </a:p>
          </p:txBody>
        </p:sp>
        <p:sp>
          <p:nvSpPr>
            <p:cNvPr id="999" name="MH_Other_459"/>
            <p:cNvSpPr>
              <a:spLocks/>
            </p:cNvSpPr>
            <p:nvPr>
              <p:custDataLst>
                <p:tags r:id="rId465"/>
              </p:custDataLst>
            </p:nvPr>
          </p:nvSpPr>
          <p:spPr bwMode="auto">
            <a:xfrm>
              <a:off x="8761413" y="4489451"/>
              <a:ext cx="49212" cy="34925"/>
            </a:xfrm>
            <a:custGeom>
              <a:avLst/>
              <a:gdLst>
                <a:gd name="T0" fmla="*/ 24 w 37"/>
                <a:gd name="T1" fmla="*/ 11 h 26"/>
                <a:gd name="T2" fmla="*/ 23 w 37"/>
                <a:gd name="T3" fmla="*/ 10 h 26"/>
                <a:gd name="T4" fmla="*/ 12 w 37"/>
                <a:gd name="T5" fmla="*/ 3 h 26"/>
                <a:gd name="T6" fmla="*/ 9 w 37"/>
                <a:gd name="T7" fmla="*/ 2 h 26"/>
                <a:gd name="T8" fmla="*/ 0 w 37"/>
                <a:gd name="T9" fmla="*/ 0 h 26"/>
                <a:gd name="T10" fmla="*/ 37 w 37"/>
                <a:gd name="T11" fmla="*/ 26 h 26"/>
                <a:gd name="T12" fmla="*/ 24 w 37"/>
                <a:gd name="T13" fmla="*/ 11 h 26"/>
              </a:gdLst>
              <a:ahLst/>
              <a:cxnLst>
                <a:cxn ang="0">
                  <a:pos x="T0" y="T1"/>
                </a:cxn>
                <a:cxn ang="0">
                  <a:pos x="T2" y="T3"/>
                </a:cxn>
                <a:cxn ang="0">
                  <a:pos x="T4" y="T5"/>
                </a:cxn>
                <a:cxn ang="0">
                  <a:pos x="T6" y="T7"/>
                </a:cxn>
                <a:cxn ang="0">
                  <a:pos x="T8" y="T9"/>
                </a:cxn>
                <a:cxn ang="0">
                  <a:pos x="T10" y="T11"/>
                </a:cxn>
                <a:cxn ang="0">
                  <a:pos x="T12" y="T13"/>
                </a:cxn>
              </a:cxnLst>
              <a:rect l="0" t="0" r="r" b="b"/>
              <a:pathLst>
                <a:path w="37" h="26">
                  <a:moveTo>
                    <a:pt x="24" y="11"/>
                  </a:moveTo>
                  <a:cubicBezTo>
                    <a:pt x="23" y="10"/>
                    <a:pt x="23" y="10"/>
                    <a:pt x="23" y="10"/>
                  </a:cubicBezTo>
                  <a:cubicBezTo>
                    <a:pt x="12" y="3"/>
                    <a:pt x="12" y="3"/>
                    <a:pt x="12" y="3"/>
                  </a:cubicBezTo>
                  <a:cubicBezTo>
                    <a:pt x="11" y="2"/>
                    <a:pt x="10" y="2"/>
                    <a:pt x="9" y="2"/>
                  </a:cubicBezTo>
                  <a:cubicBezTo>
                    <a:pt x="5" y="1"/>
                    <a:pt x="2" y="0"/>
                    <a:pt x="0" y="0"/>
                  </a:cubicBezTo>
                  <a:cubicBezTo>
                    <a:pt x="37" y="26"/>
                    <a:pt x="37" y="26"/>
                    <a:pt x="37" y="26"/>
                  </a:cubicBezTo>
                  <a:cubicBezTo>
                    <a:pt x="24" y="11"/>
                    <a:pt x="24" y="11"/>
                    <a:pt x="24" y="11"/>
                  </a:cubicBezTo>
                  <a:close/>
                </a:path>
              </a:pathLst>
            </a:custGeom>
            <a:solidFill>
              <a:srgbClr val="9E673F"/>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zh-CN" altLang="en-US" kern="0">
                <a:solidFill>
                  <a:prstClr val="black"/>
                </a:solidFill>
                <a:cs typeface="+mn-ea"/>
                <a:sym typeface="+mn-lt"/>
              </a:endParaRPr>
            </a:p>
          </p:txBody>
        </p:sp>
        <p:sp>
          <p:nvSpPr>
            <p:cNvPr id="1000" name="MH_Other_460"/>
            <p:cNvSpPr>
              <a:spLocks/>
            </p:cNvSpPr>
            <p:nvPr>
              <p:custDataLst>
                <p:tags r:id="rId466"/>
              </p:custDataLst>
            </p:nvPr>
          </p:nvSpPr>
          <p:spPr bwMode="auto">
            <a:xfrm>
              <a:off x="8807451" y="4494214"/>
              <a:ext cx="30163" cy="28575"/>
            </a:xfrm>
            <a:custGeom>
              <a:avLst/>
              <a:gdLst>
                <a:gd name="T0" fmla="*/ 14 w 22"/>
                <a:gd name="T1" fmla="*/ 2 h 20"/>
                <a:gd name="T2" fmla="*/ 0 w 22"/>
                <a:gd name="T3" fmla="*/ 0 h 20"/>
                <a:gd name="T4" fmla="*/ 22 w 22"/>
                <a:gd name="T5" fmla="*/ 20 h 20"/>
                <a:gd name="T6" fmla="*/ 15 w 22"/>
                <a:gd name="T7" fmla="*/ 9 h 20"/>
                <a:gd name="T8" fmla="*/ 14 w 22"/>
                <a:gd name="T9" fmla="*/ 2 h 20"/>
              </a:gdLst>
              <a:ahLst/>
              <a:cxnLst>
                <a:cxn ang="0">
                  <a:pos x="T0" y="T1"/>
                </a:cxn>
                <a:cxn ang="0">
                  <a:pos x="T2" y="T3"/>
                </a:cxn>
                <a:cxn ang="0">
                  <a:pos x="T4" y="T5"/>
                </a:cxn>
                <a:cxn ang="0">
                  <a:pos x="T6" y="T7"/>
                </a:cxn>
                <a:cxn ang="0">
                  <a:pos x="T8" y="T9"/>
                </a:cxn>
              </a:cxnLst>
              <a:rect l="0" t="0" r="r" b="b"/>
              <a:pathLst>
                <a:path w="22" h="20">
                  <a:moveTo>
                    <a:pt x="14" y="2"/>
                  </a:moveTo>
                  <a:cubicBezTo>
                    <a:pt x="0" y="0"/>
                    <a:pt x="0" y="0"/>
                    <a:pt x="0" y="0"/>
                  </a:cubicBezTo>
                  <a:cubicBezTo>
                    <a:pt x="22" y="20"/>
                    <a:pt x="22" y="20"/>
                    <a:pt x="22" y="20"/>
                  </a:cubicBezTo>
                  <a:cubicBezTo>
                    <a:pt x="15" y="9"/>
                    <a:pt x="15" y="9"/>
                    <a:pt x="15" y="9"/>
                  </a:cubicBezTo>
                  <a:cubicBezTo>
                    <a:pt x="14" y="6"/>
                    <a:pt x="13" y="3"/>
                    <a:pt x="14" y="2"/>
                  </a:cubicBezTo>
                  <a:close/>
                </a:path>
              </a:pathLst>
            </a:custGeom>
            <a:solidFill>
              <a:srgbClr val="555555"/>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zh-CN" altLang="en-US" kern="0">
                <a:solidFill>
                  <a:prstClr val="black"/>
                </a:solidFill>
                <a:cs typeface="+mn-ea"/>
                <a:sym typeface="+mn-lt"/>
              </a:endParaRPr>
            </a:p>
          </p:txBody>
        </p:sp>
        <p:sp>
          <p:nvSpPr>
            <p:cNvPr id="1001" name="MH_Other_461"/>
            <p:cNvSpPr>
              <a:spLocks/>
            </p:cNvSpPr>
            <p:nvPr>
              <p:custDataLst>
                <p:tags r:id="rId467"/>
              </p:custDataLst>
            </p:nvPr>
          </p:nvSpPr>
          <p:spPr bwMode="auto">
            <a:xfrm>
              <a:off x="8826500" y="4494214"/>
              <a:ext cx="52388" cy="26987"/>
            </a:xfrm>
            <a:custGeom>
              <a:avLst/>
              <a:gdLst>
                <a:gd name="T0" fmla="*/ 11 w 40"/>
                <a:gd name="T1" fmla="*/ 4 h 19"/>
                <a:gd name="T2" fmla="*/ 8 w 40"/>
                <a:gd name="T3" fmla="*/ 3 h 19"/>
                <a:gd name="T4" fmla="*/ 0 w 40"/>
                <a:gd name="T5" fmla="*/ 2 h 19"/>
                <a:gd name="T6" fmla="*/ 20 w 40"/>
                <a:gd name="T7" fmla="*/ 19 h 19"/>
                <a:gd name="T8" fmla="*/ 40 w 40"/>
                <a:gd name="T9" fmla="*/ 14 h 19"/>
                <a:gd name="T10" fmla="*/ 24 w 40"/>
                <a:gd name="T11" fmla="*/ 14 h 19"/>
                <a:gd name="T12" fmla="*/ 11 w 40"/>
                <a:gd name="T13" fmla="*/ 4 h 19"/>
              </a:gdLst>
              <a:ahLst/>
              <a:cxnLst>
                <a:cxn ang="0">
                  <a:pos x="T0" y="T1"/>
                </a:cxn>
                <a:cxn ang="0">
                  <a:pos x="T2" y="T3"/>
                </a:cxn>
                <a:cxn ang="0">
                  <a:pos x="T4" y="T5"/>
                </a:cxn>
                <a:cxn ang="0">
                  <a:pos x="T6" y="T7"/>
                </a:cxn>
                <a:cxn ang="0">
                  <a:pos x="T8" y="T9"/>
                </a:cxn>
                <a:cxn ang="0">
                  <a:pos x="T10" y="T11"/>
                </a:cxn>
                <a:cxn ang="0">
                  <a:pos x="T12" y="T13"/>
                </a:cxn>
              </a:cxnLst>
              <a:rect l="0" t="0" r="r" b="b"/>
              <a:pathLst>
                <a:path w="40" h="19">
                  <a:moveTo>
                    <a:pt x="11" y="4"/>
                  </a:moveTo>
                  <a:cubicBezTo>
                    <a:pt x="10" y="4"/>
                    <a:pt x="9" y="3"/>
                    <a:pt x="8" y="3"/>
                  </a:cubicBezTo>
                  <a:cubicBezTo>
                    <a:pt x="4" y="1"/>
                    <a:pt x="1" y="0"/>
                    <a:pt x="0" y="2"/>
                  </a:cubicBezTo>
                  <a:cubicBezTo>
                    <a:pt x="20" y="19"/>
                    <a:pt x="20" y="19"/>
                    <a:pt x="20" y="19"/>
                  </a:cubicBezTo>
                  <a:cubicBezTo>
                    <a:pt x="40" y="14"/>
                    <a:pt x="40" y="14"/>
                    <a:pt x="40" y="14"/>
                  </a:cubicBezTo>
                  <a:cubicBezTo>
                    <a:pt x="24" y="14"/>
                    <a:pt x="24" y="14"/>
                    <a:pt x="24" y="14"/>
                  </a:cubicBezTo>
                  <a:cubicBezTo>
                    <a:pt x="11" y="4"/>
                    <a:pt x="11" y="4"/>
                    <a:pt x="11" y="4"/>
                  </a:cubicBezTo>
                  <a:close/>
                </a:path>
              </a:pathLst>
            </a:custGeom>
            <a:solidFill>
              <a:srgbClr val="9E673F"/>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zh-CN" altLang="en-US" kern="0">
                <a:solidFill>
                  <a:prstClr val="black"/>
                </a:solidFill>
                <a:cs typeface="+mn-ea"/>
                <a:sym typeface="+mn-lt"/>
              </a:endParaRPr>
            </a:p>
          </p:txBody>
        </p:sp>
        <p:sp>
          <p:nvSpPr>
            <p:cNvPr id="1002" name="MH_Other_462"/>
            <p:cNvSpPr>
              <a:spLocks/>
            </p:cNvSpPr>
            <p:nvPr>
              <p:custDataLst>
                <p:tags r:id="rId468"/>
              </p:custDataLst>
            </p:nvPr>
          </p:nvSpPr>
          <p:spPr bwMode="auto">
            <a:xfrm>
              <a:off x="8837614" y="4500564"/>
              <a:ext cx="53975" cy="14287"/>
            </a:xfrm>
            <a:custGeom>
              <a:avLst/>
              <a:gdLst>
                <a:gd name="T0" fmla="*/ 0 w 42"/>
                <a:gd name="T1" fmla="*/ 0 h 11"/>
                <a:gd name="T2" fmla="*/ 3 w 42"/>
                <a:gd name="T3" fmla="*/ 1 h 11"/>
                <a:gd name="T4" fmla="*/ 16 w 42"/>
                <a:gd name="T5" fmla="*/ 11 h 11"/>
                <a:gd name="T6" fmla="*/ 32 w 42"/>
                <a:gd name="T7" fmla="*/ 11 h 11"/>
                <a:gd name="T8" fmla="*/ 42 w 42"/>
                <a:gd name="T9" fmla="*/ 4 h 11"/>
                <a:gd name="T10" fmla="*/ 0 w 42"/>
                <a:gd name="T11" fmla="*/ 0 h 11"/>
              </a:gdLst>
              <a:ahLst/>
              <a:cxnLst>
                <a:cxn ang="0">
                  <a:pos x="T0" y="T1"/>
                </a:cxn>
                <a:cxn ang="0">
                  <a:pos x="T2" y="T3"/>
                </a:cxn>
                <a:cxn ang="0">
                  <a:pos x="T4" y="T5"/>
                </a:cxn>
                <a:cxn ang="0">
                  <a:pos x="T6" y="T7"/>
                </a:cxn>
                <a:cxn ang="0">
                  <a:pos x="T8" y="T9"/>
                </a:cxn>
                <a:cxn ang="0">
                  <a:pos x="T10" y="T11"/>
                </a:cxn>
              </a:cxnLst>
              <a:rect l="0" t="0" r="r" b="b"/>
              <a:pathLst>
                <a:path w="42" h="11">
                  <a:moveTo>
                    <a:pt x="0" y="0"/>
                  </a:moveTo>
                  <a:cubicBezTo>
                    <a:pt x="1" y="0"/>
                    <a:pt x="2" y="1"/>
                    <a:pt x="3" y="1"/>
                  </a:cubicBezTo>
                  <a:cubicBezTo>
                    <a:pt x="16" y="11"/>
                    <a:pt x="16" y="11"/>
                    <a:pt x="16" y="11"/>
                  </a:cubicBezTo>
                  <a:cubicBezTo>
                    <a:pt x="32" y="11"/>
                    <a:pt x="32" y="11"/>
                    <a:pt x="32" y="11"/>
                  </a:cubicBezTo>
                  <a:cubicBezTo>
                    <a:pt x="42" y="4"/>
                    <a:pt x="42" y="4"/>
                    <a:pt x="42" y="4"/>
                  </a:cubicBezTo>
                  <a:cubicBezTo>
                    <a:pt x="0" y="0"/>
                    <a:pt x="0" y="0"/>
                    <a:pt x="0" y="0"/>
                  </a:cubicBezTo>
                  <a:close/>
                </a:path>
              </a:pathLst>
            </a:custGeom>
            <a:solidFill>
              <a:srgbClr val="555555"/>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zh-CN" altLang="en-US" kern="0">
                <a:solidFill>
                  <a:prstClr val="black"/>
                </a:solidFill>
                <a:cs typeface="+mn-ea"/>
                <a:sym typeface="+mn-lt"/>
              </a:endParaRPr>
            </a:p>
          </p:txBody>
        </p:sp>
        <p:sp>
          <p:nvSpPr>
            <p:cNvPr id="1003" name="MH_Other_463"/>
            <p:cNvSpPr>
              <a:spLocks/>
            </p:cNvSpPr>
            <p:nvPr>
              <p:custDataLst>
                <p:tags r:id="rId469"/>
              </p:custDataLst>
            </p:nvPr>
          </p:nvSpPr>
          <p:spPr bwMode="auto">
            <a:xfrm>
              <a:off x="8823325" y="4551364"/>
              <a:ext cx="103188" cy="66675"/>
            </a:xfrm>
            <a:custGeom>
              <a:avLst/>
              <a:gdLst>
                <a:gd name="T0" fmla="*/ 0 w 77"/>
                <a:gd name="T1" fmla="*/ 2 h 51"/>
                <a:gd name="T2" fmla="*/ 0 w 77"/>
                <a:gd name="T3" fmla="*/ 18 h 51"/>
                <a:gd name="T4" fmla="*/ 9 w 77"/>
                <a:gd name="T5" fmla="*/ 29 h 51"/>
                <a:gd name="T6" fmla="*/ 26 w 77"/>
                <a:gd name="T7" fmla="*/ 51 h 51"/>
                <a:gd name="T8" fmla="*/ 51 w 77"/>
                <a:gd name="T9" fmla="*/ 29 h 51"/>
                <a:gd name="T10" fmla="*/ 77 w 77"/>
                <a:gd name="T11" fmla="*/ 4 h 51"/>
                <a:gd name="T12" fmla="*/ 26 w 77"/>
                <a:gd name="T13" fmla="*/ 6 h 51"/>
                <a:gd name="T14" fmla="*/ 10 w 77"/>
                <a:gd name="T15" fmla="*/ 0 h 51"/>
                <a:gd name="T16" fmla="*/ 0 w 77"/>
                <a:gd name="T17" fmla="*/ 2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51">
                  <a:moveTo>
                    <a:pt x="0" y="2"/>
                  </a:moveTo>
                  <a:cubicBezTo>
                    <a:pt x="0" y="18"/>
                    <a:pt x="0" y="18"/>
                    <a:pt x="0" y="18"/>
                  </a:cubicBezTo>
                  <a:cubicBezTo>
                    <a:pt x="9" y="29"/>
                    <a:pt x="9" y="29"/>
                    <a:pt x="9" y="29"/>
                  </a:cubicBezTo>
                  <a:cubicBezTo>
                    <a:pt x="26" y="51"/>
                    <a:pt x="26" y="51"/>
                    <a:pt x="26" y="51"/>
                  </a:cubicBezTo>
                  <a:cubicBezTo>
                    <a:pt x="51" y="29"/>
                    <a:pt x="51" y="29"/>
                    <a:pt x="51" y="29"/>
                  </a:cubicBezTo>
                  <a:cubicBezTo>
                    <a:pt x="77" y="4"/>
                    <a:pt x="77" y="4"/>
                    <a:pt x="77" y="4"/>
                  </a:cubicBezTo>
                  <a:cubicBezTo>
                    <a:pt x="26" y="6"/>
                    <a:pt x="26" y="6"/>
                    <a:pt x="26" y="6"/>
                  </a:cubicBezTo>
                  <a:cubicBezTo>
                    <a:pt x="20" y="5"/>
                    <a:pt x="15" y="3"/>
                    <a:pt x="10" y="0"/>
                  </a:cubicBezTo>
                  <a:cubicBezTo>
                    <a:pt x="6" y="0"/>
                    <a:pt x="3" y="1"/>
                    <a:pt x="0" y="2"/>
                  </a:cubicBezTo>
                  <a:close/>
                </a:path>
              </a:pathLst>
            </a:custGeom>
            <a:solidFill>
              <a:srgbClr val="F8931D">
                <a:lumMod val="75000"/>
              </a:srgbClr>
            </a:solidFill>
            <a:ln>
              <a:noFill/>
            </a:ln>
            <a:extLst/>
          </p:spPr>
          <p:txBody>
            <a:bodyPr lIns="68580" tIns="34290" rIns="68580" bIns="34290"/>
            <a:lstStyle/>
            <a:p>
              <a:pPr>
                <a:defRPr/>
              </a:pPr>
              <a:endParaRPr lang="zh-CN" altLang="en-US" kern="0">
                <a:solidFill>
                  <a:prstClr val="black"/>
                </a:solidFill>
                <a:cs typeface="+mn-ea"/>
                <a:sym typeface="+mn-lt"/>
              </a:endParaRPr>
            </a:p>
          </p:txBody>
        </p:sp>
        <p:sp>
          <p:nvSpPr>
            <p:cNvPr id="1004" name="MH_Other_464"/>
            <p:cNvSpPr>
              <a:spLocks/>
            </p:cNvSpPr>
            <p:nvPr>
              <p:custDataLst>
                <p:tags r:id="rId470"/>
              </p:custDataLst>
            </p:nvPr>
          </p:nvSpPr>
          <p:spPr bwMode="auto">
            <a:xfrm>
              <a:off x="8801101" y="4554538"/>
              <a:ext cx="34925" cy="36512"/>
            </a:xfrm>
            <a:custGeom>
              <a:avLst/>
              <a:gdLst>
                <a:gd name="T0" fmla="*/ 18 w 27"/>
                <a:gd name="T1" fmla="*/ 16 h 27"/>
                <a:gd name="T2" fmla="*/ 18 w 27"/>
                <a:gd name="T3" fmla="*/ 0 h 27"/>
                <a:gd name="T4" fmla="*/ 0 w 27"/>
                <a:gd name="T5" fmla="*/ 1 h 27"/>
                <a:gd name="T6" fmla="*/ 0 w 27"/>
                <a:gd name="T7" fmla="*/ 27 h 27"/>
                <a:gd name="T8" fmla="*/ 27 w 27"/>
                <a:gd name="T9" fmla="*/ 27 h 27"/>
                <a:gd name="T10" fmla="*/ 18 w 27"/>
                <a:gd name="T11" fmla="*/ 16 h 27"/>
              </a:gdLst>
              <a:ahLst/>
              <a:cxnLst>
                <a:cxn ang="0">
                  <a:pos x="T0" y="T1"/>
                </a:cxn>
                <a:cxn ang="0">
                  <a:pos x="T2" y="T3"/>
                </a:cxn>
                <a:cxn ang="0">
                  <a:pos x="T4" y="T5"/>
                </a:cxn>
                <a:cxn ang="0">
                  <a:pos x="T6" y="T7"/>
                </a:cxn>
                <a:cxn ang="0">
                  <a:pos x="T8" y="T9"/>
                </a:cxn>
                <a:cxn ang="0">
                  <a:pos x="T10" y="T11"/>
                </a:cxn>
              </a:cxnLst>
              <a:rect l="0" t="0" r="r" b="b"/>
              <a:pathLst>
                <a:path w="27" h="27">
                  <a:moveTo>
                    <a:pt x="18" y="16"/>
                  </a:moveTo>
                  <a:cubicBezTo>
                    <a:pt x="18" y="0"/>
                    <a:pt x="18" y="0"/>
                    <a:pt x="18" y="0"/>
                  </a:cubicBezTo>
                  <a:cubicBezTo>
                    <a:pt x="11" y="1"/>
                    <a:pt x="5" y="1"/>
                    <a:pt x="0" y="1"/>
                  </a:cubicBezTo>
                  <a:cubicBezTo>
                    <a:pt x="0" y="27"/>
                    <a:pt x="0" y="27"/>
                    <a:pt x="0" y="27"/>
                  </a:cubicBezTo>
                  <a:cubicBezTo>
                    <a:pt x="9" y="27"/>
                    <a:pt x="18" y="27"/>
                    <a:pt x="27" y="27"/>
                  </a:cubicBezTo>
                  <a:cubicBezTo>
                    <a:pt x="18" y="16"/>
                    <a:pt x="18" y="16"/>
                    <a:pt x="18" y="16"/>
                  </a:cubicBezTo>
                  <a:close/>
                </a:path>
              </a:pathLst>
            </a:custGeom>
            <a:solidFill>
              <a:srgbClr val="666666"/>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zh-CN" altLang="en-US" kern="0">
                <a:solidFill>
                  <a:prstClr val="black"/>
                </a:solidFill>
                <a:cs typeface="+mn-ea"/>
                <a:sym typeface="+mn-lt"/>
              </a:endParaRPr>
            </a:p>
          </p:txBody>
        </p:sp>
        <p:sp>
          <p:nvSpPr>
            <p:cNvPr id="1005" name="MH_Other_465"/>
            <p:cNvSpPr>
              <a:spLocks/>
            </p:cNvSpPr>
            <p:nvPr>
              <p:custDataLst>
                <p:tags r:id="rId471"/>
              </p:custDataLst>
            </p:nvPr>
          </p:nvSpPr>
          <p:spPr bwMode="auto">
            <a:xfrm>
              <a:off x="8772525" y="4522789"/>
              <a:ext cx="65088" cy="33337"/>
            </a:xfrm>
            <a:custGeom>
              <a:avLst/>
              <a:gdLst>
                <a:gd name="T0" fmla="*/ 22 w 50"/>
                <a:gd name="T1" fmla="*/ 26 h 26"/>
                <a:gd name="T2" fmla="*/ 40 w 50"/>
                <a:gd name="T3" fmla="*/ 25 h 26"/>
                <a:gd name="T4" fmla="*/ 50 w 50"/>
                <a:gd name="T5" fmla="*/ 23 h 26"/>
                <a:gd name="T6" fmla="*/ 37 w 50"/>
                <a:gd name="T7" fmla="*/ 12 h 26"/>
                <a:gd name="T8" fmla="*/ 0 w 50"/>
                <a:gd name="T9" fmla="*/ 0 h 26"/>
                <a:gd name="T10" fmla="*/ 5 w 50"/>
                <a:gd name="T11" fmla="*/ 19 h 26"/>
                <a:gd name="T12" fmla="*/ 22 w 50"/>
                <a:gd name="T13" fmla="*/ 26 h 26"/>
              </a:gdLst>
              <a:ahLst/>
              <a:cxnLst>
                <a:cxn ang="0">
                  <a:pos x="T0" y="T1"/>
                </a:cxn>
                <a:cxn ang="0">
                  <a:pos x="T2" y="T3"/>
                </a:cxn>
                <a:cxn ang="0">
                  <a:pos x="T4" y="T5"/>
                </a:cxn>
                <a:cxn ang="0">
                  <a:pos x="T6" y="T7"/>
                </a:cxn>
                <a:cxn ang="0">
                  <a:pos x="T8" y="T9"/>
                </a:cxn>
                <a:cxn ang="0">
                  <a:pos x="T10" y="T11"/>
                </a:cxn>
                <a:cxn ang="0">
                  <a:pos x="T12" y="T13"/>
                </a:cxn>
              </a:cxnLst>
              <a:rect l="0" t="0" r="r" b="b"/>
              <a:pathLst>
                <a:path w="50" h="26">
                  <a:moveTo>
                    <a:pt x="22" y="26"/>
                  </a:moveTo>
                  <a:cubicBezTo>
                    <a:pt x="27" y="26"/>
                    <a:pt x="33" y="26"/>
                    <a:pt x="40" y="25"/>
                  </a:cubicBezTo>
                  <a:cubicBezTo>
                    <a:pt x="43" y="24"/>
                    <a:pt x="46" y="23"/>
                    <a:pt x="50" y="23"/>
                  </a:cubicBezTo>
                  <a:cubicBezTo>
                    <a:pt x="45" y="20"/>
                    <a:pt x="41" y="16"/>
                    <a:pt x="37" y="12"/>
                  </a:cubicBezTo>
                  <a:cubicBezTo>
                    <a:pt x="0" y="0"/>
                    <a:pt x="0" y="0"/>
                    <a:pt x="0" y="0"/>
                  </a:cubicBezTo>
                  <a:cubicBezTo>
                    <a:pt x="5" y="19"/>
                    <a:pt x="5" y="19"/>
                    <a:pt x="5" y="19"/>
                  </a:cubicBezTo>
                  <a:cubicBezTo>
                    <a:pt x="9" y="23"/>
                    <a:pt x="14" y="25"/>
                    <a:pt x="22" y="26"/>
                  </a:cubicBezTo>
                  <a:close/>
                </a:path>
              </a:pathLst>
            </a:custGeom>
            <a:solidFill>
              <a:srgbClr val="C8C8C8"/>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zh-CN" altLang="en-US" kern="0">
                <a:solidFill>
                  <a:prstClr val="black"/>
                </a:solidFill>
                <a:cs typeface="+mn-ea"/>
                <a:sym typeface="+mn-lt"/>
              </a:endParaRPr>
            </a:p>
          </p:txBody>
        </p:sp>
        <p:sp>
          <p:nvSpPr>
            <p:cNvPr id="1006" name="MH_Other_466"/>
            <p:cNvSpPr>
              <a:spLocks/>
            </p:cNvSpPr>
            <p:nvPr>
              <p:custDataLst>
                <p:tags r:id="rId472"/>
              </p:custDataLst>
            </p:nvPr>
          </p:nvSpPr>
          <p:spPr bwMode="auto">
            <a:xfrm>
              <a:off x="8878888" y="4506913"/>
              <a:ext cx="38100" cy="31750"/>
            </a:xfrm>
            <a:custGeom>
              <a:avLst/>
              <a:gdLst>
                <a:gd name="T0" fmla="*/ 0 w 28"/>
                <a:gd name="T1" fmla="*/ 15 h 25"/>
                <a:gd name="T2" fmla="*/ 9 w 28"/>
                <a:gd name="T3" fmla="*/ 20 h 25"/>
                <a:gd name="T4" fmla="*/ 28 w 28"/>
                <a:gd name="T5" fmla="*/ 25 h 25"/>
                <a:gd name="T6" fmla="*/ 21 w 28"/>
                <a:gd name="T7" fmla="*/ 21 h 25"/>
                <a:gd name="T8" fmla="*/ 15 w 28"/>
                <a:gd name="T9" fmla="*/ 18 h 25"/>
                <a:gd name="T10" fmla="*/ 11 w 28"/>
                <a:gd name="T11" fmla="*/ 12 h 25"/>
                <a:gd name="T12" fmla="*/ 16 w 28"/>
                <a:gd name="T13" fmla="*/ 0 h 25"/>
                <a:gd name="T14" fmla="*/ 0 w 28"/>
                <a:gd name="T15" fmla="*/ 15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 h="25">
                  <a:moveTo>
                    <a:pt x="0" y="15"/>
                  </a:moveTo>
                  <a:cubicBezTo>
                    <a:pt x="9" y="20"/>
                    <a:pt x="9" y="20"/>
                    <a:pt x="9" y="20"/>
                  </a:cubicBezTo>
                  <a:cubicBezTo>
                    <a:pt x="28" y="25"/>
                    <a:pt x="28" y="25"/>
                    <a:pt x="28" y="25"/>
                  </a:cubicBezTo>
                  <a:cubicBezTo>
                    <a:pt x="21" y="21"/>
                    <a:pt x="21" y="21"/>
                    <a:pt x="21" y="21"/>
                  </a:cubicBezTo>
                  <a:cubicBezTo>
                    <a:pt x="19" y="21"/>
                    <a:pt x="16" y="19"/>
                    <a:pt x="15" y="18"/>
                  </a:cubicBezTo>
                  <a:cubicBezTo>
                    <a:pt x="13" y="16"/>
                    <a:pt x="12" y="14"/>
                    <a:pt x="11" y="12"/>
                  </a:cubicBezTo>
                  <a:cubicBezTo>
                    <a:pt x="17" y="7"/>
                    <a:pt x="19" y="3"/>
                    <a:pt x="16" y="0"/>
                  </a:cubicBezTo>
                  <a:cubicBezTo>
                    <a:pt x="0" y="15"/>
                    <a:pt x="0" y="15"/>
                    <a:pt x="0" y="15"/>
                  </a:cubicBezTo>
                  <a:close/>
                </a:path>
              </a:pathLst>
            </a:custGeom>
            <a:solidFill>
              <a:srgbClr val="9E673F"/>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zh-CN" altLang="en-US" kern="0">
                <a:solidFill>
                  <a:prstClr val="black"/>
                </a:solidFill>
                <a:cs typeface="+mn-ea"/>
                <a:sym typeface="+mn-lt"/>
              </a:endParaRPr>
            </a:p>
          </p:txBody>
        </p:sp>
        <p:sp>
          <p:nvSpPr>
            <p:cNvPr id="1007" name="MH_Other_467"/>
            <p:cNvSpPr>
              <a:spLocks/>
            </p:cNvSpPr>
            <p:nvPr>
              <p:custDataLst>
                <p:tags r:id="rId473"/>
              </p:custDataLst>
            </p:nvPr>
          </p:nvSpPr>
          <p:spPr bwMode="auto">
            <a:xfrm>
              <a:off x="8893176" y="4506914"/>
              <a:ext cx="60325" cy="22225"/>
            </a:xfrm>
            <a:custGeom>
              <a:avLst/>
              <a:gdLst>
                <a:gd name="T0" fmla="*/ 0 w 45"/>
                <a:gd name="T1" fmla="*/ 12 h 18"/>
                <a:gd name="T2" fmla="*/ 4 w 45"/>
                <a:gd name="T3" fmla="*/ 18 h 18"/>
                <a:gd name="T4" fmla="*/ 33 w 45"/>
                <a:gd name="T5" fmla="*/ 10 h 18"/>
                <a:gd name="T6" fmla="*/ 45 w 45"/>
                <a:gd name="T7" fmla="*/ 4 h 18"/>
                <a:gd name="T8" fmla="*/ 5 w 45"/>
                <a:gd name="T9" fmla="*/ 0 h 18"/>
                <a:gd name="T10" fmla="*/ 0 w 45"/>
                <a:gd name="T11" fmla="*/ 12 h 18"/>
              </a:gdLst>
              <a:ahLst/>
              <a:cxnLst>
                <a:cxn ang="0">
                  <a:pos x="T0" y="T1"/>
                </a:cxn>
                <a:cxn ang="0">
                  <a:pos x="T2" y="T3"/>
                </a:cxn>
                <a:cxn ang="0">
                  <a:pos x="T4" y="T5"/>
                </a:cxn>
                <a:cxn ang="0">
                  <a:pos x="T6" y="T7"/>
                </a:cxn>
                <a:cxn ang="0">
                  <a:pos x="T8" y="T9"/>
                </a:cxn>
                <a:cxn ang="0">
                  <a:pos x="T10" y="T11"/>
                </a:cxn>
              </a:cxnLst>
              <a:rect l="0" t="0" r="r" b="b"/>
              <a:pathLst>
                <a:path w="45" h="18">
                  <a:moveTo>
                    <a:pt x="0" y="12"/>
                  </a:moveTo>
                  <a:cubicBezTo>
                    <a:pt x="1" y="14"/>
                    <a:pt x="2" y="16"/>
                    <a:pt x="4" y="18"/>
                  </a:cubicBezTo>
                  <a:cubicBezTo>
                    <a:pt x="15" y="16"/>
                    <a:pt x="25" y="14"/>
                    <a:pt x="33" y="10"/>
                  </a:cubicBezTo>
                  <a:cubicBezTo>
                    <a:pt x="37" y="9"/>
                    <a:pt x="41" y="7"/>
                    <a:pt x="45" y="4"/>
                  </a:cubicBezTo>
                  <a:cubicBezTo>
                    <a:pt x="5" y="0"/>
                    <a:pt x="5" y="0"/>
                    <a:pt x="5" y="0"/>
                  </a:cubicBezTo>
                  <a:cubicBezTo>
                    <a:pt x="8" y="3"/>
                    <a:pt x="6" y="7"/>
                    <a:pt x="0" y="12"/>
                  </a:cubicBezTo>
                  <a:close/>
                </a:path>
              </a:pathLst>
            </a:custGeom>
            <a:solidFill>
              <a:srgbClr val="555555"/>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zh-CN" altLang="en-US" kern="0">
                <a:solidFill>
                  <a:prstClr val="black"/>
                </a:solidFill>
                <a:cs typeface="+mn-ea"/>
                <a:sym typeface="+mn-lt"/>
              </a:endParaRPr>
            </a:p>
          </p:txBody>
        </p:sp>
        <p:sp>
          <p:nvSpPr>
            <p:cNvPr id="1008" name="MH_Other_468"/>
            <p:cNvSpPr>
              <a:spLocks/>
            </p:cNvSpPr>
            <p:nvPr>
              <p:custDataLst>
                <p:tags r:id="rId474"/>
              </p:custDataLst>
            </p:nvPr>
          </p:nvSpPr>
          <p:spPr bwMode="auto">
            <a:xfrm>
              <a:off x="8656638" y="4479926"/>
              <a:ext cx="101600" cy="22225"/>
            </a:xfrm>
            <a:custGeom>
              <a:avLst/>
              <a:gdLst>
                <a:gd name="T0" fmla="*/ 48 w 77"/>
                <a:gd name="T1" fmla="*/ 11 h 15"/>
                <a:gd name="T2" fmla="*/ 51 w 77"/>
                <a:gd name="T3" fmla="*/ 10 h 15"/>
                <a:gd name="T4" fmla="*/ 66 w 77"/>
                <a:gd name="T5" fmla="*/ 11 h 15"/>
                <a:gd name="T6" fmla="*/ 77 w 77"/>
                <a:gd name="T7" fmla="*/ 15 h 15"/>
                <a:gd name="T8" fmla="*/ 76 w 77"/>
                <a:gd name="T9" fmla="*/ 8 h 15"/>
                <a:gd name="T10" fmla="*/ 0 w 77"/>
                <a:gd name="T11" fmla="*/ 0 h 15"/>
                <a:gd name="T12" fmla="*/ 48 w 77"/>
                <a:gd name="T13" fmla="*/ 11 h 15"/>
              </a:gdLst>
              <a:ahLst/>
              <a:cxnLst>
                <a:cxn ang="0">
                  <a:pos x="T0" y="T1"/>
                </a:cxn>
                <a:cxn ang="0">
                  <a:pos x="T2" y="T3"/>
                </a:cxn>
                <a:cxn ang="0">
                  <a:pos x="T4" y="T5"/>
                </a:cxn>
                <a:cxn ang="0">
                  <a:pos x="T6" y="T7"/>
                </a:cxn>
                <a:cxn ang="0">
                  <a:pos x="T8" y="T9"/>
                </a:cxn>
                <a:cxn ang="0">
                  <a:pos x="T10" y="T11"/>
                </a:cxn>
                <a:cxn ang="0">
                  <a:pos x="T12" y="T13"/>
                </a:cxn>
              </a:cxnLst>
              <a:rect l="0" t="0" r="r" b="b"/>
              <a:pathLst>
                <a:path w="77" h="15">
                  <a:moveTo>
                    <a:pt x="48" y="11"/>
                  </a:moveTo>
                  <a:cubicBezTo>
                    <a:pt x="49" y="11"/>
                    <a:pt x="50" y="10"/>
                    <a:pt x="51" y="10"/>
                  </a:cubicBezTo>
                  <a:cubicBezTo>
                    <a:pt x="54" y="10"/>
                    <a:pt x="59" y="10"/>
                    <a:pt x="66" y="11"/>
                  </a:cubicBezTo>
                  <a:cubicBezTo>
                    <a:pt x="77" y="15"/>
                    <a:pt x="77" y="15"/>
                    <a:pt x="77" y="15"/>
                  </a:cubicBezTo>
                  <a:cubicBezTo>
                    <a:pt x="74" y="11"/>
                    <a:pt x="74" y="9"/>
                    <a:pt x="76" y="8"/>
                  </a:cubicBezTo>
                  <a:cubicBezTo>
                    <a:pt x="0" y="0"/>
                    <a:pt x="0" y="0"/>
                    <a:pt x="0" y="0"/>
                  </a:cubicBezTo>
                  <a:cubicBezTo>
                    <a:pt x="48" y="11"/>
                    <a:pt x="48" y="11"/>
                    <a:pt x="48" y="11"/>
                  </a:cubicBezTo>
                  <a:close/>
                </a:path>
              </a:pathLst>
            </a:custGeom>
            <a:solidFill>
              <a:srgbClr val="555555"/>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zh-CN" altLang="en-US" kern="0">
                <a:solidFill>
                  <a:prstClr val="black"/>
                </a:solidFill>
                <a:cs typeface="+mn-ea"/>
                <a:sym typeface="+mn-lt"/>
              </a:endParaRPr>
            </a:p>
          </p:txBody>
        </p:sp>
        <p:sp>
          <p:nvSpPr>
            <p:cNvPr id="1009" name="MH_Other_469"/>
            <p:cNvSpPr>
              <a:spLocks/>
            </p:cNvSpPr>
            <p:nvPr>
              <p:custDataLst>
                <p:tags r:id="rId475"/>
              </p:custDataLst>
            </p:nvPr>
          </p:nvSpPr>
          <p:spPr bwMode="auto">
            <a:xfrm>
              <a:off x="8724900" y="4492626"/>
              <a:ext cx="58738" cy="30163"/>
            </a:xfrm>
            <a:custGeom>
              <a:avLst/>
              <a:gdLst>
                <a:gd name="T0" fmla="*/ 15 w 45"/>
                <a:gd name="T1" fmla="*/ 1 h 21"/>
                <a:gd name="T2" fmla="*/ 0 w 45"/>
                <a:gd name="T3" fmla="*/ 0 h 21"/>
                <a:gd name="T4" fmla="*/ 45 w 45"/>
                <a:gd name="T5" fmla="*/ 21 h 21"/>
                <a:gd name="T6" fmla="*/ 26 w 45"/>
                <a:gd name="T7" fmla="*/ 5 h 21"/>
                <a:gd name="T8" fmla="*/ 15 w 45"/>
                <a:gd name="T9" fmla="*/ 1 h 21"/>
              </a:gdLst>
              <a:ahLst/>
              <a:cxnLst>
                <a:cxn ang="0">
                  <a:pos x="T0" y="T1"/>
                </a:cxn>
                <a:cxn ang="0">
                  <a:pos x="T2" y="T3"/>
                </a:cxn>
                <a:cxn ang="0">
                  <a:pos x="T4" y="T5"/>
                </a:cxn>
                <a:cxn ang="0">
                  <a:pos x="T6" y="T7"/>
                </a:cxn>
                <a:cxn ang="0">
                  <a:pos x="T8" y="T9"/>
                </a:cxn>
              </a:cxnLst>
              <a:rect l="0" t="0" r="r" b="b"/>
              <a:pathLst>
                <a:path w="45" h="21">
                  <a:moveTo>
                    <a:pt x="15" y="1"/>
                  </a:moveTo>
                  <a:cubicBezTo>
                    <a:pt x="8" y="0"/>
                    <a:pt x="3" y="0"/>
                    <a:pt x="0" y="0"/>
                  </a:cubicBezTo>
                  <a:cubicBezTo>
                    <a:pt x="45" y="21"/>
                    <a:pt x="45" y="21"/>
                    <a:pt x="45" y="21"/>
                  </a:cubicBezTo>
                  <a:cubicBezTo>
                    <a:pt x="26" y="5"/>
                    <a:pt x="26" y="5"/>
                    <a:pt x="26" y="5"/>
                  </a:cubicBezTo>
                  <a:cubicBezTo>
                    <a:pt x="15" y="1"/>
                    <a:pt x="15" y="1"/>
                    <a:pt x="15" y="1"/>
                  </a:cubicBezTo>
                  <a:close/>
                </a:path>
              </a:pathLst>
            </a:custGeom>
            <a:solidFill>
              <a:srgbClr val="9E673F"/>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zh-CN" altLang="en-US" kern="0">
                <a:solidFill>
                  <a:prstClr val="black"/>
                </a:solidFill>
                <a:cs typeface="+mn-ea"/>
                <a:sym typeface="+mn-lt"/>
              </a:endParaRPr>
            </a:p>
          </p:txBody>
        </p:sp>
        <p:sp>
          <p:nvSpPr>
            <p:cNvPr id="1010" name="MH_Other_470"/>
            <p:cNvSpPr>
              <a:spLocks/>
            </p:cNvSpPr>
            <p:nvPr>
              <p:custDataLst>
                <p:tags r:id="rId476"/>
              </p:custDataLst>
            </p:nvPr>
          </p:nvSpPr>
          <p:spPr bwMode="auto">
            <a:xfrm>
              <a:off x="8401050" y="4672014"/>
              <a:ext cx="342900" cy="954087"/>
            </a:xfrm>
            <a:custGeom>
              <a:avLst/>
              <a:gdLst>
                <a:gd name="T0" fmla="*/ 218 w 260"/>
                <a:gd name="T1" fmla="*/ 0 h 723"/>
                <a:gd name="T2" fmla="*/ 213 w 260"/>
                <a:gd name="T3" fmla="*/ 17 h 723"/>
                <a:gd name="T4" fmla="*/ 221 w 260"/>
                <a:gd name="T5" fmla="*/ 62 h 723"/>
                <a:gd name="T6" fmla="*/ 183 w 260"/>
                <a:gd name="T7" fmla="*/ 90 h 723"/>
                <a:gd name="T8" fmla="*/ 203 w 260"/>
                <a:gd name="T9" fmla="*/ 31 h 723"/>
                <a:gd name="T10" fmla="*/ 198 w 260"/>
                <a:gd name="T11" fmla="*/ 37 h 723"/>
                <a:gd name="T12" fmla="*/ 176 w 260"/>
                <a:gd name="T13" fmla="*/ 85 h 723"/>
                <a:gd name="T14" fmla="*/ 186 w 260"/>
                <a:gd name="T15" fmla="*/ 44 h 723"/>
                <a:gd name="T16" fmla="*/ 178 w 260"/>
                <a:gd name="T17" fmla="*/ 48 h 723"/>
                <a:gd name="T18" fmla="*/ 164 w 260"/>
                <a:gd name="T19" fmla="*/ 98 h 723"/>
                <a:gd name="T20" fmla="*/ 168 w 260"/>
                <a:gd name="T21" fmla="*/ 120 h 723"/>
                <a:gd name="T22" fmla="*/ 164 w 260"/>
                <a:gd name="T23" fmla="*/ 122 h 723"/>
                <a:gd name="T24" fmla="*/ 166 w 260"/>
                <a:gd name="T25" fmla="*/ 128 h 723"/>
                <a:gd name="T26" fmla="*/ 185 w 260"/>
                <a:gd name="T27" fmla="*/ 104 h 723"/>
                <a:gd name="T28" fmla="*/ 215 w 260"/>
                <a:gd name="T29" fmla="*/ 91 h 723"/>
                <a:gd name="T30" fmla="*/ 215 w 260"/>
                <a:gd name="T31" fmla="*/ 434 h 723"/>
                <a:gd name="T32" fmla="*/ 233 w 260"/>
                <a:gd name="T33" fmla="*/ 420 h 723"/>
                <a:gd name="T34" fmla="*/ 199 w 260"/>
                <a:gd name="T35" fmla="*/ 645 h 723"/>
                <a:gd name="T36" fmla="*/ 180 w 260"/>
                <a:gd name="T37" fmla="*/ 660 h 723"/>
                <a:gd name="T38" fmla="*/ 153 w 260"/>
                <a:gd name="T39" fmla="*/ 428 h 723"/>
                <a:gd name="T40" fmla="*/ 168 w 260"/>
                <a:gd name="T41" fmla="*/ 182 h 723"/>
                <a:gd name="T42" fmla="*/ 152 w 260"/>
                <a:gd name="T43" fmla="*/ 183 h 723"/>
                <a:gd name="T44" fmla="*/ 134 w 260"/>
                <a:gd name="T45" fmla="*/ 183 h 723"/>
                <a:gd name="T46" fmla="*/ 121 w 260"/>
                <a:gd name="T47" fmla="*/ 180 h 723"/>
                <a:gd name="T48" fmla="*/ 120 w 260"/>
                <a:gd name="T49" fmla="*/ 178 h 723"/>
                <a:gd name="T50" fmla="*/ 116 w 260"/>
                <a:gd name="T51" fmla="*/ 180 h 723"/>
                <a:gd name="T52" fmla="*/ 107 w 260"/>
                <a:gd name="T53" fmla="*/ 175 h 723"/>
                <a:gd name="T54" fmla="*/ 104 w 260"/>
                <a:gd name="T55" fmla="*/ 156 h 723"/>
                <a:gd name="T56" fmla="*/ 104 w 260"/>
                <a:gd name="T57" fmla="*/ 145 h 723"/>
                <a:gd name="T58" fmla="*/ 104 w 260"/>
                <a:gd name="T59" fmla="*/ 142 h 723"/>
                <a:gd name="T60" fmla="*/ 86 w 260"/>
                <a:gd name="T61" fmla="*/ 144 h 723"/>
                <a:gd name="T62" fmla="*/ 85 w 260"/>
                <a:gd name="T63" fmla="*/ 137 h 723"/>
                <a:gd name="T64" fmla="*/ 57 w 260"/>
                <a:gd name="T65" fmla="*/ 36 h 723"/>
                <a:gd name="T66" fmla="*/ 5 w 260"/>
                <a:gd name="T67" fmla="*/ 26 h 723"/>
                <a:gd name="T68" fmla="*/ 0 w 260"/>
                <a:gd name="T69" fmla="*/ 44 h 723"/>
                <a:gd name="T70" fmla="*/ 0 w 260"/>
                <a:gd name="T71" fmla="*/ 48 h 723"/>
                <a:gd name="T72" fmla="*/ 37 w 260"/>
                <a:gd name="T73" fmla="*/ 48 h 723"/>
                <a:gd name="T74" fmla="*/ 70 w 260"/>
                <a:gd name="T75" fmla="*/ 156 h 723"/>
                <a:gd name="T76" fmla="*/ 94 w 260"/>
                <a:gd name="T77" fmla="*/ 156 h 723"/>
                <a:gd name="T78" fmla="*/ 126 w 260"/>
                <a:gd name="T79" fmla="*/ 220 h 723"/>
                <a:gd name="T80" fmla="*/ 142 w 260"/>
                <a:gd name="T81" fmla="*/ 364 h 723"/>
                <a:gd name="T82" fmla="*/ 116 w 260"/>
                <a:gd name="T83" fmla="*/ 346 h 723"/>
                <a:gd name="T84" fmla="*/ 153 w 260"/>
                <a:gd name="T85" fmla="*/ 634 h 723"/>
                <a:gd name="T86" fmla="*/ 153 w 260"/>
                <a:gd name="T87" fmla="*/ 674 h 723"/>
                <a:gd name="T88" fmla="*/ 65 w 260"/>
                <a:gd name="T89" fmla="*/ 687 h 723"/>
                <a:gd name="T90" fmla="*/ 67 w 260"/>
                <a:gd name="T91" fmla="*/ 708 h 723"/>
                <a:gd name="T92" fmla="*/ 85 w 260"/>
                <a:gd name="T93" fmla="*/ 718 h 723"/>
                <a:gd name="T94" fmla="*/ 90 w 260"/>
                <a:gd name="T95" fmla="*/ 719 h 723"/>
                <a:gd name="T96" fmla="*/ 126 w 260"/>
                <a:gd name="T97" fmla="*/ 721 h 723"/>
                <a:gd name="T98" fmla="*/ 177 w 260"/>
                <a:gd name="T99" fmla="*/ 707 h 723"/>
                <a:gd name="T100" fmla="*/ 186 w 260"/>
                <a:gd name="T101" fmla="*/ 703 h 723"/>
                <a:gd name="T102" fmla="*/ 184 w 260"/>
                <a:gd name="T103" fmla="*/ 690 h 723"/>
                <a:gd name="T104" fmla="*/ 183 w 260"/>
                <a:gd name="T105" fmla="*/ 678 h 723"/>
                <a:gd name="T106" fmla="*/ 218 w 260"/>
                <a:gd name="T107" fmla="*/ 671 h 723"/>
                <a:gd name="T108" fmla="*/ 220 w 260"/>
                <a:gd name="T109" fmla="*/ 654 h 723"/>
                <a:gd name="T110" fmla="*/ 249 w 260"/>
                <a:gd name="T111" fmla="*/ 365 h 723"/>
                <a:gd name="T112" fmla="*/ 256 w 260"/>
                <a:gd name="T113" fmla="*/ 249 h 723"/>
                <a:gd name="T114" fmla="*/ 244 w 260"/>
                <a:gd name="T115" fmla="*/ 130 h 723"/>
                <a:gd name="T116" fmla="*/ 228 w 260"/>
                <a:gd name="T117" fmla="*/ 59 h 723"/>
                <a:gd name="T118" fmla="*/ 218 w 260"/>
                <a:gd name="T119" fmla="*/ 0 h 7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60" h="723">
                  <a:moveTo>
                    <a:pt x="218" y="0"/>
                  </a:moveTo>
                  <a:cubicBezTo>
                    <a:pt x="217" y="6"/>
                    <a:pt x="215" y="12"/>
                    <a:pt x="213" y="17"/>
                  </a:cubicBezTo>
                  <a:cubicBezTo>
                    <a:pt x="221" y="62"/>
                    <a:pt x="221" y="62"/>
                    <a:pt x="221" y="62"/>
                  </a:cubicBezTo>
                  <a:cubicBezTo>
                    <a:pt x="210" y="74"/>
                    <a:pt x="197" y="83"/>
                    <a:pt x="183" y="90"/>
                  </a:cubicBezTo>
                  <a:cubicBezTo>
                    <a:pt x="196" y="70"/>
                    <a:pt x="203" y="50"/>
                    <a:pt x="203" y="31"/>
                  </a:cubicBezTo>
                  <a:cubicBezTo>
                    <a:pt x="202" y="33"/>
                    <a:pt x="200" y="35"/>
                    <a:pt x="198" y="37"/>
                  </a:cubicBezTo>
                  <a:cubicBezTo>
                    <a:pt x="193" y="61"/>
                    <a:pt x="186" y="77"/>
                    <a:pt x="176" y="85"/>
                  </a:cubicBezTo>
                  <a:cubicBezTo>
                    <a:pt x="186" y="44"/>
                    <a:pt x="186" y="44"/>
                    <a:pt x="186" y="44"/>
                  </a:cubicBezTo>
                  <a:cubicBezTo>
                    <a:pt x="184" y="46"/>
                    <a:pt x="181" y="47"/>
                    <a:pt x="178" y="48"/>
                  </a:cubicBezTo>
                  <a:cubicBezTo>
                    <a:pt x="164" y="98"/>
                    <a:pt x="164" y="98"/>
                    <a:pt x="164" y="98"/>
                  </a:cubicBezTo>
                  <a:cubicBezTo>
                    <a:pt x="168" y="120"/>
                    <a:pt x="168" y="120"/>
                    <a:pt x="168" y="120"/>
                  </a:cubicBezTo>
                  <a:cubicBezTo>
                    <a:pt x="167" y="121"/>
                    <a:pt x="165" y="122"/>
                    <a:pt x="164" y="122"/>
                  </a:cubicBezTo>
                  <a:cubicBezTo>
                    <a:pt x="166" y="128"/>
                    <a:pt x="166" y="128"/>
                    <a:pt x="166" y="128"/>
                  </a:cubicBezTo>
                  <a:cubicBezTo>
                    <a:pt x="185" y="104"/>
                    <a:pt x="185" y="104"/>
                    <a:pt x="185" y="104"/>
                  </a:cubicBezTo>
                  <a:cubicBezTo>
                    <a:pt x="215" y="91"/>
                    <a:pt x="215" y="91"/>
                    <a:pt x="215" y="91"/>
                  </a:cubicBezTo>
                  <a:cubicBezTo>
                    <a:pt x="238" y="206"/>
                    <a:pt x="238" y="321"/>
                    <a:pt x="215" y="434"/>
                  </a:cubicBezTo>
                  <a:cubicBezTo>
                    <a:pt x="233" y="420"/>
                    <a:pt x="233" y="420"/>
                    <a:pt x="233" y="420"/>
                  </a:cubicBezTo>
                  <a:cubicBezTo>
                    <a:pt x="199" y="645"/>
                    <a:pt x="199" y="645"/>
                    <a:pt x="199" y="645"/>
                  </a:cubicBezTo>
                  <a:cubicBezTo>
                    <a:pt x="180" y="660"/>
                    <a:pt x="180" y="660"/>
                    <a:pt x="180" y="660"/>
                  </a:cubicBezTo>
                  <a:cubicBezTo>
                    <a:pt x="153" y="428"/>
                    <a:pt x="153" y="428"/>
                    <a:pt x="153" y="428"/>
                  </a:cubicBezTo>
                  <a:cubicBezTo>
                    <a:pt x="164" y="359"/>
                    <a:pt x="169" y="277"/>
                    <a:pt x="168" y="182"/>
                  </a:cubicBezTo>
                  <a:cubicBezTo>
                    <a:pt x="165" y="186"/>
                    <a:pt x="159" y="187"/>
                    <a:pt x="152" y="183"/>
                  </a:cubicBezTo>
                  <a:cubicBezTo>
                    <a:pt x="147" y="193"/>
                    <a:pt x="141" y="193"/>
                    <a:pt x="134" y="183"/>
                  </a:cubicBezTo>
                  <a:cubicBezTo>
                    <a:pt x="129" y="190"/>
                    <a:pt x="125" y="189"/>
                    <a:pt x="121" y="180"/>
                  </a:cubicBezTo>
                  <a:cubicBezTo>
                    <a:pt x="121" y="180"/>
                    <a:pt x="120" y="179"/>
                    <a:pt x="120" y="178"/>
                  </a:cubicBezTo>
                  <a:cubicBezTo>
                    <a:pt x="119" y="179"/>
                    <a:pt x="117" y="180"/>
                    <a:pt x="116" y="180"/>
                  </a:cubicBezTo>
                  <a:cubicBezTo>
                    <a:pt x="112" y="180"/>
                    <a:pt x="109" y="179"/>
                    <a:pt x="107" y="175"/>
                  </a:cubicBezTo>
                  <a:cubicBezTo>
                    <a:pt x="105" y="171"/>
                    <a:pt x="104" y="164"/>
                    <a:pt x="104" y="156"/>
                  </a:cubicBezTo>
                  <a:cubicBezTo>
                    <a:pt x="104" y="145"/>
                    <a:pt x="104" y="145"/>
                    <a:pt x="104" y="145"/>
                  </a:cubicBezTo>
                  <a:cubicBezTo>
                    <a:pt x="104" y="142"/>
                    <a:pt x="104" y="142"/>
                    <a:pt x="104" y="142"/>
                  </a:cubicBezTo>
                  <a:cubicBezTo>
                    <a:pt x="98" y="143"/>
                    <a:pt x="92" y="144"/>
                    <a:pt x="86" y="144"/>
                  </a:cubicBezTo>
                  <a:cubicBezTo>
                    <a:pt x="85" y="137"/>
                    <a:pt x="85" y="137"/>
                    <a:pt x="85" y="137"/>
                  </a:cubicBezTo>
                  <a:cubicBezTo>
                    <a:pt x="57" y="36"/>
                    <a:pt x="57" y="36"/>
                    <a:pt x="57" y="36"/>
                  </a:cubicBezTo>
                  <a:cubicBezTo>
                    <a:pt x="39" y="35"/>
                    <a:pt x="22" y="32"/>
                    <a:pt x="5" y="26"/>
                  </a:cubicBezTo>
                  <a:cubicBezTo>
                    <a:pt x="3" y="32"/>
                    <a:pt x="1" y="38"/>
                    <a:pt x="0" y="44"/>
                  </a:cubicBezTo>
                  <a:cubicBezTo>
                    <a:pt x="0" y="46"/>
                    <a:pt x="0" y="47"/>
                    <a:pt x="0" y="48"/>
                  </a:cubicBezTo>
                  <a:cubicBezTo>
                    <a:pt x="37" y="48"/>
                    <a:pt x="37" y="48"/>
                    <a:pt x="37" y="48"/>
                  </a:cubicBezTo>
                  <a:cubicBezTo>
                    <a:pt x="70" y="156"/>
                    <a:pt x="70" y="156"/>
                    <a:pt x="70" y="156"/>
                  </a:cubicBezTo>
                  <a:cubicBezTo>
                    <a:pt x="94" y="156"/>
                    <a:pt x="94" y="156"/>
                    <a:pt x="94" y="156"/>
                  </a:cubicBezTo>
                  <a:cubicBezTo>
                    <a:pt x="94" y="186"/>
                    <a:pt x="104" y="207"/>
                    <a:pt x="126" y="220"/>
                  </a:cubicBezTo>
                  <a:cubicBezTo>
                    <a:pt x="142" y="364"/>
                    <a:pt x="142" y="364"/>
                    <a:pt x="142" y="364"/>
                  </a:cubicBezTo>
                  <a:cubicBezTo>
                    <a:pt x="116" y="346"/>
                    <a:pt x="116" y="346"/>
                    <a:pt x="116" y="346"/>
                  </a:cubicBezTo>
                  <a:cubicBezTo>
                    <a:pt x="153" y="634"/>
                    <a:pt x="153" y="634"/>
                    <a:pt x="153" y="634"/>
                  </a:cubicBezTo>
                  <a:cubicBezTo>
                    <a:pt x="153" y="674"/>
                    <a:pt x="153" y="674"/>
                    <a:pt x="153" y="674"/>
                  </a:cubicBezTo>
                  <a:cubicBezTo>
                    <a:pt x="130" y="691"/>
                    <a:pt x="101" y="695"/>
                    <a:pt x="65" y="687"/>
                  </a:cubicBezTo>
                  <a:cubicBezTo>
                    <a:pt x="65" y="694"/>
                    <a:pt x="66" y="701"/>
                    <a:pt x="67" y="708"/>
                  </a:cubicBezTo>
                  <a:cubicBezTo>
                    <a:pt x="73" y="712"/>
                    <a:pt x="78" y="715"/>
                    <a:pt x="85" y="718"/>
                  </a:cubicBezTo>
                  <a:cubicBezTo>
                    <a:pt x="86" y="718"/>
                    <a:pt x="88" y="719"/>
                    <a:pt x="90" y="719"/>
                  </a:cubicBezTo>
                  <a:cubicBezTo>
                    <a:pt x="101" y="722"/>
                    <a:pt x="113" y="723"/>
                    <a:pt x="126" y="721"/>
                  </a:cubicBezTo>
                  <a:cubicBezTo>
                    <a:pt x="142" y="719"/>
                    <a:pt x="158" y="715"/>
                    <a:pt x="177" y="707"/>
                  </a:cubicBezTo>
                  <a:cubicBezTo>
                    <a:pt x="180" y="706"/>
                    <a:pt x="183" y="704"/>
                    <a:pt x="186" y="703"/>
                  </a:cubicBezTo>
                  <a:cubicBezTo>
                    <a:pt x="184" y="690"/>
                    <a:pt x="184" y="690"/>
                    <a:pt x="184" y="690"/>
                  </a:cubicBezTo>
                  <a:cubicBezTo>
                    <a:pt x="183" y="678"/>
                    <a:pt x="183" y="678"/>
                    <a:pt x="183" y="678"/>
                  </a:cubicBezTo>
                  <a:cubicBezTo>
                    <a:pt x="194" y="683"/>
                    <a:pt x="206" y="681"/>
                    <a:pt x="218" y="671"/>
                  </a:cubicBezTo>
                  <a:cubicBezTo>
                    <a:pt x="219" y="666"/>
                    <a:pt x="220" y="660"/>
                    <a:pt x="220" y="654"/>
                  </a:cubicBezTo>
                  <a:cubicBezTo>
                    <a:pt x="232" y="560"/>
                    <a:pt x="242" y="464"/>
                    <a:pt x="249" y="365"/>
                  </a:cubicBezTo>
                  <a:cubicBezTo>
                    <a:pt x="257" y="327"/>
                    <a:pt x="260" y="288"/>
                    <a:pt x="256" y="249"/>
                  </a:cubicBezTo>
                  <a:cubicBezTo>
                    <a:pt x="255" y="210"/>
                    <a:pt x="251" y="170"/>
                    <a:pt x="244" y="130"/>
                  </a:cubicBezTo>
                  <a:cubicBezTo>
                    <a:pt x="240" y="106"/>
                    <a:pt x="235" y="83"/>
                    <a:pt x="228" y="59"/>
                  </a:cubicBezTo>
                  <a:cubicBezTo>
                    <a:pt x="218" y="0"/>
                    <a:pt x="218" y="0"/>
                    <a:pt x="218" y="0"/>
                  </a:cubicBezTo>
                  <a:close/>
                </a:path>
              </a:pathLst>
            </a:custGeom>
            <a:solidFill>
              <a:srgbClr val="9F8660"/>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zh-CN" altLang="en-US" kern="0">
                <a:solidFill>
                  <a:prstClr val="black"/>
                </a:solidFill>
                <a:cs typeface="+mn-ea"/>
                <a:sym typeface="+mn-lt"/>
              </a:endParaRPr>
            </a:p>
          </p:txBody>
        </p:sp>
        <p:sp>
          <p:nvSpPr>
            <p:cNvPr id="1011" name="MH_Other_471"/>
            <p:cNvSpPr>
              <a:spLocks/>
            </p:cNvSpPr>
            <p:nvPr>
              <p:custDataLst>
                <p:tags r:id="rId477"/>
              </p:custDataLst>
            </p:nvPr>
          </p:nvSpPr>
          <p:spPr bwMode="auto">
            <a:xfrm>
              <a:off x="8688389" y="4537076"/>
              <a:ext cx="46037" cy="212725"/>
            </a:xfrm>
            <a:custGeom>
              <a:avLst/>
              <a:gdLst>
                <a:gd name="T0" fmla="*/ 3 w 35"/>
                <a:gd name="T1" fmla="*/ 87 h 161"/>
                <a:gd name="T2" fmla="*/ 0 w 35"/>
                <a:gd name="T3" fmla="*/ 102 h 161"/>
                <a:gd name="T4" fmla="*/ 10 w 35"/>
                <a:gd name="T5" fmla="*/ 161 h 161"/>
                <a:gd name="T6" fmla="*/ 35 w 35"/>
                <a:gd name="T7" fmla="*/ 153 h 161"/>
                <a:gd name="T8" fmla="*/ 27 w 35"/>
                <a:gd name="T9" fmla="*/ 85 h 161"/>
                <a:gd name="T10" fmla="*/ 27 w 35"/>
                <a:gd name="T11" fmla="*/ 0 h 161"/>
                <a:gd name="T12" fmla="*/ 3 w 35"/>
                <a:gd name="T13" fmla="*/ 87 h 161"/>
              </a:gdLst>
              <a:ahLst/>
              <a:cxnLst>
                <a:cxn ang="0">
                  <a:pos x="T0" y="T1"/>
                </a:cxn>
                <a:cxn ang="0">
                  <a:pos x="T2" y="T3"/>
                </a:cxn>
                <a:cxn ang="0">
                  <a:pos x="T4" y="T5"/>
                </a:cxn>
                <a:cxn ang="0">
                  <a:pos x="T6" y="T7"/>
                </a:cxn>
                <a:cxn ang="0">
                  <a:pos x="T8" y="T9"/>
                </a:cxn>
                <a:cxn ang="0">
                  <a:pos x="T10" y="T11"/>
                </a:cxn>
                <a:cxn ang="0">
                  <a:pos x="T12" y="T13"/>
                </a:cxn>
              </a:cxnLst>
              <a:rect l="0" t="0" r="r" b="b"/>
              <a:pathLst>
                <a:path w="35" h="161">
                  <a:moveTo>
                    <a:pt x="3" y="87"/>
                  </a:moveTo>
                  <a:cubicBezTo>
                    <a:pt x="2" y="92"/>
                    <a:pt x="1" y="98"/>
                    <a:pt x="0" y="102"/>
                  </a:cubicBezTo>
                  <a:cubicBezTo>
                    <a:pt x="10" y="161"/>
                    <a:pt x="10" y="161"/>
                    <a:pt x="10" y="161"/>
                  </a:cubicBezTo>
                  <a:cubicBezTo>
                    <a:pt x="35" y="153"/>
                    <a:pt x="35" y="153"/>
                    <a:pt x="35" y="153"/>
                  </a:cubicBezTo>
                  <a:cubicBezTo>
                    <a:pt x="20" y="132"/>
                    <a:pt x="17" y="109"/>
                    <a:pt x="27" y="85"/>
                  </a:cubicBezTo>
                  <a:cubicBezTo>
                    <a:pt x="27" y="0"/>
                    <a:pt x="27" y="0"/>
                    <a:pt x="27" y="0"/>
                  </a:cubicBezTo>
                  <a:cubicBezTo>
                    <a:pt x="3" y="87"/>
                    <a:pt x="3" y="87"/>
                    <a:pt x="3" y="87"/>
                  </a:cubicBezTo>
                  <a:close/>
                </a:path>
              </a:pathLst>
            </a:custGeom>
            <a:solidFill>
              <a:srgbClr val="89713A"/>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zh-CN" altLang="en-US" kern="0">
                <a:solidFill>
                  <a:prstClr val="black"/>
                </a:solidFill>
                <a:cs typeface="+mn-ea"/>
                <a:sym typeface="+mn-lt"/>
              </a:endParaRPr>
            </a:p>
          </p:txBody>
        </p:sp>
        <p:sp>
          <p:nvSpPr>
            <p:cNvPr id="1012" name="MH_Other_472"/>
            <p:cNvSpPr>
              <a:spLocks/>
            </p:cNvSpPr>
            <p:nvPr>
              <p:custDataLst>
                <p:tags r:id="rId478"/>
              </p:custDataLst>
            </p:nvPr>
          </p:nvSpPr>
          <p:spPr bwMode="auto">
            <a:xfrm>
              <a:off x="8632826" y="4721225"/>
              <a:ext cx="28575" cy="63500"/>
            </a:xfrm>
            <a:custGeom>
              <a:avLst/>
              <a:gdLst>
                <a:gd name="T0" fmla="*/ 22 w 22"/>
                <a:gd name="T1" fmla="*/ 0 h 48"/>
                <a:gd name="T2" fmla="*/ 10 w 22"/>
                <a:gd name="T3" fmla="*/ 7 h 48"/>
                <a:gd name="T4" fmla="*/ 0 w 22"/>
                <a:gd name="T5" fmla="*/ 48 h 48"/>
                <a:gd name="T6" fmla="*/ 22 w 22"/>
                <a:gd name="T7" fmla="*/ 0 h 48"/>
              </a:gdLst>
              <a:ahLst/>
              <a:cxnLst>
                <a:cxn ang="0">
                  <a:pos x="T0" y="T1"/>
                </a:cxn>
                <a:cxn ang="0">
                  <a:pos x="T2" y="T3"/>
                </a:cxn>
                <a:cxn ang="0">
                  <a:pos x="T4" y="T5"/>
                </a:cxn>
                <a:cxn ang="0">
                  <a:pos x="T6" y="T7"/>
                </a:cxn>
              </a:cxnLst>
              <a:rect l="0" t="0" r="r" b="b"/>
              <a:pathLst>
                <a:path w="22" h="48">
                  <a:moveTo>
                    <a:pt x="22" y="0"/>
                  </a:moveTo>
                  <a:cubicBezTo>
                    <a:pt x="18" y="3"/>
                    <a:pt x="14" y="5"/>
                    <a:pt x="10" y="7"/>
                  </a:cubicBezTo>
                  <a:cubicBezTo>
                    <a:pt x="0" y="48"/>
                    <a:pt x="0" y="48"/>
                    <a:pt x="0" y="48"/>
                  </a:cubicBezTo>
                  <a:cubicBezTo>
                    <a:pt x="10" y="40"/>
                    <a:pt x="17" y="24"/>
                    <a:pt x="22" y="0"/>
                  </a:cubicBezTo>
                  <a:close/>
                </a:path>
              </a:pathLst>
            </a:custGeom>
            <a:solidFill>
              <a:srgbClr val="B6A285"/>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zh-CN" altLang="en-US" kern="0">
                <a:solidFill>
                  <a:prstClr val="black"/>
                </a:solidFill>
                <a:cs typeface="+mn-ea"/>
                <a:sym typeface="+mn-lt"/>
              </a:endParaRPr>
            </a:p>
          </p:txBody>
        </p:sp>
        <p:sp>
          <p:nvSpPr>
            <p:cNvPr id="1013" name="MH_Other_473"/>
            <p:cNvSpPr>
              <a:spLocks/>
            </p:cNvSpPr>
            <p:nvPr>
              <p:custDataLst>
                <p:tags r:id="rId479"/>
              </p:custDataLst>
            </p:nvPr>
          </p:nvSpPr>
          <p:spPr bwMode="auto">
            <a:xfrm>
              <a:off x="8642351" y="4694239"/>
              <a:ext cx="49213" cy="96837"/>
            </a:xfrm>
            <a:custGeom>
              <a:avLst/>
              <a:gdLst>
                <a:gd name="T0" fmla="*/ 20 w 38"/>
                <a:gd name="T1" fmla="*/ 14 h 73"/>
                <a:gd name="T2" fmla="*/ 0 w 38"/>
                <a:gd name="T3" fmla="*/ 73 h 73"/>
                <a:gd name="T4" fmla="*/ 38 w 38"/>
                <a:gd name="T5" fmla="*/ 45 h 73"/>
                <a:gd name="T6" fmla="*/ 30 w 38"/>
                <a:gd name="T7" fmla="*/ 0 h 73"/>
                <a:gd name="T8" fmla="*/ 20 w 38"/>
                <a:gd name="T9" fmla="*/ 14 h 73"/>
              </a:gdLst>
              <a:ahLst/>
              <a:cxnLst>
                <a:cxn ang="0">
                  <a:pos x="T0" y="T1"/>
                </a:cxn>
                <a:cxn ang="0">
                  <a:pos x="T2" y="T3"/>
                </a:cxn>
                <a:cxn ang="0">
                  <a:pos x="T4" y="T5"/>
                </a:cxn>
                <a:cxn ang="0">
                  <a:pos x="T6" y="T7"/>
                </a:cxn>
                <a:cxn ang="0">
                  <a:pos x="T8" y="T9"/>
                </a:cxn>
              </a:cxnLst>
              <a:rect l="0" t="0" r="r" b="b"/>
              <a:pathLst>
                <a:path w="38" h="73">
                  <a:moveTo>
                    <a:pt x="20" y="14"/>
                  </a:moveTo>
                  <a:cubicBezTo>
                    <a:pt x="20" y="33"/>
                    <a:pt x="13" y="53"/>
                    <a:pt x="0" y="73"/>
                  </a:cubicBezTo>
                  <a:cubicBezTo>
                    <a:pt x="14" y="66"/>
                    <a:pt x="27" y="57"/>
                    <a:pt x="38" y="45"/>
                  </a:cubicBezTo>
                  <a:cubicBezTo>
                    <a:pt x="30" y="0"/>
                    <a:pt x="30" y="0"/>
                    <a:pt x="30" y="0"/>
                  </a:cubicBezTo>
                  <a:cubicBezTo>
                    <a:pt x="27" y="5"/>
                    <a:pt x="24" y="10"/>
                    <a:pt x="20" y="14"/>
                  </a:cubicBezTo>
                  <a:close/>
                </a:path>
              </a:pathLst>
            </a:custGeom>
            <a:solidFill>
              <a:srgbClr val="B6A285"/>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zh-CN" altLang="en-US" kern="0">
                <a:solidFill>
                  <a:prstClr val="black"/>
                </a:solidFill>
                <a:cs typeface="+mn-ea"/>
                <a:sym typeface="+mn-lt"/>
              </a:endParaRPr>
            </a:p>
          </p:txBody>
        </p:sp>
        <p:sp>
          <p:nvSpPr>
            <p:cNvPr id="1014" name="MH_Other_474"/>
            <p:cNvSpPr>
              <a:spLocks noEditPoints="1"/>
            </p:cNvSpPr>
            <p:nvPr>
              <p:custDataLst>
                <p:tags r:id="rId480"/>
              </p:custDataLst>
            </p:nvPr>
          </p:nvSpPr>
          <p:spPr bwMode="auto">
            <a:xfrm>
              <a:off x="8689976" y="4613275"/>
              <a:ext cx="193675" cy="920750"/>
            </a:xfrm>
            <a:custGeom>
              <a:avLst/>
              <a:gdLst>
                <a:gd name="T0" fmla="*/ 117 w 146"/>
                <a:gd name="T1" fmla="*/ 16 h 698"/>
                <a:gd name="T2" fmla="*/ 104 w 146"/>
                <a:gd name="T3" fmla="*/ 0 h 698"/>
                <a:gd name="T4" fmla="*/ 77 w 146"/>
                <a:gd name="T5" fmla="*/ 0 h 698"/>
                <a:gd name="T6" fmla="*/ 48 w 146"/>
                <a:gd name="T7" fmla="*/ 90 h 698"/>
                <a:gd name="T8" fmla="*/ 24 w 146"/>
                <a:gd name="T9" fmla="*/ 174 h 698"/>
                <a:gd name="T10" fmla="*/ 36 w 146"/>
                <a:gd name="T11" fmla="*/ 293 h 698"/>
                <a:gd name="T12" fmla="*/ 29 w 146"/>
                <a:gd name="T13" fmla="*/ 409 h 698"/>
                <a:gd name="T14" fmla="*/ 0 w 146"/>
                <a:gd name="T15" fmla="*/ 698 h 698"/>
                <a:gd name="T16" fmla="*/ 20 w 146"/>
                <a:gd name="T17" fmla="*/ 692 h 698"/>
                <a:gd name="T18" fmla="*/ 75 w 146"/>
                <a:gd name="T19" fmla="*/ 460 h 698"/>
                <a:gd name="T20" fmla="*/ 146 w 146"/>
                <a:gd name="T21" fmla="*/ 221 h 698"/>
                <a:gd name="T22" fmla="*/ 117 w 146"/>
                <a:gd name="T23" fmla="*/ 72 h 698"/>
                <a:gd name="T24" fmla="*/ 117 w 146"/>
                <a:gd name="T25" fmla="*/ 16 h 698"/>
                <a:gd name="T26" fmla="*/ 51 w 146"/>
                <a:gd name="T27" fmla="*/ 91 h 698"/>
                <a:gd name="T28" fmla="*/ 79 w 146"/>
                <a:gd name="T29" fmla="*/ 3 h 698"/>
                <a:gd name="T30" fmla="*/ 91 w 146"/>
                <a:gd name="T31" fmla="*/ 3 h 698"/>
                <a:gd name="T32" fmla="*/ 30 w 146"/>
                <a:gd name="T33" fmla="*/ 191 h 698"/>
                <a:gd name="T34" fmla="*/ 27 w 146"/>
                <a:gd name="T35" fmla="*/ 174 h 698"/>
                <a:gd name="T36" fmla="*/ 51 w 146"/>
                <a:gd name="T37" fmla="*/ 91 h 6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46" h="698">
                  <a:moveTo>
                    <a:pt x="117" y="16"/>
                  </a:moveTo>
                  <a:cubicBezTo>
                    <a:pt x="104" y="0"/>
                    <a:pt x="104" y="0"/>
                    <a:pt x="104" y="0"/>
                  </a:cubicBezTo>
                  <a:cubicBezTo>
                    <a:pt x="77" y="0"/>
                    <a:pt x="77" y="0"/>
                    <a:pt x="77" y="0"/>
                  </a:cubicBezTo>
                  <a:cubicBezTo>
                    <a:pt x="48" y="90"/>
                    <a:pt x="48" y="90"/>
                    <a:pt x="48" y="90"/>
                  </a:cubicBezTo>
                  <a:cubicBezTo>
                    <a:pt x="24" y="174"/>
                    <a:pt x="24" y="174"/>
                    <a:pt x="24" y="174"/>
                  </a:cubicBezTo>
                  <a:cubicBezTo>
                    <a:pt x="31" y="214"/>
                    <a:pt x="35" y="254"/>
                    <a:pt x="36" y="293"/>
                  </a:cubicBezTo>
                  <a:cubicBezTo>
                    <a:pt x="40" y="332"/>
                    <a:pt x="37" y="371"/>
                    <a:pt x="29" y="409"/>
                  </a:cubicBezTo>
                  <a:cubicBezTo>
                    <a:pt x="22" y="508"/>
                    <a:pt x="12" y="604"/>
                    <a:pt x="0" y="698"/>
                  </a:cubicBezTo>
                  <a:cubicBezTo>
                    <a:pt x="20" y="692"/>
                    <a:pt x="20" y="692"/>
                    <a:pt x="20" y="692"/>
                  </a:cubicBezTo>
                  <a:cubicBezTo>
                    <a:pt x="75" y="460"/>
                    <a:pt x="75" y="460"/>
                    <a:pt x="75" y="460"/>
                  </a:cubicBezTo>
                  <a:cubicBezTo>
                    <a:pt x="146" y="221"/>
                    <a:pt x="146" y="221"/>
                    <a:pt x="146" y="221"/>
                  </a:cubicBezTo>
                  <a:cubicBezTo>
                    <a:pt x="117" y="72"/>
                    <a:pt x="117" y="72"/>
                    <a:pt x="117" y="72"/>
                  </a:cubicBezTo>
                  <a:cubicBezTo>
                    <a:pt x="117" y="16"/>
                    <a:pt x="117" y="16"/>
                    <a:pt x="117" y="16"/>
                  </a:cubicBezTo>
                  <a:close/>
                  <a:moveTo>
                    <a:pt x="51" y="91"/>
                  </a:moveTo>
                  <a:cubicBezTo>
                    <a:pt x="79" y="3"/>
                    <a:pt x="79" y="3"/>
                    <a:pt x="79" y="3"/>
                  </a:cubicBezTo>
                  <a:cubicBezTo>
                    <a:pt x="91" y="3"/>
                    <a:pt x="91" y="3"/>
                    <a:pt x="91" y="3"/>
                  </a:cubicBezTo>
                  <a:cubicBezTo>
                    <a:pt x="30" y="191"/>
                    <a:pt x="30" y="191"/>
                    <a:pt x="30" y="191"/>
                  </a:cubicBezTo>
                  <a:cubicBezTo>
                    <a:pt x="29" y="185"/>
                    <a:pt x="28" y="180"/>
                    <a:pt x="27" y="174"/>
                  </a:cubicBezTo>
                  <a:cubicBezTo>
                    <a:pt x="51" y="91"/>
                    <a:pt x="51" y="91"/>
                    <a:pt x="51" y="91"/>
                  </a:cubicBezTo>
                  <a:close/>
                </a:path>
              </a:pathLst>
            </a:custGeom>
            <a:solidFill>
              <a:srgbClr val="222222"/>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zh-CN" altLang="en-US" kern="0">
                <a:solidFill>
                  <a:prstClr val="black"/>
                </a:solidFill>
                <a:cs typeface="+mn-ea"/>
                <a:sym typeface="+mn-lt"/>
              </a:endParaRPr>
            </a:p>
          </p:txBody>
        </p:sp>
        <p:sp>
          <p:nvSpPr>
            <p:cNvPr id="1015" name="MH_Other_475"/>
            <p:cNvSpPr>
              <a:spLocks/>
            </p:cNvSpPr>
            <p:nvPr>
              <p:custDataLst>
                <p:tags r:id="rId481"/>
              </p:custDataLst>
            </p:nvPr>
          </p:nvSpPr>
          <p:spPr bwMode="auto">
            <a:xfrm>
              <a:off x="8726489" y="4618038"/>
              <a:ext cx="84137" cy="247650"/>
            </a:xfrm>
            <a:custGeom>
              <a:avLst/>
              <a:gdLst>
                <a:gd name="T0" fmla="*/ 24 w 64"/>
                <a:gd name="T1" fmla="*/ 88 h 188"/>
                <a:gd name="T2" fmla="*/ 0 w 64"/>
                <a:gd name="T3" fmla="*/ 171 h 188"/>
                <a:gd name="T4" fmla="*/ 3 w 64"/>
                <a:gd name="T5" fmla="*/ 188 h 188"/>
                <a:gd name="T6" fmla="*/ 64 w 64"/>
                <a:gd name="T7" fmla="*/ 0 h 188"/>
                <a:gd name="T8" fmla="*/ 52 w 64"/>
                <a:gd name="T9" fmla="*/ 0 h 188"/>
                <a:gd name="T10" fmla="*/ 24 w 64"/>
                <a:gd name="T11" fmla="*/ 88 h 188"/>
              </a:gdLst>
              <a:ahLst/>
              <a:cxnLst>
                <a:cxn ang="0">
                  <a:pos x="T0" y="T1"/>
                </a:cxn>
                <a:cxn ang="0">
                  <a:pos x="T2" y="T3"/>
                </a:cxn>
                <a:cxn ang="0">
                  <a:pos x="T4" y="T5"/>
                </a:cxn>
                <a:cxn ang="0">
                  <a:pos x="T6" y="T7"/>
                </a:cxn>
                <a:cxn ang="0">
                  <a:pos x="T8" y="T9"/>
                </a:cxn>
                <a:cxn ang="0">
                  <a:pos x="T10" y="T11"/>
                </a:cxn>
              </a:cxnLst>
              <a:rect l="0" t="0" r="r" b="b"/>
              <a:pathLst>
                <a:path w="64" h="188">
                  <a:moveTo>
                    <a:pt x="24" y="88"/>
                  </a:moveTo>
                  <a:cubicBezTo>
                    <a:pt x="0" y="171"/>
                    <a:pt x="0" y="171"/>
                    <a:pt x="0" y="171"/>
                  </a:cubicBezTo>
                  <a:cubicBezTo>
                    <a:pt x="1" y="177"/>
                    <a:pt x="2" y="182"/>
                    <a:pt x="3" y="188"/>
                  </a:cubicBezTo>
                  <a:cubicBezTo>
                    <a:pt x="64" y="0"/>
                    <a:pt x="64" y="0"/>
                    <a:pt x="64" y="0"/>
                  </a:cubicBezTo>
                  <a:cubicBezTo>
                    <a:pt x="52" y="0"/>
                    <a:pt x="52" y="0"/>
                    <a:pt x="52" y="0"/>
                  </a:cubicBezTo>
                  <a:cubicBezTo>
                    <a:pt x="24" y="88"/>
                    <a:pt x="24" y="88"/>
                    <a:pt x="24" y="88"/>
                  </a:cubicBezTo>
                  <a:close/>
                </a:path>
              </a:pathLst>
            </a:custGeom>
            <a:solidFill>
              <a:srgbClr val="555555"/>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zh-CN" altLang="en-US" kern="0">
                <a:solidFill>
                  <a:prstClr val="black"/>
                </a:solidFill>
                <a:cs typeface="+mn-ea"/>
                <a:sym typeface="+mn-lt"/>
              </a:endParaRPr>
            </a:p>
          </p:txBody>
        </p:sp>
        <p:sp>
          <p:nvSpPr>
            <p:cNvPr id="1016" name="MH_Other_476"/>
            <p:cNvSpPr>
              <a:spLocks/>
            </p:cNvSpPr>
            <p:nvPr>
              <p:custDataLst>
                <p:tags r:id="rId482"/>
              </p:custDataLst>
            </p:nvPr>
          </p:nvSpPr>
          <p:spPr bwMode="auto">
            <a:xfrm>
              <a:off x="8688389" y="4635500"/>
              <a:ext cx="230187" cy="922338"/>
            </a:xfrm>
            <a:custGeom>
              <a:avLst/>
              <a:gdLst>
                <a:gd name="T0" fmla="*/ 119 w 175"/>
                <a:gd name="T1" fmla="*/ 0 h 699"/>
                <a:gd name="T2" fmla="*/ 119 w 175"/>
                <a:gd name="T3" fmla="*/ 56 h 699"/>
                <a:gd name="T4" fmla="*/ 148 w 175"/>
                <a:gd name="T5" fmla="*/ 205 h 699"/>
                <a:gd name="T6" fmla="*/ 77 w 175"/>
                <a:gd name="T7" fmla="*/ 444 h 699"/>
                <a:gd name="T8" fmla="*/ 22 w 175"/>
                <a:gd name="T9" fmla="*/ 676 h 699"/>
                <a:gd name="T10" fmla="*/ 2 w 175"/>
                <a:gd name="T11" fmla="*/ 682 h 699"/>
                <a:gd name="T12" fmla="*/ 0 w 175"/>
                <a:gd name="T13" fmla="*/ 699 h 699"/>
                <a:gd name="T14" fmla="*/ 30 w 175"/>
                <a:gd name="T15" fmla="*/ 699 h 699"/>
                <a:gd name="T16" fmla="*/ 36 w 175"/>
                <a:gd name="T17" fmla="*/ 699 h 699"/>
                <a:gd name="T18" fmla="*/ 114 w 175"/>
                <a:gd name="T19" fmla="*/ 418 h 699"/>
                <a:gd name="T20" fmla="*/ 132 w 175"/>
                <a:gd name="T21" fmla="*/ 347 h 699"/>
                <a:gd name="T22" fmla="*/ 175 w 175"/>
                <a:gd name="T23" fmla="*/ 231 h 699"/>
                <a:gd name="T24" fmla="*/ 159 w 175"/>
                <a:gd name="T25" fmla="*/ 159 h 699"/>
                <a:gd name="T26" fmla="*/ 119 w 175"/>
                <a:gd name="T27" fmla="*/ 0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5" h="699">
                  <a:moveTo>
                    <a:pt x="119" y="0"/>
                  </a:moveTo>
                  <a:cubicBezTo>
                    <a:pt x="119" y="56"/>
                    <a:pt x="119" y="56"/>
                    <a:pt x="119" y="56"/>
                  </a:cubicBezTo>
                  <a:cubicBezTo>
                    <a:pt x="148" y="205"/>
                    <a:pt x="148" y="205"/>
                    <a:pt x="148" y="205"/>
                  </a:cubicBezTo>
                  <a:cubicBezTo>
                    <a:pt x="77" y="444"/>
                    <a:pt x="77" y="444"/>
                    <a:pt x="77" y="444"/>
                  </a:cubicBezTo>
                  <a:cubicBezTo>
                    <a:pt x="22" y="676"/>
                    <a:pt x="22" y="676"/>
                    <a:pt x="22" y="676"/>
                  </a:cubicBezTo>
                  <a:cubicBezTo>
                    <a:pt x="2" y="682"/>
                    <a:pt x="2" y="682"/>
                    <a:pt x="2" y="682"/>
                  </a:cubicBezTo>
                  <a:cubicBezTo>
                    <a:pt x="2" y="688"/>
                    <a:pt x="1" y="694"/>
                    <a:pt x="0" y="699"/>
                  </a:cubicBezTo>
                  <a:cubicBezTo>
                    <a:pt x="30" y="699"/>
                    <a:pt x="30" y="699"/>
                    <a:pt x="30" y="699"/>
                  </a:cubicBezTo>
                  <a:cubicBezTo>
                    <a:pt x="36" y="699"/>
                    <a:pt x="36" y="699"/>
                    <a:pt x="36" y="699"/>
                  </a:cubicBezTo>
                  <a:cubicBezTo>
                    <a:pt x="63" y="614"/>
                    <a:pt x="89" y="520"/>
                    <a:pt x="114" y="418"/>
                  </a:cubicBezTo>
                  <a:cubicBezTo>
                    <a:pt x="132" y="347"/>
                    <a:pt x="132" y="347"/>
                    <a:pt x="132" y="347"/>
                  </a:cubicBezTo>
                  <a:cubicBezTo>
                    <a:pt x="175" y="231"/>
                    <a:pt x="175" y="231"/>
                    <a:pt x="175" y="231"/>
                  </a:cubicBezTo>
                  <a:cubicBezTo>
                    <a:pt x="159" y="159"/>
                    <a:pt x="159" y="159"/>
                    <a:pt x="159" y="159"/>
                  </a:cubicBezTo>
                  <a:cubicBezTo>
                    <a:pt x="137" y="106"/>
                    <a:pt x="123" y="53"/>
                    <a:pt x="119"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zh-CN" altLang="en-US" kern="0">
                <a:solidFill>
                  <a:prstClr val="black"/>
                </a:solidFill>
                <a:cs typeface="+mn-ea"/>
                <a:sym typeface="+mn-lt"/>
              </a:endParaRPr>
            </a:p>
          </p:txBody>
        </p:sp>
        <p:sp>
          <p:nvSpPr>
            <p:cNvPr id="1017" name="MH_Other_477"/>
            <p:cNvSpPr>
              <a:spLocks/>
            </p:cNvSpPr>
            <p:nvPr>
              <p:custDataLst>
                <p:tags r:id="rId483"/>
              </p:custDataLst>
            </p:nvPr>
          </p:nvSpPr>
          <p:spPr bwMode="auto">
            <a:xfrm>
              <a:off x="8561389" y="4529139"/>
              <a:ext cx="71437" cy="53975"/>
            </a:xfrm>
            <a:custGeom>
              <a:avLst/>
              <a:gdLst>
                <a:gd name="T0" fmla="*/ 0 w 44"/>
                <a:gd name="T1" fmla="*/ 0 h 33"/>
                <a:gd name="T2" fmla="*/ 6 w 44"/>
                <a:gd name="T3" fmla="*/ 33 h 33"/>
                <a:gd name="T4" fmla="*/ 40 w 44"/>
                <a:gd name="T5" fmla="*/ 33 h 33"/>
                <a:gd name="T6" fmla="*/ 44 w 44"/>
                <a:gd name="T7" fmla="*/ 8 h 33"/>
                <a:gd name="T8" fmla="*/ 0 w 44"/>
                <a:gd name="T9" fmla="*/ 0 h 33"/>
                <a:gd name="T10" fmla="*/ 0 w 44"/>
                <a:gd name="T11" fmla="*/ 0 h 33"/>
              </a:gdLst>
              <a:ahLst/>
              <a:cxnLst>
                <a:cxn ang="0">
                  <a:pos x="T0" y="T1"/>
                </a:cxn>
                <a:cxn ang="0">
                  <a:pos x="T2" y="T3"/>
                </a:cxn>
                <a:cxn ang="0">
                  <a:pos x="T4" y="T5"/>
                </a:cxn>
                <a:cxn ang="0">
                  <a:pos x="T6" y="T7"/>
                </a:cxn>
                <a:cxn ang="0">
                  <a:pos x="T8" y="T9"/>
                </a:cxn>
                <a:cxn ang="0">
                  <a:pos x="T10" y="T11"/>
                </a:cxn>
              </a:cxnLst>
              <a:rect l="0" t="0" r="r" b="b"/>
              <a:pathLst>
                <a:path w="44" h="33">
                  <a:moveTo>
                    <a:pt x="0" y="0"/>
                  </a:moveTo>
                  <a:lnTo>
                    <a:pt x="6" y="33"/>
                  </a:lnTo>
                  <a:lnTo>
                    <a:pt x="40" y="33"/>
                  </a:lnTo>
                  <a:lnTo>
                    <a:pt x="44" y="8"/>
                  </a:lnTo>
                  <a:lnTo>
                    <a:pt x="0" y="0"/>
                  </a:lnTo>
                  <a:lnTo>
                    <a:pt x="0" y="0"/>
                  </a:lnTo>
                  <a:close/>
                </a:path>
              </a:pathLst>
            </a:custGeom>
            <a:solidFill>
              <a:srgbClr val="C5B376"/>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zh-CN" altLang="en-US" kern="0">
                <a:solidFill>
                  <a:prstClr val="black"/>
                </a:solidFill>
                <a:cs typeface="+mn-ea"/>
                <a:sym typeface="+mn-lt"/>
              </a:endParaRPr>
            </a:p>
          </p:txBody>
        </p:sp>
        <p:sp>
          <p:nvSpPr>
            <p:cNvPr id="1018" name="MH_Other_478"/>
            <p:cNvSpPr>
              <a:spLocks/>
            </p:cNvSpPr>
            <p:nvPr>
              <p:custDataLst>
                <p:tags r:id="rId484"/>
              </p:custDataLst>
            </p:nvPr>
          </p:nvSpPr>
          <p:spPr bwMode="auto">
            <a:xfrm>
              <a:off x="8399463" y="4605339"/>
              <a:ext cx="55562" cy="98425"/>
            </a:xfrm>
            <a:custGeom>
              <a:avLst/>
              <a:gdLst>
                <a:gd name="T0" fmla="*/ 3 w 34"/>
                <a:gd name="T1" fmla="*/ 49 h 60"/>
                <a:gd name="T2" fmla="*/ 0 w 34"/>
                <a:gd name="T3" fmla="*/ 55 h 60"/>
                <a:gd name="T4" fmla="*/ 34 w 34"/>
                <a:gd name="T5" fmla="*/ 60 h 60"/>
                <a:gd name="T6" fmla="*/ 22 w 34"/>
                <a:gd name="T7" fmla="*/ 0 h 60"/>
                <a:gd name="T8" fmla="*/ 12 w 34"/>
                <a:gd name="T9" fmla="*/ 24 h 60"/>
                <a:gd name="T10" fmla="*/ 3 w 34"/>
                <a:gd name="T11" fmla="*/ 49 h 60"/>
                <a:gd name="T12" fmla="*/ 3 w 34"/>
                <a:gd name="T13" fmla="*/ 49 h 60"/>
              </a:gdLst>
              <a:ahLst/>
              <a:cxnLst>
                <a:cxn ang="0">
                  <a:pos x="T0" y="T1"/>
                </a:cxn>
                <a:cxn ang="0">
                  <a:pos x="T2" y="T3"/>
                </a:cxn>
                <a:cxn ang="0">
                  <a:pos x="T4" y="T5"/>
                </a:cxn>
                <a:cxn ang="0">
                  <a:pos x="T6" y="T7"/>
                </a:cxn>
                <a:cxn ang="0">
                  <a:pos x="T8" y="T9"/>
                </a:cxn>
                <a:cxn ang="0">
                  <a:pos x="T10" y="T11"/>
                </a:cxn>
                <a:cxn ang="0">
                  <a:pos x="T12" y="T13"/>
                </a:cxn>
              </a:cxnLst>
              <a:rect l="0" t="0" r="r" b="b"/>
              <a:pathLst>
                <a:path w="34" h="60">
                  <a:moveTo>
                    <a:pt x="3" y="49"/>
                  </a:moveTo>
                  <a:lnTo>
                    <a:pt x="0" y="55"/>
                  </a:lnTo>
                  <a:lnTo>
                    <a:pt x="34" y="60"/>
                  </a:lnTo>
                  <a:lnTo>
                    <a:pt x="22" y="0"/>
                  </a:lnTo>
                  <a:lnTo>
                    <a:pt x="12" y="24"/>
                  </a:lnTo>
                  <a:lnTo>
                    <a:pt x="3" y="49"/>
                  </a:lnTo>
                  <a:lnTo>
                    <a:pt x="3" y="49"/>
                  </a:lnTo>
                  <a:close/>
                </a:path>
              </a:pathLst>
            </a:custGeom>
            <a:solidFill>
              <a:srgbClr val="C5B376"/>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zh-CN" altLang="en-US" kern="0">
                <a:solidFill>
                  <a:prstClr val="black"/>
                </a:solidFill>
                <a:cs typeface="+mn-ea"/>
                <a:sym typeface="+mn-lt"/>
              </a:endParaRPr>
            </a:p>
          </p:txBody>
        </p:sp>
        <p:sp>
          <p:nvSpPr>
            <p:cNvPr id="1019" name="MH_Other_479"/>
            <p:cNvSpPr>
              <a:spLocks/>
            </p:cNvSpPr>
            <p:nvPr>
              <p:custDataLst>
                <p:tags r:id="rId485"/>
              </p:custDataLst>
            </p:nvPr>
          </p:nvSpPr>
          <p:spPr bwMode="auto">
            <a:xfrm>
              <a:off x="8361364" y="4678363"/>
              <a:ext cx="46037" cy="87312"/>
            </a:xfrm>
            <a:custGeom>
              <a:avLst/>
              <a:gdLst>
                <a:gd name="T0" fmla="*/ 29 w 35"/>
                <a:gd name="T1" fmla="*/ 12 h 65"/>
                <a:gd name="T2" fmla="*/ 32 w 35"/>
                <a:gd name="T3" fmla="*/ 5 h 65"/>
                <a:gd name="T4" fmla="*/ 27 w 35"/>
                <a:gd name="T5" fmla="*/ 0 h 65"/>
                <a:gd name="T6" fmla="*/ 22 w 35"/>
                <a:gd name="T7" fmla="*/ 21 h 65"/>
                <a:gd name="T8" fmla="*/ 27 w 35"/>
                <a:gd name="T9" fmla="*/ 27 h 65"/>
                <a:gd name="T10" fmla="*/ 27 w 35"/>
                <a:gd name="T11" fmla="*/ 35 h 65"/>
                <a:gd name="T12" fmla="*/ 0 w 35"/>
                <a:gd name="T13" fmla="*/ 53 h 65"/>
                <a:gd name="T14" fmla="*/ 6 w 35"/>
                <a:gd name="T15" fmla="*/ 56 h 65"/>
                <a:gd name="T16" fmla="*/ 25 w 35"/>
                <a:gd name="T17" fmla="*/ 43 h 65"/>
                <a:gd name="T18" fmla="*/ 11 w 35"/>
                <a:gd name="T19" fmla="*/ 64 h 65"/>
                <a:gd name="T20" fmla="*/ 19 w 35"/>
                <a:gd name="T21" fmla="*/ 64 h 65"/>
                <a:gd name="T22" fmla="*/ 29 w 35"/>
                <a:gd name="T23" fmla="*/ 55 h 65"/>
                <a:gd name="T24" fmla="*/ 30 w 35"/>
                <a:gd name="T25" fmla="*/ 43 h 65"/>
                <a:gd name="T26" fmla="*/ 30 w 35"/>
                <a:gd name="T27" fmla="*/ 39 h 65"/>
                <a:gd name="T28" fmla="*/ 35 w 35"/>
                <a:gd name="T29" fmla="*/ 21 h 65"/>
                <a:gd name="T30" fmla="*/ 27 w 35"/>
                <a:gd name="T31" fmla="*/ 18 h 65"/>
                <a:gd name="T32" fmla="*/ 29 w 35"/>
                <a:gd name="T33" fmla="*/ 12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5" h="65">
                  <a:moveTo>
                    <a:pt x="29" y="12"/>
                  </a:moveTo>
                  <a:cubicBezTo>
                    <a:pt x="32" y="5"/>
                    <a:pt x="32" y="5"/>
                    <a:pt x="32" y="5"/>
                  </a:cubicBezTo>
                  <a:cubicBezTo>
                    <a:pt x="31" y="3"/>
                    <a:pt x="29" y="1"/>
                    <a:pt x="27" y="0"/>
                  </a:cubicBezTo>
                  <a:cubicBezTo>
                    <a:pt x="22" y="21"/>
                    <a:pt x="22" y="21"/>
                    <a:pt x="22" y="21"/>
                  </a:cubicBezTo>
                  <a:cubicBezTo>
                    <a:pt x="27" y="27"/>
                    <a:pt x="27" y="27"/>
                    <a:pt x="27" y="27"/>
                  </a:cubicBezTo>
                  <a:cubicBezTo>
                    <a:pt x="27" y="35"/>
                    <a:pt x="27" y="35"/>
                    <a:pt x="27" y="35"/>
                  </a:cubicBezTo>
                  <a:cubicBezTo>
                    <a:pt x="0" y="53"/>
                    <a:pt x="0" y="53"/>
                    <a:pt x="0" y="53"/>
                  </a:cubicBezTo>
                  <a:cubicBezTo>
                    <a:pt x="2" y="54"/>
                    <a:pt x="4" y="55"/>
                    <a:pt x="6" y="56"/>
                  </a:cubicBezTo>
                  <a:cubicBezTo>
                    <a:pt x="25" y="43"/>
                    <a:pt x="25" y="43"/>
                    <a:pt x="25" y="43"/>
                  </a:cubicBezTo>
                  <a:cubicBezTo>
                    <a:pt x="11" y="64"/>
                    <a:pt x="11" y="64"/>
                    <a:pt x="11" y="64"/>
                  </a:cubicBezTo>
                  <a:cubicBezTo>
                    <a:pt x="14" y="65"/>
                    <a:pt x="16" y="65"/>
                    <a:pt x="19" y="64"/>
                  </a:cubicBezTo>
                  <a:cubicBezTo>
                    <a:pt x="22" y="62"/>
                    <a:pt x="25" y="59"/>
                    <a:pt x="29" y="55"/>
                  </a:cubicBezTo>
                  <a:cubicBezTo>
                    <a:pt x="29" y="51"/>
                    <a:pt x="29" y="47"/>
                    <a:pt x="30" y="43"/>
                  </a:cubicBezTo>
                  <a:cubicBezTo>
                    <a:pt x="30" y="42"/>
                    <a:pt x="30" y="41"/>
                    <a:pt x="30" y="39"/>
                  </a:cubicBezTo>
                  <a:cubicBezTo>
                    <a:pt x="31" y="33"/>
                    <a:pt x="33" y="27"/>
                    <a:pt x="35" y="21"/>
                  </a:cubicBezTo>
                  <a:cubicBezTo>
                    <a:pt x="32" y="20"/>
                    <a:pt x="29" y="20"/>
                    <a:pt x="27" y="18"/>
                  </a:cubicBezTo>
                  <a:cubicBezTo>
                    <a:pt x="29" y="12"/>
                    <a:pt x="29" y="12"/>
                    <a:pt x="29" y="12"/>
                  </a:cubicBezTo>
                  <a:close/>
                </a:path>
              </a:pathLst>
            </a:custGeom>
            <a:solidFill>
              <a:srgbClr val="9E673F"/>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zh-CN" altLang="en-US" kern="0">
                <a:solidFill>
                  <a:prstClr val="black"/>
                </a:solidFill>
                <a:cs typeface="+mn-ea"/>
                <a:sym typeface="+mn-lt"/>
              </a:endParaRPr>
            </a:p>
          </p:txBody>
        </p:sp>
        <p:sp>
          <p:nvSpPr>
            <p:cNvPr id="1020" name="MH_Other_480"/>
            <p:cNvSpPr>
              <a:spLocks/>
            </p:cNvSpPr>
            <p:nvPr>
              <p:custDataLst>
                <p:tags r:id="rId486"/>
              </p:custDataLst>
            </p:nvPr>
          </p:nvSpPr>
          <p:spPr bwMode="auto">
            <a:xfrm>
              <a:off x="8380413" y="4645025"/>
              <a:ext cx="38100" cy="39688"/>
            </a:xfrm>
            <a:custGeom>
              <a:avLst/>
              <a:gdLst>
                <a:gd name="T0" fmla="*/ 10 w 30"/>
                <a:gd name="T1" fmla="*/ 24 h 31"/>
                <a:gd name="T2" fmla="*/ 13 w 30"/>
                <a:gd name="T3" fmla="*/ 26 h 31"/>
                <a:gd name="T4" fmla="*/ 18 w 30"/>
                <a:gd name="T5" fmla="*/ 31 h 31"/>
                <a:gd name="T6" fmla="*/ 30 w 30"/>
                <a:gd name="T7" fmla="*/ 0 h 31"/>
                <a:gd name="T8" fmla="*/ 0 w 30"/>
                <a:gd name="T9" fmla="*/ 21 h 31"/>
                <a:gd name="T10" fmla="*/ 5 w 30"/>
                <a:gd name="T11" fmla="*/ 22 h 31"/>
                <a:gd name="T12" fmla="*/ 10 w 30"/>
                <a:gd name="T13" fmla="*/ 24 h 31"/>
              </a:gdLst>
              <a:ahLst/>
              <a:cxnLst>
                <a:cxn ang="0">
                  <a:pos x="T0" y="T1"/>
                </a:cxn>
                <a:cxn ang="0">
                  <a:pos x="T2" y="T3"/>
                </a:cxn>
                <a:cxn ang="0">
                  <a:pos x="T4" y="T5"/>
                </a:cxn>
                <a:cxn ang="0">
                  <a:pos x="T6" y="T7"/>
                </a:cxn>
                <a:cxn ang="0">
                  <a:pos x="T8" y="T9"/>
                </a:cxn>
                <a:cxn ang="0">
                  <a:pos x="T10" y="T11"/>
                </a:cxn>
                <a:cxn ang="0">
                  <a:pos x="T12" y="T13"/>
                </a:cxn>
              </a:cxnLst>
              <a:rect l="0" t="0" r="r" b="b"/>
              <a:pathLst>
                <a:path w="30" h="31">
                  <a:moveTo>
                    <a:pt x="10" y="24"/>
                  </a:moveTo>
                  <a:cubicBezTo>
                    <a:pt x="11" y="25"/>
                    <a:pt x="12" y="25"/>
                    <a:pt x="13" y="26"/>
                  </a:cubicBezTo>
                  <a:cubicBezTo>
                    <a:pt x="15" y="27"/>
                    <a:pt x="17" y="29"/>
                    <a:pt x="18" y="31"/>
                  </a:cubicBezTo>
                  <a:cubicBezTo>
                    <a:pt x="30" y="0"/>
                    <a:pt x="30" y="0"/>
                    <a:pt x="30" y="0"/>
                  </a:cubicBezTo>
                  <a:cubicBezTo>
                    <a:pt x="0" y="21"/>
                    <a:pt x="0" y="21"/>
                    <a:pt x="0" y="21"/>
                  </a:cubicBezTo>
                  <a:cubicBezTo>
                    <a:pt x="2" y="22"/>
                    <a:pt x="4" y="22"/>
                    <a:pt x="5" y="22"/>
                  </a:cubicBezTo>
                  <a:cubicBezTo>
                    <a:pt x="7" y="23"/>
                    <a:pt x="9" y="23"/>
                    <a:pt x="10" y="24"/>
                  </a:cubicBezTo>
                  <a:close/>
                </a:path>
              </a:pathLst>
            </a:custGeom>
            <a:solidFill>
              <a:srgbClr val="666666"/>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zh-CN" altLang="en-US" kern="0">
                <a:solidFill>
                  <a:prstClr val="black"/>
                </a:solidFill>
                <a:cs typeface="+mn-ea"/>
                <a:sym typeface="+mn-lt"/>
              </a:endParaRPr>
            </a:p>
          </p:txBody>
        </p:sp>
        <p:sp>
          <p:nvSpPr>
            <p:cNvPr id="1021" name="MH_Other_481"/>
            <p:cNvSpPr>
              <a:spLocks/>
            </p:cNvSpPr>
            <p:nvPr>
              <p:custDataLst>
                <p:tags r:id="rId487"/>
              </p:custDataLst>
            </p:nvPr>
          </p:nvSpPr>
          <p:spPr bwMode="auto">
            <a:xfrm>
              <a:off x="8366125" y="4675188"/>
              <a:ext cx="31750" cy="42862"/>
            </a:xfrm>
            <a:custGeom>
              <a:avLst/>
              <a:gdLst>
                <a:gd name="T0" fmla="*/ 23 w 23"/>
                <a:gd name="T1" fmla="*/ 2 h 32"/>
                <a:gd name="T2" fmla="*/ 20 w 23"/>
                <a:gd name="T3" fmla="*/ 0 h 32"/>
                <a:gd name="T4" fmla="*/ 0 w 23"/>
                <a:gd name="T5" fmla="*/ 26 h 32"/>
                <a:gd name="T6" fmla="*/ 9 w 23"/>
                <a:gd name="T7" fmla="*/ 32 h 32"/>
                <a:gd name="T8" fmla="*/ 23 w 23"/>
                <a:gd name="T9" fmla="*/ 2 h 32"/>
              </a:gdLst>
              <a:ahLst/>
              <a:cxnLst>
                <a:cxn ang="0">
                  <a:pos x="T0" y="T1"/>
                </a:cxn>
                <a:cxn ang="0">
                  <a:pos x="T2" y="T3"/>
                </a:cxn>
                <a:cxn ang="0">
                  <a:pos x="T4" y="T5"/>
                </a:cxn>
                <a:cxn ang="0">
                  <a:pos x="T6" y="T7"/>
                </a:cxn>
                <a:cxn ang="0">
                  <a:pos x="T8" y="T9"/>
                </a:cxn>
              </a:cxnLst>
              <a:rect l="0" t="0" r="r" b="b"/>
              <a:pathLst>
                <a:path w="23" h="32">
                  <a:moveTo>
                    <a:pt x="23" y="2"/>
                  </a:moveTo>
                  <a:cubicBezTo>
                    <a:pt x="22" y="1"/>
                    <a:pt x="21" y="1"/>
                    <a:pt x="20" y="0"/>
                  </a:cubicBezTo>
                  <a:cubicBezTo>
                    <a:pt x="14" y="13"/>
                    <a:pt x="7" y="22"/>
                    <a:pt x="0" y="26"/>
                  </a:cubicBezTo>
                  <a:cubicBezTo>
                    <a:pt x="0" y="30"/>
                    <a:pt x="3" y="32"/>
                    <a:pt x="9" y="32"/>
                  </a:cubicBezTo>
                  <a:cubicBezTo>
                    <a:pt x="23" y="2"/>
                    <a:pt x="23" y="2"/>
                    <a:pt x="23" y="2"/>
                  </a:cubicBezTo>
                  <a:close/>
                </a:path>
              </a:pathLst>
            </a:custGeom>
            <a:solidFill>
              <a:srgbClr val="9E673F"/>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zh-CN" altLang="en-US" kern="0">
                <a:solidFill>
                  <a:prstClr val="black"/>
                </a:solidFill>
                <a:cs typeface="+mn-ea"/>
                <a:sym typeface="+mn-lt"/>
              </a:endParaRPr>
            </a:p>
          </p:txBody>
        </p:sp>
        <p:sp>
          <p:nvSpPr>
            <p:cNvPr id="1022" name="MH_Other_482"/>
            <p:cNvSpPr>
              <a:spLocks/>
            </p:cNvSpPr>
            <p:nvPr>
              <p:custDataLst>
                <p:tags r:id="rId488"/>
              </p:custDataLst>
            </p:nvPr>
          </p:nvSpPr>
          <p:spPr bwMode="auto">
            <a:xfrm>
              <a:off x="8366125" y="4673601"/>
              <a:ext cx="26988" cy="36513"/>
            </a:xfrm>
            <a:custGeom>
              <a:avLst/>
              <a:gdLst>
                <a:gd name="T0" fmla="*/ 15 w 20"/>
                <a:gd name="T1" fmla="*/ 0 h 28"/>
                <a:gd name="T2" fmla="*/ 9 w 20"/>
                <a:gd name="T3" fmla="*/ 11 h 28"/>
                <a:gd name="T4" fmla="*/ 0 w 20"/>
                <a:gd name="T5" fmla="*/ 28 h 28"/>
                <a:gd name="T6" fmla="*/ 20 w 20"/>
                <a:gd name="T7" fmla="*/ 2 h 28"/>
                <a:gd name="T8" fmla="*/ 15 w 20"/>
                <a:gd name="T9" fmla="*/ 0 h 28"/>
              </a:gdLst>
              <a:ahLst/>
              <a:cxnLst>
                <a:cxn ang="0">
                  <a:pos x="T0" y="T1"/>
                </a:cxn>
                <a:cxn ang="0">
                  <a:pos x="T2" y="T3"/>
                </a:cxn>
                <a:cxn ang="0">
                  <a:pos x="T4" y="T5"/>
                </a:cxn>
                <a:cxn ang="0">
                  <a:pos x="T6" y="T7"/>
                </a:cxn>
                <a:cxn ang="0">
                  <a:pos x="T8" y="T9"/>
                </a:cxn>
              </a:cxnLst>
              <a:rect l="0" t="0" r="r" b="b"/>
              <a:pathLst>
                <a:path w="20" h="28">
                  <a:moveTo>
                    <a:pt x="15" y="0"/>
                  </a:moveTo>
                  <a:cubicBezTo>
                    <a:pt x="9" y="11"/>
                    <a:pt x="9" y="11"/>
                    <a:pt x="9" y="11"/>
                  </a:cubicBezTo>
                  <a:cubicBezTo>
                    <a:pt x="3" y="19"/>
                    <a:pt x="0" y="24"/>
                    <a:pt x="0" y="28"/>
                  </a:cubicBezTo>
                  <a:cubicBezTo>
                    <a:pt x="7" y="24"/>
                    <a:pt x="14" y="15"/>
                    <a:pt x="20" y="2"/>
                  </a:cubicBezTo>
                  <a:cubicBezTo>
                    <a:pt x="19" y="1"/>
                    <a:pt x="17" y="1"/>
                    <a:pt x="15" y="0"/>
                  </a:cubicBezTo>
                  <a:close/>
                </a:path>
              </a:pathLst>
            </a:custGeom>
            <a:solidFill>
              <a:srgbClr val="DCA56D"/>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zh-CN" altLang="en-US" kern="0">
                <a:solidFill>
                  <a:prstClr val="black"/>
                </a:solidFill>
                <a:cs typeface="+mn-ea"/>
                <a:sym typeface="+mn-lt"/>
              </a:endParaRPr>
            </a:p>
          </p:txBody>
        </p:sp>
        <p:sp>
          <p:nvSpPr>
            <p:cNvPr id="1023" name="MH_Other_483"/>
            <p:cNvSpPr>
              <a:spLocks/>
            </p:cNvSpPr>
            <p:nvPr>
              <p:custDataLst>
                <p:tags r:id="rId489"/>
              </p:custDataLst>
            </p:nvPr>
          </p:nvSpPr>
          <p:spPr bwMode="auto">
            <a:xfrm>
              <a:off x="8369300" y="4735514"/>
              <a:ext cx="25400" cy="28575"/>
            </a:xfrm>
            <a:custGeom>
              <a:avLst/>
              <a:gdLst>
                <a:gd name="T0" fmla="*/ 0 w 19"/>
                <a:gd name="T1" fmla="*/ 13 h 21"/>
                <a:gd name="T2" fmla="*/ 5 w 19"/>
                <a:gd name="T3" fmla="*/ 21 h 21"/>
                <a:gd name="T4" fmla="*/ 19 w 19"/>
                <a:gd name="T5" fmla="*/ 0 h 21"/>
                <a:gd name="T6" fmla="*/ 0 w 19"/>
                <a:gd name="T7" fmla="*/ 13 h 21"/>
              </a:gdLst>
              <a:ahLst/>
              <a:cxnLst>
                <a:cxn ang="0">
                  <a:pos x="T0" y="T1"/>
                </a:cxn>
                <a:cxn ang="0">
                  <a:pos x="T2" y="T3"/>
                </a:cxn>
                <a:cxn ang="0">
                  <a:pos x="T4" y="T5"/>
                </a:cxn>
                <a:cxn ang="0">
                  <a:pos x="T6" y="T7"/>
                </a:cxn>
              </a:cxnLst>
              <a:rect l="0" t="0" r="r" b="b"/>
              <a:pathLst>
                <a:path w="19" h="21">
                  <a:moveTo>
                    <a:pt x="0" y="13"/>
                  </a:moveTo>
                  <a:cubicBezTo>
                    <a:pt x="1" y="17"/>
                    <a:pt x="3" y="20"/>
                    <a:pt x="5" y="21"/>
                  </a:cubicBezTo>
                  <a:cubicBezTo>
                    <a:pt x="19" y="0"/>
                    <a:pt x="19" y="0"/>
                    <a:pt x="19" y="0"/>
                  </a:cubicBezTo>
                  <a:cubicBezTo>
                    <a:pt x="0" y="13"/>
                    <a:pt x="0" y="13"/>
                    <a:pt x="0" y="13"/>
                  </a:cubicBezTo>
                  <a:close/>
                </a:path>
              </a:pathLst>
            </a:custGeom>
            <a:solidFill>
              <a:srgbClr val="DCA56D"/>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zh-CN" altLang="en-US" kern="0">
                <a:solidFill>
                  <a:prstClr val="black"/>
                </a:solidFill>
                <a:cs typeface="+mn-ea"/>
                <a:sym typeface="+mn-lt"/>
              </a:endParaRPr>
            </a:p>
          </p:txBody>
        </p:sp>
        <p:sp>
          <p:nvSpPr>
            <p:cNvPr id="1024" name="MH_Other_484"/>
            <p:cNvSpPr>
              <a:spLocks/>
            </p:cNvSpPr>
            <p:nvPr>
              <p:custDataLst>
                <p:tags r:id="rId490"/>
              </p:custDataLst>
            </p:nvPr>
          </p:nvSpPr>
          <p:spPr bwMode="auto">
            <a:xfrm>
              <a:off x="8351839" y="4678363"/>
              <a:ext cx="46037" cy="69850"/>
            </a:xfrm>
            <a:custGeom>
              <a:avLst/>
              <a:gdLst>
                <a:gd name="T0" fmla="*/ 3 w 34"/>
                <a:gd name="T1" fmla="*/ 34 h 53"/>
                <a:gd name="T2" fmla="*/ 7 w 34"/>
                <a:gd name="T3" fmla="*/ 53 h 53"/>
                <a:gd name="T4" fmla="*/ 34 w 34"/>
                <a:gd name="T5" fmla="*/ 35 h 53"/>
                <a:gd name="T6" fmla="*/ 34 w 34"/>
                <a:gd name="T7" fmla="*/ 27 h 53"/>
                <a:gd name="T8" fmla="*/ 29 w 34"/>
                <a:gd name="T9" fmla="*/ 21 h 53"/>
                <a:gd name="T10" fmla="*/ 34 w 34"/>
                <a:gd name="T11" fmla="*/ 0 h 53"/>
                <a:gd name="T12" fmla="*/ 20 w 34"/>
                <a:gd name="T13" fmla="*/ 30 h 53"/>
                <a:gd name="T14" fmla="*/ 11 w 34"/>
                <a:gd name="T15" fmla="*/ 24 h 53"/>
                <a:gd name="T16" fmla="*/ 3 w 34"/>
                <a:gd name="T17" fmla="*/ 34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 h="53">
                  <a:moveTo>
                    <a:pt x="3" y="34"/>
                  </a:moveTo>
                  <a:cubicBezTo>
                    <a:pt x="0" y="41"/>
                    <a:pt x="1" y="47"/>
                    <a:pt x="7" y="53"/>
                  </a:cubicBezTo>
                  <a:cubicBezTo>
                    <a:pt x="34" y="35"/>
                    <a:pt x="34" y="35"/>
                    <a:pt x="34" y="35"/>
                  </a:cubicBezTo>
                  <a:cubicBezTo>
                    <a:pt x="34" y="27"/>
                    <a:pt x="34" y="27"/>
                    <a:pt x="34" y="27"/>
                  </a:cubicBezTo>
                  <a:cubicBezTo>
                    <a:pt x="29" y="21"/>
                    <a:pt x="29" y="21"/>
                    <a:pt x="29" y="21"/>
                  </a:cubicBezTo>
                  <a:cubicBezTo>
                    <a:pt x="34" y="0"/>
                    <a:pt x="34" y="0"/>
                    <a:pt x="34" y="0"/>
                  </a:cubicBezTo>
                  <a:cubicBezTo>
                    <a:pt x="20" y="30"/>
                    <a:pt x="20" y="30"/>
                    <a:pt x="20" y="30"/>
                  </a:cubicBezTo>
                  <a:cubicBezTo>
                    <a:pt x="14" y="30"/>
                    <a:pt x="11" y="28"/>
                    <a:pt x="11" y="24"/>
                  </a:cubicBezTo>
                  <a:cubicBezTo>
                    <a:pt x="3" y="34"/>
                    <a:pt x="3" y="34"/>
                    <a:pt x="3" y="34"/>
                  </a:cubicBezTo>
                  <a:close/>
                </a:path>
              </a:pathLst>
            </a:custGeom>
            <a:solidFill>
              <a:srgbClr val="DCA56D"/>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zh-CN" altLang="en-US" kern="0">
                <a:solidFill>
                  <a:prstClr val="black"/>
                </a:solidFill>
                <a:cs typeface="+mn-ea"/>
                <a:sym typeface="+mn-lt"/>
              </a:endParaRPr>
            </a:p>
          </p:txBody>
        </p:sp>
        <p:sp>
          <p:nvSpPr>
            <p:cNvPr id="1025" name="MH_Other_485"/>
            <p:cNvSpPr>
              <a:spLocks/>
            </p:cNvSpPr>
            <p:nvPr>
              <p:custDataLst>
                <p:tags r:id="rId491"/>
              </p:custDataLst>
            </p:nvPr>
          </p:nvSpPr>
          <p:spPr bwMode="auto">
            <a:xfrm>
              <a:off x="8397875" y="4584700"/>
              <a:ext cx="77788" cy="134938"/>
            </a:xfrm>
            <a:custGeom>
              <a:avLst/>
              <a:gdLst>
                <a:gd name="T0" fmla="*/ 0 w 60"/>
                <a:gd name="T1" fmla="*/ 89 h 102"/>
                <a:gd name="T2" fmla="*/ 8 w 60"/>
                <a:gd name="T3" fmla="*/ 92 h 102"/>
                <a:gd name="T4" fmla="*/ 60 w 60"/>
                <a:gd name="T5" fmla="*/ 102 h 102"/>
                <a:gd name="T6" fmla="*/ 42 w 60"/>
                <a:gd name="T7" fmla="*/ 36 h 102"/>
                <a:gd name="T8" fmla="*/ 35 w 60"/>
                <a:gd name="T9" fmla="*/ 0 h 102"/>
                <a:gd name="T10" fmla="*/ 29 w 60"/>
                <a:gd name="T11" fmla="*/ 15 h 102"/>
                <a:gd name="T12" fmla="*/ 44 w 60"/>
                <a:gd name="T13" fmla="*/ 89 h 102"/>
                <a:gd name="T14" fmla="*/ 2 w 60"/>
                <a:gd name="T15" fmla="*/ 83 h 102"/>
                <a:gd name="T16" fmla="*/ 0 w 60"/>
                <a:gd name="T17" fmla="*/ 89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102">
                  <a:moveTo>
                    <a:pt x="0" y="89"/>
                  </a:moveTo>
                  <a:cubicBezTo>
                    <a:pt x="2" y="91"/>
                    <a:pt x="5" y="91"/>
                    <a:pt x="8" y="92"/>
                  </a:cubicBezTo>
                  <a:cubicBezTo>
                    <a:pt x="25" y="98"/>
                    <a:pt x="42" y="101"/>
                    <a:pt x="60" y="102"/>
                  </a:cubicBezTo>
                  <a:cubicBezTo>
                    <a:pt x="42" y="36"/>
                    <a:pt x="42" y="36"/>
                    <a:pt x="42" y="36"/>
                  </a:cubicBezTo>
                  <a:cubicBezTo>
                    <a:pt x="39" y="25"/>
                    <a:pt x="36" y="12"/>
                    <a:pt x="35" y="0"/>
                  </a:cubicBezTo>
                  <a:cubicBezTo>
                    <a:pt x="29" y="15"/>
                    <a:pt x="29" y="15"/>
                    <a:pt x="29" y="15"/>
                  </a:cubicBezTo>
                  <a:cubicBezTo>
                    <a:pt x="44" y="89"/>
                    <a:pt x="44" y="89"/>
                    <a:pt x="44" y="89"/>
                  </a:cubicBezTo>
                  <a:cubicBezTo>
                    <a:pt x="2" y="83"/>
                    <a:pt x="2" y="83"/>
                    <a:pt x="2" y="83"/>
                  </a:cubicBezTo>
                  <a:cubicBezTo>
                    <a:pt x="0" y="89"/>
                    <a:pt x="0" y="89"/>
                    <a:pt x="0" y="89"/>
                  </a:cubicBezTo>
                  <a:close/>
                </a:path>
              </a:pathLst>
            </a:custGeom>
            <a:solidFill>
              <a:srgbClr val="B89B58"/>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zh-CN" altLang="en-US" kern="0">
                <a:solidFill>
                  <a:prstClr val="black"/>
                </a:solidFill>
                <a:cs typeface="+mn-ea"/>
                <a:sym typeface="+mn-lt"/>
              </a:endParaRPr>
            </a:p>
          </p:txBody>
        </p:sp>
        <p:sp>
          <p:nvSpPr>
            <p:cNvPr id="1026" name="MH_Other_486"/>
            <p:cNvSpPr>
              <a:spLocks noEditPoints="1"/>
            </p:cNvSpPr>
            <p:nvPr>
              <p:custDataLst>
                <p:tags r:id="rId492"/>
              </p:custDataLst>
            </p:nvPr>
          </p:nvSpPr>
          <p:spPr bwMode="auto">
            <a:xfrm>
              <a:off x="8399463" y="4735514"/>
              <a:ext cx="203200" cy="852487"/>
            </a:xfrm>
            <a:custGeom>
              <a:avLst/>
              <a:gdLst>
                <a:gd name="T0" fmla="*/ 0 w 154"/>
                <a:gd name="T1" fmla="*/ 12 h 647"/>
                <a:gd name="T2" fmla="*/ 0 w 154"/>
                <a:gd name="T3" fmla="*/ 22 h 647"/>
                <a:gd name="T4" fmla="*/ 27 w 154"/>
                <a:gd name="T5" fmla="*/ 114 h 647"/>
                <a:gd name="T6" fmla="*/ 60 w 154"/>
                <a:gd name="T7" fmla="*/ 331 h 647"/>
                <a:gd name="T8" fmla="*/ 66 w 154"/>
                <a:gd name="T9" fmla="*/ 639 h 647"/>
                <a:gd name="T10" fmla="*/ 154 w 154"/>
                <a:gd name="T11" fmla="*/ 626 h 647"/>
                <a:gd name="T12" fmla="*/ 154 w 154"/>
                <a:gd name="T13" fmla="*/ 586 h 647"/>
                <a:gd name="T14" fmla="*/ 117 w 154"/>
                <a:gd name="T15" fmla="*/ 298 h 647"/>
                <a:gd name="T16" fmla="*/ 143 w 154"/>
                <a:gd name="T17" fmla="*/ 316 h 647"/>
                <a:gd name="T18" fmla="*/ 127 w 154"/>
                <a:gd name="T19" fmla="*/ 172 h 647"/>
                <a:gd name="T20" fmla="*/ 95 w 154"/>
                <a:gd name="T21" fmla="*/ 108 h 647"/>
                <a:gd name="T22" fmla="*/ 71 w 154"/>
                <a:gd name="T23" fmla="*/ 108 h 647"/>
                <a:gd name="T24" fmla="*/ 38 w 154"/>
                <a:gd name="T25" fmla="*/ 0 h 647"/>
                <a:gd name="T26" fmla="*/ 1 w 154"/>
                <a:gd name="T27" fmla="*/ 0 h 647"/>
                <a:gd name="T28" fmla="*/ 0 w 154"/>
                <a:gd name="T29" fmla="*/ 12 h 647"/>
                <a:gd name="T30" fmla="*/ 3 w 154"/>
                <a:gd name="T31" fmla="*/ 3 h 647"/>
                <a:gd name="T32" fmla="*/ 10 w 154"/>
                <a:gd name="T33" fmla="*/ 3 h 647"/>
                <a:gd name="T34" fmla="*/ 43 w 154"/>
                <a:gd name="T35" fmla="*/ 114 h 647"/>
                <a:gd name="T36" fmla="*/ 71 w 154"/>
                <a:gd name="T37" fmla="*/ 339 h 647"/>
                <a:gd name="T38" fmla="*/ 71 w 154"/>
                <a:gd name="T39" fmla="*/ 559 h 647"/>
                <a:gd name="T40" fmla="*/ 79 w 154"/>
                <a:gd name="T41" fmla="*/ 639 h 647"/>
                <a:gd name="T42" fmla="*/ 68 w 154"/>
                <a:gd name="T43" fmla="*/ 637 h 647"/>
                <a:gd name="T44" fmla="*/ 63 w 154"/>
                <a:gd name="T45" fmla="*/ 331 h 647"/>
                <a:gd name="T46" fmla="*/ 63 w 154"/>
                <a:gd name="T47" fmla="*/ 331 h 647"/>
                <a:gd name="T48" fmla="*/ 30 w 154"/>
                <a:gd name="T49" fmla="*/ 114 h 647"/>
                <a:gd name="T50" fmla="*/ 30 w 154"/>
                <a:gd name="T51" fmla="*/ 113 h 647"/>
                <a:gd name="T52" fmla="*/ 3 w 154"/>
                <a:gd name="T53" fmla="*/ 22 h 647"/>
                <a:gd name="T54" fmla="*/ 3 w 154"/>
                <a:gd name="T55" fmla="*/ 22 h 647"/>
                <a:gd name="T56" fmla="*/ 3 w 154"/>
                <a:gd name="T57" fmla="*/ 12 h 647"/>
                <a:gd name="T58" fmla="*/ 3 w 154"/>
                <a:gd name="T59" fmla="*/ 3 h 6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54" h="647">
                  <a:moveTo>
                    <a:pt x="0" y="12"/>
                  </a:moveTo>
                  <a:cubicBezTo>
                    <a:pt x="0" y="15"/>
                    <a:pt x="0" y="19"/>
                    <a:pt x="0" y="22"/>
                  </a:cubicBezTo>
                  <a:cubicBezTo>
                    <a:pt x="1" y="50"/>
                    <a:pt x="10" y="81"/>
                    <a:pt x="27" y="114"/>
                  </a:cubicBezTo>
                  <a:cubicBezTo>
                    <a:pt x="45" y="189"/>
                    <a:pt x="56" y="261"/>
                    <a:pt x="60" y="331"/>
                  </a:cubicBezTo>
                  <a:cubicBezTo>
                    <a:pt x="48" y="418"/>
                    <a:pt x="50" y="521"/>
                    <a:pt x="66" y="639"/>
                  </a:cubicBezTo>
                  <a:cubicBezTo>
                    <a:pt x="102" y="647"/>
                    <a:pt x="131" y="643"/>
                    <a:pt x="154" y="626"/>
                  </a:cubicBezTo>
                  <a:cubicBezTo>
                    <a:pt x="154" y="586"/>
                    <a:pt x="154" y="586"/>
                    <a:pt x="154" y="586"/>
                  </a:cubicBezTo>
                  <a:cubicBezTo>
                    <a:pt x="117" y="298"/>
                    <a:pt x="117" y="298"/>
                    <a:pt x="117" y="298"/>
                  </a:cubicBezTo>
                  <a:cubicBezTo>
                    <a:pt x="143" y="316"/>
                    <a:pt x="143" y="316"/>
                    <a:pt x="143" y="316"/>
                  </a:cubicBezTo>
                  <a:cubicBezTo>
                    <a:pt x="127" y="172"/>
                    <a:pt x="127" y="172"/>
                    <a:pt x="127" y="172"/>
                  </a:cubicBezTo>
                  <a:cubicBezTo>
                    <a:pt x="105" y="159"/>
                    <a:pt x="95" y="138"/>
                    <a:pt x="95" y="108"/>
                  </a:cubicBezTo>
                  <a:cubicBezTo>
                    <a:pt x="71" y="108"/>
                    <a:pt x="71" y="108"/>
                    <a:pt x="71" y="108"/>
                  </a:cubicBezTo>
                  <a:cubicBezTo>
                    <a:pt x="38" y="0"/>
                    <a:pt x="38" y="0"/>
                    <a:pt x="38" y="0"/>
                  </a:cubicBezTo>
                  <a:cubicBezTo>
                    <a:pt x="1" y="0"/>
                    <a:pt x="1" y="0"/>
                    <a:pt x="1" y="0"/>
                  </a:cubicBezTo>
                  <a:cubicBezTo>
                    <a:pt x="0" y="4"/>
                    <a:pt x="0" y="8"/>
                    <a:pt x="0" y="12"/>
                  </a:cubicBezTo>
                  <a:close/>
                  <a:moveTo>
                    <a:pt x="3" y="3"/>
                  </a:moveTo>
                  <a:cubicBezTo>
                    <a:pt x="10" y="3"/>
                    <a:pt x="10" y="3"/>
                    <a:pt x="10" y="3"/>
                  </a:cubicBezTo>
                  <a:cubicBezTo>
                    <a:pt x="10" y="44"/>
                    <a:pt x="21" y="81"/>
                    <a:pt x="43" y="114"/>
                  </a:cubicBezTo>
                  <a:cubicBezTo>
                    <a:pt x="59" y="193"/>
                    <a:pt x="69" y="268"/>
                    <a:pt x="71" y="339"/>
                  </a:cubicBezTo>
                  <a:cubicBezTo>
                    <a:pt x="64" y="419"/>
                    <a:pt x="64" y="492"/>
                    <a:pt x="71" y="559"/>
                  </a:cubicBezTo>
                  <a:cubicBezTo>
                    <a:pt x="79" y="639"/>
                    <a:pt x="79" y="639"/>
                    <a:pt x="79" y="639"/>
                  </a:cubicBezTo>
                  <a:cubicBezTo>
                    <a:pt x="75" y="638"/>
                    <a:pt x="72" y="638"/>
                    <a:pt x="68" y="637"/>
                  </a:cubicBezTo>
                  <a:cubicBezTo>
                    <a:pt x="53" y="520"/>
                    <a:pt x="51" y="418"/>
                    <a:pt x="63" y="331"/>
                  </a:cubicBezTo>
                  <a:cubicBezTo>
                    <a:pt x="63" y="331"/>
                    <a:pt x="63" y="331"/>
                    <a:pt x="63" y="331"/>
                  </a:cubicBezTo>
                  <a:cubicBezTo>
                    <a:pt x="59" y="260"/>
                    <a:pt x="48" y="188"/>
                    <a:pt x="30" y="114"/>
                  </a:cubicBezTo>
                  <a:cubicBezTo>
                    <a:pt x="30" y="114"/>
                    <a:pt x="30" y="113"/>
                    <a:pt x="30" y="113"/>
                  </a:cubicBezTo>
                  <a:cubicBezTo>
                    <a:pt x="13" y="80"/>
                    <a:pt x="4" y="50"/>
                    <a:pt x="3" y="22"/>
                  </a:cubicBezTo>
                  <a:cubicBezTo>
                    <a:pt x="3" y="22"/>
                    <a:pt x="3" y="22"/>
                    <a:pt x="3" y="22"/>
                  </a:cubicBezTo>
                  <a:cubicBezTo>
                    <a:pt x="3" y="19"/>
                    <a:pt x="3" y="15"/>
                    <a:pt x="3" y="12"/>
                  </a:cubicBezTo>
                  <a:cubicBezTo>
                    <a:pt x="3" y="9"/>
                    <a:pt x="3" y="6"/>
                    <a:pt x="3" y="3"/>
                  </a:cubicBezTo>
                  <a:close/>
                </a:path>
              </a:pathLst>
            </a:custGeom>
            <a:solidFill>
              <a:srgbClr val="B6A285"/>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zh-CN" altLang="en-US" kern="0">
                <a:solidFill>
                  <a:prstClr val="black"/>
                </a:solidFill>
                <a:cs typeface="+mn-ea"/>
                <a:sym typeface="+mn-lt"/>
              </a:endParaRPr>
            </a:p>
          </p:txBody>
        </p:sp>
        <p:sp>
          <p:nvSpPr>
            <p:cNvPr id="1027" name="MH_Other_487"/>
            <p:cNvSpPr>
              <a:spLocks/>
            </p:cNvSpPr>
            <p:nvPr>
              <p:custDataLst>
                <p:tags r:id="rId493"/>
              </p:custDataLst>
            </p:nvPr>
          </p:nvSpPr>
          <p:spPr bwMode="auto">
            <a:xfrm>
              <a:off x="8404226" y="4738688"/>
              <a:ext cx="100013" cy="838200"/>
            </a:xfrm>
            <a:custGeom>
              <a:avLst/>
              <a:gdLst>
                <a:gd name="T0" fmla="*/ 7 w 76"/>
                <a:gd name="T1" fmla="*/ 0 h 636"/>
                <a:gd name="T2" fmla="*/ 0 w 76"/>
                <a:gd name="T3" fmla="*/ 0 h 636"/>
                <a:gd name="T4" fmla="*/ 0 w 76"/>
                <a:gd name="T5" fmla="*/ 9 h 636"/>
                <a:gd name="T6" fmla="*/ 0 w 76"/>
                <a:gd name="T7" fmla="*/ 19 h 636"/>
                <a:gd name="T8" fmla="*/ 0 w 76"/>
                <a:gd name="T9" fmla="*/ 19 h 636"/>
                <a:gd name="T10" fmla="*/ 27 w 76"/>
                <a:gd name="T11" fmla="*/ 110 h 636"/>
                <a:gd name="T12" fmla="*/ 27 w 76"/>
                <a:gd name="T13" fmla="*/ 111 h 636"/>
                <a:gd name="T14" fmla="*/ 60 w 76"/>
                <a:gd name="T15" fmla="*/ 328 h 636"/>
                <a:gd name="T16" fmla="*/ 60 w 76"/>
                <a:gd name="T17" fmla="*/ 328 h 636"/>
                <a:gd name="T18" fmla="*/ 65 w 76"/>
                <a:gd name="T19" fmla="*/ 634 h 636"/>
                <a:gd name="T20" fmla="*/ 76 w 76"/>
                <a:gd name="T21" fmla="*/ 636 h 636"/>
                <a:gd name="T22" fmla="*/ 68 w 76"/>
                <a:gd name="T23" fmla="*/ 556 h 636"/>
                <a:gd name="T24" fmla="*/ 68 w 76"/>
                <a:gd name="T25" fmla="*/ 336 h 636"/>
                <a:gd name="T26" fmla="*/ 40 w 76"/>
                <a:gd name="T27" fmla="*/ 111 h 636"/>
                <a:gd name="T28" fmla="*/ 7 w 76"/>
                <a:gd name="T29" fmla="*/ 0 h 6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6" h="636">
                  <a:moveTo>
                    <a:pt x="7" y="0"/>
                  </a:moveTo>
                  <a:cubicBezTo>
                    <a:pt x="0" y="0"/>
                    <a:pt x="0" y="0"/>
                    <a:pt x="0" y="0"/>
                  </a:cubicBezTo>
                  <a:cubicBezTo>
                    <a:pt x="0" y="3"/>
                    <a:pt x="0" y="6"/>
                    <a:pt x="0" y="9"/>
                  </a:cubicBezTo>
                  <a:cubicBezTo>
                    <a:pt x="0" y="12"/>
                    <a:pt x="0" y="16"/>
                    <a:pt x="0" y="19"/>
                  </a:cubicBezTo>
                  <a:cubicBezTo>
                    <a:pt x="0" y="19"/>
                    <a:pt x="0" y="19"/>
                    <a:pt x="0" y="19"/>
                  </a:cubicBezTo>
                  <a:cubicBezTo>
                    <a:pt x="1" y="47"/>
                    <a:pt x="10" y="77"/>
                    <a:pt x="27" y="110"/>
                  </a:cubicBezTo>
                  <a:cubicBezTo>
                    <a:pt x="27" y="110"/>
                    <a:pt x="27" y="111"/>
                    <a:pt x="27" y="111"/>
                  </a:cubicBezTo>
                  <a:cubicBezTo>
                    <a:pt x="45" y="185"/>
                    <a:pt x="56" y="257"/>
                    <a:pt x="60" y="328"/>
                  </a:cubicBezTo>
                  <a:cubicBezTo>
                    <a:pt x="60" y="328"/>
                    <a:pt x="60" y="328"/>
                    <a:pt x="60" y="328"/>
                  </a:cubicBezTo>
                  <a:cubicBezTo>
                    <a:pt x="48" y="415"/>
                    <a:pt x="50" y="517"/>
                    <a:pt x="65" y="634"/>
                  </a:cubicBezTo>
                  <a:cubicBezTo>
                    <a:pt x="69" y="635"/>
                    <a:pt x="72" y="635"/>
                    <a:pt x="76" y="636"/>
                  </a:cubicBezTo>
                  <a:cubicBezTo>
                    <a:pt x="68" y="556"/>
                    <a:pt x="68" y="556"/>
                    <a:pt x="68" y="556"/>
                  </a:cubicBezTo>
                  <a:cubicBezTo>
                    <a:pt x="61" y="489"/>
                    <a:pt x="61" y="416"/>
                    <a:pt x="68" y="336"/>
                  </a:cubicBezTo>
                  <a:cubicBezTo>
                    <a:pt x="66" y="265"/>
                    <a:pt x="56" y="190"/>
                    <a:pt x="40" y="111"/>
                  </a:cubicBezTo>
                  <a:cubicBezTo>
                    <a:pt x="18" y="78"/>
                    <a:pt x="7" y="41"/>
                    <a:pt x="7" y="0"/>
                  </a:cubicBezTo>
                  <a:close/>
                </a:path>
              </a:pathLst>
            </a:custGeom>
            <a:solidFill>
              <a:srgbClr val="CFC2AF"/>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zh-CN" altLang="en-US" kern="0">
                <a:solidFill>
                  <a:prstClr val="black"/>
                </a:solidFill>
                <a:cs typeface="+mn-ea"/>
                <a:sym typeface="+mn-lt"/>
              </a:endParaRPr>
            </a:p>
          </p:txBody>
        </p:sp>
        <p:sp>
          <p:nvSpPr>
            <p:cNvPr id="1028" name="MH_Other_488"/>
            <p:cNvSpPr>
              <a:spLocks/>
            </p:cNvSpPr>
            <p:nvPr>
              <p:custDataLst>
                <p:tags r:id="rId494"/>
              </p:custDataLst>
            </p:nvPr>
          </p:nvSpPr>
          <p:spPr bwMode="auto">
            <a:xfrm>
              <a:off x="8393113" y="4749801"/>
              <a:ext cx="6350" cy="17463"/>
            </a:xfrm>
            <a:custGeom>
              <a:avLst/>
              <a:gdLst>
                <a:gd name="T0" fmla="*/ 5 w 5"/>
                <a:gd name="T1" fmla="*/ 10 h 12"/>
                <a:gd name="T2" fmla="*/ 5 w 5"/>
                <a:gd name="T3" fmla="*/ 0 h 12"/>
                <a:gd name="T4" fmla="*/ 0 w 5"/>
                <a:gd name="T5" fmla="*/ 12 h 12"/>
                <a:gd name="T6" fmla="*/ 5 w 5"/>
                <a:gd name="T7" fmla="*/ 10 h 12"/>
              </a:gdLst>
              <a:ahLst/>
              <a:cxnLst>
                <a:cxn ang="0">
                  <a:pos x="T0" y="T1"/>
                </a:cxn>
                <a:cxn ang="0">
                  <a:pos x="T2" y="T3"/>
                </a:cxn>
                <a:cxn ang="0">
                  <a:pos x="T4" y="T5"/>
                </a:cxn>
                <a:cxn ang="0">
                  <a:pos x="T6" y="T7"/>
                </a:cxn>
              </a:cxnLst>
              <a:rect l="0" t="0" r="r" b="b"/>
              <a:pathLst>
                <a:path w="5" h="12">
                  <a:moveTo>
                    <a:pt x="5" y="10"/>
                  </a:moveTo>
                  <a:cubicBezTo>
                    <a:pt x="5" y="7"/>
                    <a:pt x="5" y="3"/>
                    <a:pt x="5" y="0"/>
                  </a:cubicBezTo>
                  <a:cubicBezTo>
                    <a:pt x="0" y="12"/>
                    <a:pt x="0" y="12"/>
                    <a:pt x="0" y="12"/>
                  </a:cubicBezTo>
                  <a:cubicBezTo>
                    <a:pt x="1" y="12"/>
                    <a:pt x="3" y="12"/>
                    <a:pt x="5" y="10"/>
                  </a:cubicBezTo>
                  <a:close/>
                </a:path>
              </a:pathLst>
            </a:custGeom>
            <a:solidFill>
              <a:srgbClr val="9E673F"/>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zh-CN" altLang="en-US" kern="0">
                <a:solidFill>
                  <a:prstClr val="black"/>
                </a:solidFill>
                <a:cs typeface="+mn-ea"/>
                <a:sym typeface="+mn-lt"/>
              </a:endParaRPr>
            </a:p>
          </p:txBody>
        </p:sp>
        <p:sp>
          <p:nvSpPr>
            <p:cNvPr id="1029" name="MH_Other_489"/>
            <p:cNvSpPr>
              <a:spLocks/>
            </p:cNvSpPr>
            <p:nvPr>
              <p:custDataLst>
                <p:tags r:id="rId495"/>
              </p:custDataLst>
            </p:nvPr>
          </p:nvSpPr>
          <p:spPr bwMode="auto">
            <a:xfrm>
              <a:off x="8386763" y="4749801"/>
              <a:ext cx="12700" cy="17463"/>
            </a:xfrm>
            <a:custGeom>
              <a:avLst/>
              <a:gdLst>
                <a:gd name="T0" fmla="*/ 5 w 10"/>
                <a:gd name="T1" fmla="*/ 12 h 12"/>
                <a:gd name="T2" fmla="*/ 10 w 10"/>
                <a:gd name="T3" fmla="*/ 0 h 12"/>
                <a:gd name="T4" fmla="*/ 0 w 10"/>
                <a:gd name="T5" fmla="*/ 9 h 12"/>
                <a:gd name="T6" fmla="*/ 5 w 10"/>
                <a:gd name="T7" fmla="*/ 12 h 12"/>
              </a:gdLst>
              <a:ahLst/>
              <a:cxnLst>
                <a:cxn ang="0">
                  <a:pos x="T0" y="T1"/>
                </a:cxn>
                <a:cxn ang="0">
                  <a:pos x="T2" y="T3"/>
                </a:cxn>
                <a:cxn ang="0">
                  <a:pos x="T4" y="T5"/>
                </a:cxn>
                <a:cxn ang="0">
                  <a:pos x="T6" y="T7"/>
                </a:cxn>
              </a:cxnLst>
              <a:rect l="0" t="0" r="r" b="b"/>
              <a:pathLst>
                <a:path w="10" h="12">
                  <a:moveTo>
                    <a:pt x="5" y="12"/>
                  </a:moveTo>
                  <a:cubicBezTo>
                    <a:pt x="10" y="0"/>
                    <a:pt x="10" y="0"/>
                    <a:pt x="10" y="0"/>
                  </a:cubicBezTo>
                  <a:cubicBezTo>
                    <a:pt x="6" y="4"/>
                    <a:pt x="3" y="7"/>
                    <a:pt x="0" y="9"/>
                  </a:cubicBezTo>
                  <a:cubicBezTo>
                    <a:pt x="1" y="11"/>
                    <a:pt x="3" y="12"/>
                    <a:pt x="5" y="12"/>
                  </a:cubicBezTo>
                  <a:close/>
                </a:path>
              </a:pathLst>
            </a:custGeom>
            <a:solidFill>
              <a:srgbClr val="DCA56D"/>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zh-CN" altLang="en-US" kern="0">
                <a:solidFill>
                  <a:prstClr val="black"/>
                </a:solidFill>
                <a:cs typeface="+mn-ea"/>
                <a:sym typeface="+mn-lt"/>
              </a:endParaRPr>
            </a:p>
          </p:txBody>
        </p:sp>
        <p:sp>
          <p:nvSpPr>
            <p:cNvPr id="1030" name="MH_Other_490"/>
            <p:cNvSpPr>
              <a:spLocks/>
            </p:cNvSpPr>
            <p:nvPr>
              <p:custDataLst>
                <p:tags r:id="rId496"/>
              </p:custDataLst>
            </p:nvPr>
          </p:nvSpPr>
          <p:spPr bwMode="auto">
            <a:xfrm>
              <a:off x="8602663" y="4792663"/>
              <a:ext cx="112712" cy="749300"/>
            </a:xfrm>
            <a:custGeom>
              <a:avLst/>
              <a:gdLst>
                <a:gd name="T0" fmla="*/ 13 w 85"/>
                <a:gd name="T1" fmla="*/ 37 h 569"/>
                <a:gd name="T2" fmla="*/ 18 w 85"/>
                <a:gd name="T3" fmla="*/ 52 h 569"/>
                <a:gd name="T4" fmla="*/ 18 w 85"/>
                <a:gd name="T5" fmla="*/ 80 h 569"/>
                <a:gd name="T6" fmla="*/ 15 w 85"/>
                <a:gd name="T7" fmla="*/ 91 h 569"/>
                <a:gd name="T8" fmla="*/ 0 w 85"/>
                <a:gd name="T9" fmla="*/ 337 h 569"/>
                <a:gd name="T10" fmla="*/ 27 w 85"/>
                <a:gd name="T11" fmla="*/ 569 h 569"/>
                <a:gd name="T12" fmla="*/ 46 w 85"/>
                <a:gd name="T13" fmla="*/ 554 h 569"/>
                <a:gd name="T14" fmla="*/ 80 w 85"/>
                <a:gd name="T15" fmla="*/ 329 h 569"/>
                <a:gd name="T16" fmla="*/ 62 w 85"/>
                <a:gd name="T17" fmla="*/ 343 h 569"/>
                <a:gd name="T18" fmla="*/ 62 w 85"/>
                <a:gd name="T19" fmla="*/ 0 h 569"/>
                <a:gd name="T20" fmla="*/ 32 w 85"/>
                <a:gd name="T21" fmla="*/ 13 h 569"/>
                <a:gd name="T22" fmla="*/ 13 w 85"/>
                <a:gd name="T23" fmla="*/ 37 h 5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5" h="569">
                  <a:moveTo>
                    <a:pt x="13" y="37"/>
                  </a:moveTo>
                  <a:cubicBezTo>
                    <a:pt x="18" y="52"/>
                    <a:pt x="18" y="52"/>
                    <a:pt x="18" y="52"/>
                  </a:cubicBezTo>
                  <a:cubicBezTo>
                    <a:pt x="18" y="80"/>
                    <a:pt x="18" y="80"/>
                    <a:pt x="18" y="80"/>
                  </a:cubicBezTo>
                  <a:cubicBezTo>
                    <a:pt x="17" y="85"/>
                    <a:pt x="16" y="89"/>
                    <a:pt x="15" y="91"/>
                  </a:cubicBezTo>
                  <a:cubicBezTo>
                    <a:pt x="16" y="186"/>
                    <a:pt x="11" y="268"/>
                    <a:pt x="0" y="337"/>
                  </a:cubicBezTo>
                  <a:cubicBezTo>
                    <a:pt x="27" y="569"/>
                    <a:pt x="27" y="569"/>
                    <a:pt x="27" y="569"/>
                  </a:cubicBezTo>
                  <a:cubicBezTo>
                    <a:pt x="46" y="554"/>
                    <a:pt x="46" y="554"/>
                    <a:pt x="46" y="554"/>
                  </a:cubicBezTo>
                  <a:cubicBezTo>
                    <a:pt x="80" y="329"/>
                    <a:pt x="80" y="329"/>
                    <a:pt x="80" y="329"/>
                  </a:cubicBezTo>
                  <a:cubicBezTo>
                    <a:pt x="62" y="343"/>
                    <a:pt x="62" y="343"/>
                    <a:pt x="62" y="343"/>
                  </a:cubicBezTo>
                  <a:cubicBezTo>
                    <a:pt x="85" y="230"/>
                    <a:pt x="85" y="115"/>
                    <a:pt x="62" y="0"/>
                  </a:cubicBezTo>
                  <a:cubicBezTo>
                    <a:pt x="32" y="13"/>
                    <a:pt x="32" y="13"/>
                    <a:pt x="32" y="13"/>
                  </a:cubicBezTo>
                  <a:cubicBezTo>
                    <a:pt x="13" y="37"/>
                    <a:pt x="13" y="37"/>
                    <a:pt x="13" y="37"/>
                  </a:cubicBezTo>
                  <a:close/>
                </a:path>
              </a:pathLst>
            </a:custGeom>
            <a:solidFill>
              <a:srgbClr val="B6A285"/>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zh-CN" altLang="en-US" kern="0">
                <a:solidFill>
                  <a:prstClr val="black"/>
                </a:solidFill>
                <a:cs typeface="+mn-ea"/>
                <a:sym typeface="+mn-lt"/>
              </a:endParaRPr>
            </a:p>
          </p:txBody>
        </p:sp>
        <p:sp>
          <p:nvSpPr>
            <p:cNvPr id="1031" name="MH_Other_491"/>
            <p:cNvSpPr>
              <a:spLocks/>
            </p:cNvSpPr>
            <p:nvPr>
              <p:custDataLst>
                <p:tags r:id="rId497"/>
              </p:custDataLst>
            </p:nvPr>
          </p:nvSpPr>
          <p:spPr bwMode="auto">
            <a:xfrm>
              <a:off x="8537575" y="4833939"/>
              <a:ext cx="88900" cy="84137"/>
            </a:xfrm>
            <a:custGeom>
              <a:avLst/>
              <a:gdLst>
                <a:gd name="T0" fmla="*/ 67 w 67"/>
                <a:gd name="T1" fmla="*/ 21 h 65"/>
                <a:gd name="T2" fmla="*/ 62 w 67"/>
                <a:gd name="T3" fmla="*/ 6 h 65"/>
                <a:gd name="T4" fmla="*/ 60 w 67"/>
                <a:gd name="T5" fmla="*/ 0 h 65"/>
                <a:gd name="T6" fmla="*/ 0 w 67"/>
                <a:gd name="T7" fmla="*/ 20 h 65"/>
                <a:gd name="T8" fmla="*/ 0 w 67"/>
                <a:gd name="T9" fmla="*/ 23 h 65"/>
                <a:gd name="T10" fmla="*/ 57 w 67"/>
                <a:gd name="T11" fmla="*/ 13 h 65"/>
                <a:gd name="T12" fmla="*/ 57 w 67"/>
                <a:gd name="T13" fmla="*/ 54 h 65"/>
                <a:gd name="T14" fmla="*/ 48 w 67"/>
                <a:gd name="T15" fmla="*/ 61 h 65"/>
                <a:gd name="T16" fmla="*/ 64 w 67"/>
                <a:gd name="T17" fmla="*/ 60 h 65"/>
                <a:gd name="T18" fmla="*/ 67 w 67"/>
                <a:gd name="T19" fmla="*/ 49 h 65"/>
                <a:gd name="T20" fmla="*/ 67 w 67"/>
                <a:gd name="T21" fmla="*/ 21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7" h="65">
                  <a:moveTo>
                    <a:pt x="67" y="21"/>
                  </a:moveTo>
                  <a:cubicBezTo>
                    <a:pt x="62" y="6"/>
                    <a:pt x="62" y="6"/>
                    <a:pt x="62" y="6"/>
                  </a:cubicBezTo>
                  <a:cubicBezTo>
                    <a:pt x="60" y="0"/>
                    <a:pt x="60" y="0"/>
                    <a:pt x="60" y="0"/>
                  </a:cubicBezTo>
                  <a:cubicBezTo>
                    <a:pt x="39" y="11"/>
                    <a:pt x="19" y="17"/>
                    <a:pt x="0" y="20"/>
                  </a:cubicBezTo>
                  <a:cubicBezTo>
                    <a:pt x="0" y="23"/>
                    <a:pt x="0" y="23"/>
                    <a:pt x="0" y="23"/>
                  </a:cubicBezTo>
                  <a:cubicBezTo>
                    <a:pt x="57" y="13"/>
                    <a:pt x="57" y="13"/>
                    <a:pt x="57" y="13"/>
                  </a:cubicBezTo>
                  <a:cubicBezTo>
                    <a:pt x="59" y="28"/>
                    <a:pt x="59" y="42"/>
                    <a:pt x="57" y="54"/>
                  </a:cubicBezTo>
                  <a:cubicBezTo>
                    <a:pt x="48" y="61"/>
                    <a:pt x="48" y="61"/>
                    <a:pt x="48" y="61"/>
                  </a:cubicBezTo>
                  <a:cubicBezTo>
                    <a:pt x="55" y="65"/>
                    <a:pt x="61" y="64"/>
                    <a:pt x="64" y="60"/>
                  </a:cubicBezTo>
                  <a:cubicBezTo>
                    <a:pt x="65" y="58"/>
                    <a:pt x="66" y="54"/>
                    <a:pt x="67" y="49"/>
                  </a:cubicBezTo>
                  <a:cubicBezTo>
                    <a:pt x="67" y="21"/>
                    <a:pt x="67" y="21"/>
                    <a:pt x="67" y="21"/>
                  </a:cubicBezTo>
                  <a:close/>
                </a:path>
              </a:pathLst>
            </a:custGeom>
            <a:solidFill>
              <a:srgbClr val="9E673F"/>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zh-CN" altLang="en-US" kern="0">
                <a:solidFill>
                  <a:prstClr val="black"/>
                </a:solidFill>
                <a:cs typeface="+mn-ea"/>
                <a:sym typeface="+mn-lt"/>
              </a:endParaRPr>
            </a:p>
          </p:txBody>
        </p:sp>
        <p:sp>
          <p:nvSpPr>
            <p:cNvPr id="1032" name="MH_Other_492"/>
            <p:cNvSpPr>
              <a:spLocks/>
            </p:cNvSpPr>
            <p:nvPr>
              <p:custDataLst>
                <p:tags r:id="rId498"/>
              </p:custDataLst>
            </p:nvPr>
          </p:nvSpPr>
          <p:spPr bwMode="auto">
            <a:xfrm>
              <a:off x="8537575" y="4849813"/>
              <a:ext cx="77788" cy="63500"/>
            </a:xfrm>
            <a:custGeom>
              <a:avLst/>
              <a:gdLst>
                <a:gd name="T0" fmla="*/ 0 w 59"/>
                <a:gd name="T1" fmla="*/ 10 h 48"/>
                <a:gd name="T2" fmla="*/ 0 w 59"/>
                <a:gd name="T3" fmla="*/ 21 h 48"/>
                <a:gd name="T4" fmla="*/ 3 w 59"/>
                <a:gd name="T5" fmla="*/ 40 h 48"/>
                <a:gd name="T6" fmla="*/ 16 w 59"/>
                <a:gd name="T7" fmla="*/ 24 h 48"/>
                <a:gd name="T8" fmla="*/ 16 w 59"/>
                <a:gd name="T9" fmla="*/ 43 h 48"/>
                <a:gd name="T10" fmla="*/ 17 w 59"/>
                <a:gd name="T11" fmla="*/ 45 h 48"/>
                <a:gd name="T12" fmla="*/ 23 w 59"/>
                <a:gd name="T13" fmla="*/ 46 h 48"/>
                <a:gd name="T14" fmla="*/ 35 w 59"/>
                <a:gd name="T15" fmla="*/ 33 h 48"/>
                <a:gd name="T16" fmla="*/ 30 w 59"/>
                <a:gd name="T17" fmla="*/ 48 h 48"/>
                <a:gd name="T18" fmla="*/ 42 w 59"/>
                <a:gd name="T19" fmla="*/ 48 h 48"/>
                <a:gd name="T20" fmla="*/ 48 w 59"/>
                <a:gd name="T21" fmla="*/ 28 h 48"/>
                <a:gd name="T22" fmla="*/ 48 w 59"/>
                <a:gd name="T23" fmla="*/ 48 h 48"/>
                <a:gd name="T24" fmla="*/ 57 w 59"/>
                <a:gd name="T25" fmla="*/ 41 h 48"/>
                <a:gd name="T26" fmla="*/ 57 w 59"/>
                <a:gd name="T27" fmla="*/ 0 h 48"/>
                <a:gd name="T28" fmla="*/ 0 w 59"/>
                <a:gd name="T29" fmla="*/ 1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9" h="48">
                  <a:moveTo>
                    <a:pt x="0" y="10"/>
                  </a:moveTo>
                  <a:cubicBezTo>
                    <a:pt x="0" y="21"/>
                    <a:pt x="0" y="21"/>
                    <a:pt x="0" y="21"/>
                  </a:cubicBezTo>
                  <a:cubicBezTo>
                    <a:pt x="0" y="29"/>
                    <a:pt x="1" y="36"/>
                    <a:pt x="3" y="40"/>
                  </a:cubicBezTo>
                  <a:cubicBezTo>
                    <a:pt x="10" y="39"/>
                    <a:pt x="14" y="34"/>
                    <a:pt x="16" y="24"/>
                  </a:cubicBezTo>
                  <a:cubicBezTo>
                    <a:pt x="16" y="43"/>
                    <a:pt x="16" y="43"/>
                    <a:pt x="16" y="43"/>
                  </a:cubicBezTo>
                  <a:cubicBezTo>
                    <a:pt x="16" y="44"/>
                    <a:pt x="17" y="45"/>
                    <a:pt x="17" y="45"/>
                  </a:cubicBezTo>
                  <a:cubicBezTo>
                    <a:pt x="23" y="46"/>
                    <a:pt x="23" y="46"/>
                    <a:pt x="23" y="46"/>
                  </a:cubicBezTo>
                  <a:cubicBezTo>
                    <a:pt x="35" y="33"/>
                    <a:pt x="35" y="33"/>
                    <a:pt x="35" y="33"/>
                  </a:cubicBezTo>
                  <a:cubicBezTo>
                    <a:pt x="30" y="48"/>
                    <a:pt x="30" y="48"/>
                    <a:pt x="30" y="48"/>
                  </a:cubicBezTo>
                  <a:cubicBezTo>
                    <a:pt x="42" y="48"/>
                    <a:pt x="42" y="48"/>
                    <a:pt x="42" y="48"/>
                  </a:cubicBezTo>
                  <a:cubicBezTo>
                    <a:pt x="48" y="28"/>
                    <a:pt x="48" y="28"/>
                    <a:pt x="48" y="28"/>
                  </a:cubicBezTo>
                  <a:cubicBezTo>
                    <a:pt x="48" y="48"/>
                    <a:pt x="48" y="48"/>
                    <a:pt x="48" y="48"/>
                  </a:cubicBezTo>
                  <a:cubicBezTo>
                    <a:pt x="57" y="41"/>
                    <a:pt x="57" y="41"/>
                    <a:pt x="57" y="41"/>
                  </a:cubicBezTo>
                  <a:cubicBezTo>
                    <a:pt x="59" y="29"/>
                    <a:pt x="59" y="15"/>
                    <a:pt x="57" y="0"/>
                  </a:cubicBezTo>
                  <a:cubicBezTo>
                    <a:pt x="0" y="10"/>
                    <a:pt x="0" y="10"/>
                    <a:pt x="0" y="10"/>
                  </a:cubicBezTo>
                  <a:close/>
                </a:path>
              </a:pathLst>
            </a:custGeom>
            <a:solidFill>
              <a:srgbClr val="DCA56D"/>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zh-CN" altLang="en-US" kern="0">
                <a:solidFill>
                  <a:prstClr val="black"/>
                </a:solidFill>
                <a:cs typeface="+mn-ea"/>
                <a:sym typeface="+mn-lt"/>
              </a:endParaRPr>
            </a:p>
          </p:txBody>
        </p:sp>
        <p:sp>
          <p:nvSpPr>
            <p:cNvPr id="1033" name="MH_Other_493"/>
            <p:cNvSpPr>
              <a:spLocks/>
            </p:cNvSpPr>
            <p:nvPr>
              <p:custDataLst>
                <p:tags r:id="rId499"/>
              </p:custDataLst>
            </p:nvPr>
          </p:nvSpPr>
          <p:spPr bwMode="auto">
            <a:xfrm>
              <a:off x="8559800" y="4892676"/>
              <a:ext cx="25400" cy="30163"/>
            </a:xfrm>
            <a:custGeom>
              <a:avLst/>
              <a:gdLst>
                <a:gd name="T0" fmla="*/ 0 w 18"/>
                <a:gd name="T1" fmla="*/ 12 h 22"/>
                <a:gd name="T2" fmla="*/ 13 w 18"/>
                <a:gd name="T3" fmla="*/ 15 h 22"/>
                <a:gd name="T4" fmla="*/ 18 w 18"/>
                <a:gd name="T5" fmla="*/ 0 h 22"/>
                <a:gd name="T6" fmla="*/ 6 w 18"/>
                <a:gd name="T7" fmla="*/ 13 h 22"/>
                <a:gd name="T8" fmla="*/ 0 w 18"/>
                <a:gd name="T9" fmla="*/ 12 h 22"/>
              </a:gdLst>
              <a:ahLst/>
              <a:cxnLst>
                <a:cxn ang="0">
                  <a:pos x="T0" y="T1"/>
                </a:cxn>
                <a:cxn ang="0">
                  <a:pos x="T2" y="T3"/>
                </a:cxn>
                <a:cxn ang="0">
                  <a:pos x="T4" y="T5"/>
                </a:cxn>
                <a:cxn ang="0">
                  <a:pos x="T6" y="T7"/>
                </a:cxn>
                <a:cxn ang="0">
                  <a:pos x="T8" y="T9"/>
                </a:cxn>
              </a:cxnLst>
              <a:rect l="0" t="0" r="r" b="b"/>
              <a:pathLst>
                <a:path w="18" h="22">
                  <a:moveTo>
                    <a:pt x="0" y="12"/>
                  </a:moveTo>
                  <a:cubicBezTo>
                    <a:pt x="4" y="21"/>
                    <a:pt x="8" y="22"/>
                    <a:pt x="13" y="15"/>
                  </a:cubicBezTo>
                  <a:cubicBezTo>
                    <a:pt x="18" y="0"/>
                    <a:pt x="18" y="0"/>
                    <a:pt x="18" y="0"/>
                  </a:cubicBezTo>
                  <a:cubicBezTo>
                    <a:pt x="6" y="13"/>
                    <a:pt x="6" y="13"/>
                    <a:pt x="6" y="13"/>
                  </a:cubicBezTo>
                  <a:cubicBezTo>
                    <a:pt x="0" y="12"/>
                    <a:pt x="0" y="12"/>
                    <a:pt x="0" y="12"/>
                  </a:cubicBezTo>
                  <a:close/>
                </a:path>
              </a:pathLst>
            </a:custGeom>
            <a:solidFill>
              <a:srgbClr val="9E673F"/>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zh-CN" altLang="en-US" kern="0">
                <a:solidFill>
                  <a:prstClr val="black"/>
                </a:solidFill>
                <a:cs typeface="+mn-ea"/>
                <a:sym typeface="+mn-lt"/>
              </a:endParaRPr>
            </a:p>
          </p:txBody>
        </p:sp>
        <p:sp>
          <p:nvSpPr>
            <p:cNvPr id="1034" name="MH_Other_494"/>
            <p:cNvSpPr>
              <a:spLocks/>
            </p:cNvSpPr>
            <p:nvPr>
              <p:custDataLst>
                <p:tags r:id="rId500"/>
              </p:custDataLst>
            </p:nvPr>
          </p:nvSpPr>
          <p:spPr bwMode="auto">
            <a:xfrm>
              <a:off x="8542339" y="4881564"/>
              <a:ext cx="15875" cy="28575"/>
            </a:xfrm>
            <a:custGeom>
              <a:avLst/>
              <a:gdLst>
                <a:gd name="T0" fmla="*/ 9 w 13"/>
                <a:gd name="T1" fmla="*/ 21 h 21"/>
                <a:gd name="T2" fmla="*/ 13 w 13"/>
                <a:gd name="T3" fmla="*/ 19 h 21"/>
                <a:gd name="T4" fmla="*/ 13 w 13"/>
                <a:gd name="T5" fmla="*/ 0 h 21"/>
                <a:gd name="T6" fmla="*/ 0 w 13"/>
                <a:gd name="T7" fmla="*/ 16 h 21"/>
                <a:gd name="T8" fmla="*/ 9 w 13"/>
                <a:gd name="T9" fmla="*/ 21 h 21"/>
              </a:gdLst>
              <a:ahLst/>
              <a:cxnLst>
                <a:cxn ang="0">
                  <a:pos x="T0" y="T1"/>
                </a:cxn>
                <a:cxn ang="0">
                  <a:pos x="T2" y="T3"/>
                </a:cxn>
                <a:cxn ang="0">
                  <a:pos x="T4" y="T5"/>
                </a:cxn>
                <a:cxn ang="0">
                  <a:pos x="T6" y="T7"/>
                </a:cxn>
                <a:cxn ang="0">
                  <a:pos x="T8" y="T9"/>
                </a:cxn>
              </a:cxnLst>
              <a:rect l="0" t="0" r="r" b="b"/>
              <a:pathLst>
                <a:path w="13" h="21">
                  <a:moveTo>
                    <a:pt x="9" y="21"/>
                  </a:moveTo>
                  <a:cubicBezTo>
                    <a:pt x="10" y="21"/>
                    <a:pt x="12" y="20"/>
                    <a:pt x="13" y="19"/>
                  </a:cubicBezTo>
                  <a:cubicBezTo>
                    <a:pt x="13" y="0"/>
                    <a:pt x="13" y="0"/>
                    <a:pt x="13" y="0"/>
                  </a:cubicBezTo>
                  <a:cubicBezTo>
                    <a:pt x="11" y="10"/>
                    <a:pt x="7" y="15"/>
                    <a:pt x="0" y="16"/>
                  </a:cubicBezTo>
                  <a:cubicBezTo>
                    <a:pt x="2" y="20"/>
                    <a:pt x="5" y="21"/>
                    <a:pt x="9" y="21"/>
                  </a:cubicBezTo>
                  <a:close/>
                </a:path>
              </a:pathLst>
            </a:custGeom>
            <a:solidFill>
              <a:srgbClr val="9E673F"/>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zh-CN" altLang="en-US" kern="0">
                <a:solidFill>
                  <a:prstClr val="black"/>
                </a:solidFill>
                <a:cs typeface="+mn-ea"/>
                <a:sym typeface="+mn-lt"/>
              </a:endParaRPr>
            </a:p>
          </p:txBody>
        </p:sp>
        <p:sp>
          <p:nvSpPr>
            <p:cNvPr id="1035" name="MH_Other_495"/>
            <p:cNvSpPr>
              <a:spLocks/>
            </p:cNvSpPr>
            <p:nvPr>
              <p:custDataLst>
                <p:tags r:id="rId501"/>
              </p:custDataLst>
            </p:nvPr>
          </p:nvSpPr>
          <p:spPr bwMode="auto">
            <a:xfrm>
              <a:off x="8578851" y="4886325"/>
              <a:ext cx="22225" cy="39688"/>
            </a:xfrm>
            <a:custGeom>
              <a:avLst/>
              <a:gdLst>
                <a:gd name="T0" fmla="*/ 0 w 18"/>
                <a:gd name="T1" fmla="*/ 20 h 30"/>
                <a:gd name="T2" fmla="*/ 18 w 18"/>
                <a:gd name="T3" fmla="*/ 20 h 30"/>
                <a:gd name="T4" fmla="*/ 18 w 18"/>
                <a:gd name="T5" fmla="*/ 0 h 30"/>
                <a:gd name="T6" fmla="*/ 12 w 18"/>
                <a:gd name="T7" fmla="*/ 20 h 30"/>
                <a:gd name="T8" fmla="*/ 0 w 18"/>
                <a:gd name="T9" fmla="*/ 20 h 30"/>
              </a:gdLst>
              <a:ahLst/>
              <a:cxnLst>
                <a:cxn ang="0">
                  <a:pos x="T0" y="T1"/>
                </a:cxn>
                <a:cxn ang="0">
                  <a:pos x="T2" y="T3"/>
                </a:cxn>
                <a:cxn ang="0">
                  <a:pos x="T4" y="T5"/>
                </a:cxn>
                <a:cxn ang="0">
                  <a:pos x="T6" y="T7"/>
                </a:cxn>
                <a:cxn ang="0">
                  <a:pos x="T8" y="T9"/>
                </a:cxn>
              </a:cxnLst>
              <a:rect l="0" t="0" r="r" b="b"/>
              <a:pathLst>
                <a:path w="18" h="30">
                  <a:moveTo>
                    <a:pt x="0" y="20"/>
                  </a:moveTo>
                  <a:cubicBezTo>
                    <a:pt x="7" y="30"/>
                    <a:pt x="13" y="30"/>
                    <a:pt x="18" y="20"/>
                  </a:cubicBezTo>
                  <a:cubicBezTo>
                    <a:pt x="18" y="0"/>
                    <a:pt x="18" y="0"/>
                    <a:pt x="18" y="0"/>
                  </a:cubicBezTo>
                  <a:cubicBezTo>
                    <a:pt x="12" y="20"/>
                    <a:pt x="12" y="20"/>
                    <a:pt x="12" y="20"/>
                  </a:cubicBezTo>
                  <a:cubicBezTo>
                    <a:pt x="0" y="20"/>
                    <a:pt x="0" y="20"/>
                    <a:pt x="0" y="20"/>
                  </a:cubicBezTo>
                  <a:close/>
                </a:path>
              </a:pathLst>
            </a:custGeom>
            <a:solidFill>
              <a:srgbClr val="9E673F"/>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zh-CN" altLang="en-US" kern="0">
                <a:solidFill>
                  <a:prstClr val="black"/>
                </a:solidFill>
                <a:cs typeface="+mn-ea"/>
                <a:sym typeface="+mn-lt"/>
              </a:endParaRPr>
            </a:p>
          </p:txBody>
        </p:sp>
        <p:sp>
          <p:nvSpPr>
            <p:cNvPr id="1036" name="MH_Other_496"/>
            <p:cNvSpPr>
              <a:spLocks/>
            </p:cNvSpPr>
            <p:nvPr>
              <p:custDataLst>
                <p:tags r:id="rId502"/>
              </p:custDataLst>
            </p:nvPr>
          </p:nvSpPr>
          <p:spPr bwMode="auto">
            <a:xfrm>
              <a:off x="8604251" y="4735514"/>
              <a:ext cx="30163" cy="65087"/>
            </a:xfrm>
            <a:custGeom>
              <a:avLst/>
              <a:gdLst>
                <a:gd name="T0" fmla="*/ 10 w 24"/>
                <a:gd name="T1" fmla="*/ 50 h 50"/>
                <a:gd name="T2" fmla="*/ 24 w 24"/>
                <a:gd name="T3" fmla="*/ 0 h 50"/>
                <a:gd name="T4" fmla="*/ 0 w 24"/>
                <a:gd name="T5" fmla="*/ 4 h 50"/>
                <a:gd name="T6" fmla="*/ 10 w 24"/>
                <a:gd name="T7" fmla="*/ 50 h 50"/>
              </a:gdLst>
              <a:ahLst/>
              <a:cxnLst>
                <a:cxn ang="0">
                  <a:pos x="T0" y="T1"/>
                </a:cxn>
                <a:cxn ang="0">
                  <a:pos x="T2" y="T3"/>
                </a:cxn>
                <a:cxn ang="0">
                  <a:pos x="T4" y="T5"/>
                </a:cxn>
                <a:cxn ang="0">
                  <a:pos x="T6" y="T7"/>
                </a:cxn>
              </a:cxnLst>
              <a:rect l="0" t="0" r="r" b="b"/>
              <a:pathLst>
                <a:path w="24" h="50">
                  <a:moveTo>
                    <a:pt x="10" y="50"/>
                  </a:moveTo>
                  <a:cubicBezTo>
                    <a:pt x="24" y="0"/>
                    <a:pt x="24" y="0"/>
                    <a:pt x="24" y="0"/>
                  </a:cubicBezTo>
                  <a:cubicBezTo>
                    <a:pt x="17" y="2"/>
                    <a:pt x="9" y="4"/>
                    <a:pt x="0" y="4"/>
                  </a:cubicBezTo>
                  <a:cubicBezTo>
                    <a:pt x="10" y="50"/>
                    <a:pt x="10" y="50"/>
                    <a:pt x="10" y="50"/>
                  </a:cubicBezTo>
                  <a:close/>
                </a:path>
              </a:pathLst>
            </a:custGeom>
            <a:solidFill>
              <a:srgbClr val="B6A285"/>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zh-CN" altLang="en-US" kern="0">
                <a:solidFill>
                  <a:prstClr val="black"/>
                </a:solidFill>
                <a:cs typeface="+mn-ea"/>
                <a:sym typeface="+mn-lt"/>
              </a:endParaRPr>
            </a:p>
          </p:txBody>
        </p:sp>
        <p:sp>
          <p:nvSpPr>
            <p:cNvPr id="1037" name="MH_Other_497"/>
            <p:cNvSpPr>
              <a:spLocks/>
            </p:cNvSpPr>
            <p:nvPr>
              <p:custDataLst>
                <p:tags r:id="rId503"/>
              </p:custDataLst>
            </p:nvPr>
          </p:nvSpPr>
          <p:spPr bwMode="auto">
            <a:xfrm>
              <a:off x="8642351" y="5557839"/>
              <a:ext cx="92075" cy="52387"/>
            </a:xfrm>
            <a:custGeom>
              <a:avLst/>
              <a:gdLst>
                <a:gd name="T0" fmla="*/ 0 w 70"/>
                <a:gd name="T1" fmla="*/ 7 h 41"/>
                <a:gd name="T2" fmla="*/ 1 w 70"/>
                <a:gd name="T3" fmla="*/ 19 h 41"/>
                <a:gd name="T4" fmla="*/ 53 w 70"/>
                <a:gd name="T5" fmla="*/ 8 h 41"/>
                <a:gd name="T6" fmla="*/ 53 w 70"/>
                <a:gd name="T7" fmla="*/ 24 h 41"/>
                <a:gd name="T8" fmla="*/ 9 w 70"/>
                <a:gd name="T9" fmla="*/ 33 h 41"/>
                <a:gd name="T10" fmla="*/ 13 w 70"/>
                <a:gd name="T11" fmla="*/ 39 h 41"/>
                <a:gd name="T12" fmla="*/ 70 w 70"/>
                <a:gd name="T13" fmla="*/ 32 h 41"/>
                <a:gd name="T14" fmla="*/ 65 w 70"/>
                <a:gd name="T15" fmla="*/ 0 h 41"/>
                <a:gd name="T16" fmla="*/ 35 w 70"/>
                <a:gd name="T17" fmla="*/ 0 h 41"/>
                <a:gd name="T18" fmla="*/ 0 w 70"/>
                <a:gd name="T19" fmla="*/ 7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41">
                  <a:moveTo>
                    <a:pt x="0" y="7"/>
                  </a:moveTo>
                  <a:cubicBezTo>
                    <a:pt x="1" y="19"/>
                    <a:pt x="1" y="19"/>
                    <a:pt x="1" y="19"/>
                  </a:cubicBezTo>
                  <a:cubicBezTo>
                    <a:pt x="53" y="8"/>
                    <a:pt x="53" y="8"/>
                    <a:pt x="53" y="8"/>
                  </a:cubicBezTo>
                  <a:cubicBezTo>
                    <a:pt x="53" y="24"/>
                    <a:pt x="53" y="24"/>
                    <a:pt x="53" y="24"/>
                  </a:cubicBezTo>
                  <a:cubicBezTo>
                    <a:pt x="9" y="33"/>
                    <a:pt x="9" y="33"/>
                    <a:pt x="9" y="33"/>
                  </a:cubicBezTo>
                  <a:cubicBezTo>
                    <a:pt x="13" y="39"/>
                    <a:pt x="13" y="39"/>
                    <a:pt x="13" y="39"/>
                  </a:cubicBezTo>
                  <a:cubicBezTo>
                    <a:pt x="32" y="41"/>
                    <a:pt x="51" y="39"/>
                    <a:pt x="70" y="32"/>
                  </a:cubicBezTo>
                  <a:cubicBezTo>
                    <a:pt x="65" y="0"/>
                    <a:pt x="65" y="0"/>
                    <a:pt x="65" y="0"/>
                  </a:cubicBezTo>
                  <a:cubicBezTo>
                    <a:pt x="35" y="0"/>
                    <a:pt x="35" y="0"/>
                    <a:pt x="35" y="0"/>
                  </a:cubicBezTo>
                  <a:cubicBezTo>
                    <a:pt x="23" y="10"/>
                    <a:pt x="11" y="12"/>
                    <a:pt x="0" y="7"/>
                  </a:cubicBezTo>
                  <a:close/>
                </a:path>
              </a:pathLst>
            </a:custGeom>
            <a:solidFill>
              <a:srgbClr val="3A241B"/>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zh-CN" altLang="en-US" kern="0">
                <a:solidFill>
                  <a:prstClr val="black"/>
                </a:solidFill>
                <a:cs typeface="+mn-ea"/>
                <a:sym typeface="+mn-lt"/>
              </a:endParaRPr>
            </a:p>
          </p:txBody>
        </p:sp>
        <p:sp>
          <p:nvSpPr>
            <p:cNvPr id="1038" name="MH_Other_498"/>
            <p:cNvSpPr>
              <a:spLocks/>
            </p:cNvSpPr>
            <p:nvPr>
              <p:custDataLst>
                <p:tags r:id="rId504"/>
              </p:custDataLst>
            </p:nvPr>
          </p:nvSpPr>
          <p:spPr bwMode="auto">
            <a:xfrm>
              <a:off x="8643938" y="5567363"/>
              <a:ext cx="68262" cy="31750"/>
            </a:xfrm>
            <a:custGeom>
              <a:avLst/>
              <a:gdLst>
                <a:gd name="T0" fmla="*/ 42 w 42"/>
                <a:gd name="T1" fmla="*/ 0 h 20"/>
                <a:gd name="T2" fmla="*/ 0 w 42"/>
                <a:gd name="T3" fmla="*/ 9 h 20"/>
                <a:gd name="T4" fmla="*/ 7 w 42"/>
                <a:gd name="T5" fmla="*/ 20 h 20"/>
                <a:gd name="T6" fmla="*/ 42 w 42"/>
                <a:gd name="T7" fmla="*/ 13 h 20"/>
                <a:gd name="T8" fmla="*/ 42 w 42"/>
                <a:gd name="T9" fmla="*/ 0 h 20"/>
                <a:gd name="T10" fmla="*/ 42 w 42"/>
                <a:gd name="T11" fmla="*/ 0 h 20"/>
              </a:gdLst>
              <a:ahLst/>
              <a:cxnLst>
                <a:cxn ang="0">
                  <a:pos x="T0" y="T1"/>
                </a:cxn>
                <a:cxn ang="0">
                  <a:pos x="T2" y="T3"/>
                </a:cxn>
                <a:cxn ang="0">
                  <a:pos x="T4" y="T5"/>
                </a:cxn>
                <a:cxn ang="0">
                  <a:pos x="T6" y="T7"/>
                </a:cxn>
                <a:cxn ang="0">
                  <a:pos x="T8" y="T9"/>
                </a:cxn>
                <a:cxn ang="0">
                  <a:pos x="T10" y="T11"/>
                </a:cxn>
              </a:cxnLst>
              <a:rect l="0" t="0" r="r" b="b"/>
              <a:pathLst>
                <a:path w="42" h="20">
                  <a:moveTo>
                    <a:pt x="42" y="0"/>
                  </a:moveTo>
                  <a:lnTo>
                    <a:pt x="0" y="9"/>
                  </a:lnTo>
                  <a:lnTo>
                    <a:pt x="7" y="20"/>
                  </a:lnTo>
                  <a:lnTo>
                    <a:pt x="42" y="13"/>
                  </a:lnTo>
                  <a:lnTo>
                    <a:pt x="42" y="0"/>
                  </a:lnTo>
                  <a:lnTo>
                    <a:pt x="42" y="0"/>
                  </a:lnTo>
                  <a:close/>
                </a:path>
              </a:pathLst>
            </a:custGeom>
            <a:solidFill>
              <a:srgbClr val="6A402F"/>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zh-CN" altLang="en-US" kern="0">
                <a:solidFill>
                  <a:prstClr val="black"/>
                </a:solidFill>
                <a:cs typeface="+mn-ea"/>
                <a:sym typeface="+mn-lt"/>
              </a:endParaRPr>
            </a:p>
          </p:txBody>
        </p:sp>
        <p:sp>
          <p:nvSpPr>
            <p:cNvPr id="1039" name="MH_Other_499"/>
            <p:cNvSpPr>
              <a:spLocks/>
            </p:cNvSpPr>
            <p:nvPr>
              <p:custDataLst>
                <p:tags r:id="rId505"/>
              </p:custDataLst>
            </p:nvPr>
          </p:nvSpPr>
          <p:spPr bwMode="auto">
            <a:xfrm>
              <a:off x="8445501" y="5576888"/>
              <a:ext cx="68263" cy="49212"/>
            </a:xfrm>
            <a:custGeom>
              <a:avLst/>
              <a:gdLst>
                <a:gd name="T0" fmla="*/ 32 w 52"/>
                <a:gd name="T1" fmla="*/ 0 h 36"/>
                <a:gd name="T2" fmla="*/ 21 w 52"/>
                <a:gd name="T3" fmla="*/ 0 h 36"/>
                <a:gd name="T4" fmla="*/ 0 w 52"/>
                <a:gd name="T5" fmla="*/ 19 h 36"/>
                <a:gd name="T6" fmla="*/ 31 w 52"/>
                <a:gd name="T7" fmla="*/ 32 h 36"/>
                <a:gd name="T8" fmla="*/ 52 w 52"/>
                <a:gd name="T9" fmla="*/ 36 h 36"/>
                <a:gd name="T10" fmla="*/ 52 w 52"/>
                <a:gd name="T11" fmla="*/ 31 h 36"/>
                <a:gd name="T12" fmla="*/ 34 w 52"/>
                <a:gd name="T13" fmla="*/ 21 h 36"/>
                <a:gd name="T14" fmla="*/ 32 w 52"/>
                <a:gd name="T15" fmla="*/ 0 h 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2" h="36">
                  <a:moveTo>
                    <a:pt x="32" y="0"/>
                  </a:moveTo>
                  <a:cubicBezTo>
                    <a:pt x="21" y="0"/>
                    <a:pt x="21" y="0"/>
                    <a:pt x="21" y="0"/>
                  </a:cubicBezTo>
                  <a:cubicBezTo>
                    <a:pt x="26" y="13"/>
                    <a:pt x="19" y="19"/>
                    <a:pt x="0" y="19"/>
                  </a:cubicBezTo>
                  <a:cubicBezTo>
                    <a:pt x="31" y="32"/>
                    <a:pt x="31" y="32"/>
                    <a:pt x="31" y="32"/>
                  </a:cubicBezTo>
                  <a:cubicBezTo>
                    <a:pt x="52" y="36"/>
                    <a:pt x="52" y="36"/>
                    <a:pt x="52" y="36"/>
                  </a:cubicBezTo>
                  <a:cubicBezTo>
                    <a:pt x="52" y="31"/>
                    <a:pt x="52" y="31"/>
                    <a:pt x="52" y="31"/>
                  </a:cubicBezTo>
                  <a:cubicBezTo>
                    <a:pt x="45" y="28"/>
                    <a:pt x="40" y="25"/>
                    <a:pt x="34" y="21"/>
                  </a:cubicBezTo>
                  <a:cubicBezTo>
                    <a:pt x="33" y="14"/>
                    <a:pt x="32" y="7"/>
                    <a:pt x="32" y="0"/>
                  </a:cubicBezTo>
                  <a:close/>
                </a:path>
              </a:pathLst>
            </a:custGeom>
            <a:solidFill>
              <a:srgbClr val="3A241B"/>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zh-CN" altLang="en-US" kern="0">
                <a:solidFill>
                  <a:prstClr val="black"/>
                </a:solidFill>
                <a:cs typeface="+mn-ea"/>
                <a:sym typeface="+mn-lt"/>
              </a:endParaRPr>
            </a:p>
          </p:txBody>
        </p:sp>
        <p:sp>
          <p:nvSpPr>
            <p:cNvPr id="1040" name="MH_Other_500"/>
            <p:cNvSpPr>
              <a:spLocks/>
            </p:cNvSpPr>
            <p:nvPr>
              <p:custDataLst>
                <p:tags r:id="rId506"/>
              </p:custDataLst>
            </p:nvPr>
          </p:nvSpPr>
          <p:spPr bwMode="auto">
            <a:xfrm>
              <a:off x="8445500" y="5576888"/>
              <a:ext cx="33338" cy="25400"/>
            </a:xfrm>
            <a:custGeom>
              <a:avLst/>
              <a:gdLst>
                <a:gd name="T0" fmla="*/ 21 w 26"/>
                <a:gd name="T1" fmla="*/ 0 h 19"/>
                <a:gd name="T2" fmla="*/ 11 w 26"/>
                <a:gd name="T3" fmla="*/ 0 h 19"/>
                <a:gd name="T4" fmla="*/ 0 w 26"/>
                <a:gd name="T5" fmla="*/ 19 h 19"/>
                <a:gd name="T6" fmla="*/ 21 w 26"/>
                <a:gd name="T7" fmla="*/ 0 h 19"/>
              </a:gdLst>
              <a:ahLst/>
              <a:cxnLst>
                <a:cxn ang="0">
                  <a:pos x="T0" y="T1"/>
                </a:cxn>
                <a:cxn ang="0">
                  <a:pos x="T2" y="T3"/>
                </a:cxn>
                <a:cxn ang="0">
                  <a:pos x="T4" y="T5"/>
                </a:cxn>
                <a:cxn ang="0">
                  <a:pos x="T6" y="T7"/>
                </a:cxn>
              </a:cxnLst>
              <a:rect l="0" t="0" r="r" b="b"/>
              <a:pathLst>
                <a:path w="26" h="19">
                  <a:moveTo>
                    <a:pt x="21" y="0"/>
                  </a:moveTo>
                  <a:cubicBezTo>
                    <a:pt x="11" y="0"/>
                    <a:pt x="11" y="0"/>
                    <a:pt x="11" y="0"/>
                  </a:cubicBezTo>
                  <a:cubicBezTo>
                    <a:pt x="4" y="0"/>
                    <a:pt x="0" y="7"/>
                    <a:pt x="0" y="19"/>
                  </a:cubicBezTo>
                  <a:cubicBezTo>
                    <a:pt x="19" y="19"/>
                    <a:pt x="26" y="13"/>
                    <a:pt x="21" y="0"/>
                  </a:cubicBezTo>
                  <a:close/>
                </a:path>
              </a:pathLst>
            </a:custGeom>
            <a:solidFill>
              <a:srgbClr val="6A402F"/>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zh-CN" altLang="en-US" kern="0">
                <a:solidFill>
                  <a:prstClr val="black"/>
                </a:solidFill>
                <a:cs typeface="+mn-ea"/>
                <a:sym typeface="+mn-lt"/>
              </a:endParaRPr>
            </a:p>
          </p:txBody>
        </p:sp>
        <p:sp>
          <p:nvSpPr>
            <p:cNvPr id="1041" name="MH_Other_501"/>
            <p:cNvSpPr>
              <a:spLocks/>
            </p:cNvSpPr>
            <p:nvPr>
              <p:custDataLst>
                <p:tags r:id="rId507"/>
              </p:custDataLst>
            </p:nvPr>
          </p:nvSpPr>
          <p:spPr bwMode="auto">
            <a:xfrm>
              <a:off x="8566150" y="5603876"/>
              <a:ext cx="109538" cy="60325"/>
            </a:xfrm>
            <a:custGeom>
              <a:avLst/>
              <a:gdLst>
                <a:gd name="T0" fmla="*/ 0 w 83"/>
                <a:gd name="T1" fmla="*/ 14 h 46"/>
                <a:gd name="T2" fmla="*/ 44 w 83"/>
                <a:gd name="T3" fmla="*/ 14 h 46"/>
                <a:gd name="T4" fmla="*/ 70 w 83"/>
                <a:gd name="T5" fmla="*/ 46 h 46"/>
                <a:gd name="T6" fmla="*/ 83 w 83"/>
                <a:gd name="T7" fmla="*/ 40 h 46"/>
                <a:gd name="T8" fmla="*/ 67 w 83"/>
                <a:gd name="T9" fmla="*/ 20 h 46"/>
                <a:gd name="T10" fmla="*/ 51 w 83"/>
                <a:gd name="T11" fmla="*/ 0 h 46"/>
                <a:gd name="T12" fmla="*/ 0 w 83"/>
                <a:gd name="T13" fmla="*/ 14 h 46"/>
              </a:gdLst>
              <a:ahLst/>
              <a:cxnLst>
                <a:cxn ang="0">
                  <a:pos x="T0" y="T1"/>
                </a:cxn>
                <a:cxn ang="0">
                  <a:pos x="T2" y="T3"/>
                </a:cxn>
                <a:cxn ang="0">
                  <a:pos x="T4" y="T5"/>
                </a:cxn>
                <a:cxn ang="0">
                  <a:pos x="T6" y="T7"/>
                </a:cxn>
                <a:cxn ang="0">
                  <a:pos x="T8" y="T9"/>
                </a:cxn>
                <a:cxn ang="0">
                  <a:pos x="T10" y="T11"/>
                </a:cxn>
                <a:cxn ang="0">
                  <a:pos x="T12" y="T13"/>
                </a:cxn>
              </a:cxnLst>
              <a:rect l="0" t="0" r="r" b="b"/>
              <a:pathLst>
                <a:path w="83" h="46">
                  <a:moveTo>
                    <a:pt x="0" y="14"/>
                  </a:moveTo>
                  <a:cubicBezTo>
                    <a:pt x="44" y="14"/>
                    <a:pt x="44" y="14"/>
                    <a:pt x="44" y="14"/>
                  </a:cubicBezTo>
                  <a:cubicBezTo>
                    <a:pt x="70" y="46"/>
                    <a:pt x="70" y="46"/>
                    <a:pt x="70" y="46"/>
                  </a:cubicBezTo>
                  <a:cubicBezTo>
                    <a:pt x="83" y="40"/>
                    <a:pt x="83" y="40"/>
                    <a:pt x="83" y="40"/>
                  </a:cubicBezTo>
                  <a:cubicBezTo>
                    <a:pt x="67" y="20"/>
                    <a:pt x="67" y="20"/>
                    <a:pt x="67" y="20"/>
                  </a:cubicBezTo>
                  <a:cubicBezTo>
                    <a:pt x="51" y="0"/>
                    <a:pt x="51" y="0"/>
                    <a:pt x="51" y="0"/>
                  </a:cubicBezTo>
                  <a:cubicBezTo>
                    <a:pt x="32" y="8"/>
                    <a:pt x="16" y="12"/>
                    <a:pt x="0" y="14"/>
                  </a:cubicBezTo>
                  <a:close/>
                </a:path>
              </a:pathLst>
            </a:custGeom>
            <a:solidFill>
              <a:srgbClr val="9E673F"/>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zh-CN" altLang="en-US" kern="0">
                <a:solidFill>
                  <a:prstClr val="black"/>
                </a:solidFill>
                <a:cs typeface="+mn-ea"/>
                <a:sym typeface="+mn-lt"/>
              </a:endParaRPr>
            </a:p>
          </p:txBody>
        </p:sp>
        <p:sp>
          <p:nvSpPr>
            <p:cNvPr id="1042" name="MH_Other_502"/>
            <p:cNvSpPr>
              <a:spLocks/>
            </p:cNvSpPr>
            <p:nvPr>
              <p:custDataLst>
                <p:tags r:id="rId508"/>
              </p:custDataLst>
            </p:nvPr>
          </p:nvSpPr>
          <p:spPr bwMode="auto">
            <a:xfrm>
              <a:off x="8566151" y="5621339"/>
              <a:ext cx="93663" cy="60325"/>
            </a:xfrm>
            <a:custGeom>
              <a:avLst/>
              <a:gdLst>
                <a:gd name="T0" fmla="*/ 44 w 70"/>
                <a:gd name="T1" fmla="*/ 0 h 46"/>
                <a:gd name="T2" fmla="*/ 0 w 70"/>
                <a:gd name="T3" fmla="*/ 0 h 46"/>
                <a:gd name="T4" fmla="*/ 57 w 70"/>
                <a:gd name="T5" fmla="*/ 38 h 46"/>
                <a:gd name="T6" fmla="*/ 70 w 70"/>
                <a:gd name="T7" fmla="*/ 32 h 46"/>
                <a:gd name="T8" fmla="*/ 44 w 70"/>
                <a:gd name="T9" fmla="*/ 0 h 46"/>
              </a:gdLst>
              <a:ahLst/>
              <a:cxnLst>
                <a:cxn ang="0">
                  <a:pos x="T0" y="T1"/>
                </a:cxn>
                <a:cxn ang="0">
                  <a:pos x="T2" y="T3"/>
                </a:cxn>
                <a:cxn ang="0">
                  <a:pos x="T4" y="T5"/>
                </a:cxn>
                <a:cxn ang="0">
                  <a:pos x="T6" y="T7"/>
                </a:cxn>
                <a:cxn ang="0">
                  <a:pos x="T8" y="T9"/>
                </a:cxn>
              </a:cxnLst>
              <a:rect l="0" t="0" r="r" b="b"/>
              <a:pathLst>
                <a:path w="70" h="46">
                  <a:moveTo>
                    <a:pt x="44" y="0"/>
                  </a:moveTo>
                  <a:cubicBezTo>
                    <a:pt x="0" y="0"/>
                    <a:pt x="0" y="0"/>
                    <a:pt x="0" y="0"/>
                  </a:cubicBezTo>
                  <a:cubicBezTo>
                    <a:pt x="17" y="34"/>
                    <a:pt x="36" y="46"/>
                    <a:pt x="57" y="38"/>
                  </a:cubicBezTo>
                  <a:cubicBezTo>
                    <a:pt x="70" y="32"/>
                    <a:pt x="70" y="32"/>
                    <a:pt x="70" y="32"/>
                  </a:cubicBezTo>
                  <a:cubicBezTo>
                    <a:pt x="44" y="0"/>
                    <a:pt x="44" y="0"/>
                    <a:pt x="44" y="0"/>
                  </a:cubicBezTo>
                  <a:close/>
                </a:path>
              </a:pathLst>
            </a:custGeom>
            <a:solidFill>
              <a:srgbClr val="DCA56D"/>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zh-CN" altLang="en-US" kern="0">
                <a:solidFill>
                  <a:prstClr val="black"/>
                </a:solidFill>
                <a:cs typeface="+mn-ea"/>
                <a:sym typeface="+mn-lt"/>
              </a:endParaRPr>
            </a:p>
          </p:txBody>
        </p:sp>
        <p:sp>
          <p:nvSpPr>
            <p:cNvPr id="1043" name="MH_Other_503"/>
            <p:cNvSpPr>
              <a:spLocks/>
            </p:cNvSpPr>
            <p:nvPr>
              <p:custDataLst>
                <p:tags r:id="rId509"/>
              </p:custDataLst>
            </p:nvPr>
          </p:nvSpPr>
          <p:spPr bwMode="auto">
            <a:xfrm>
              <a:off x="8513763" y="5618163"/>
              <a:ext cx="11112" cy="44450"/>
            </a:xfrm>
            <a:custGeom>
              <a:avLst/>
              <a:gdLst>
                <a:gd name="T0" fmla="*/ 5 w 9"/>
                <a:gd name="T1" fmla="*/ 1 h 34"/>
                <a:gd name="T2" fmla="*/ 0 w 9"/>
                <a:gd name="T3" fmla="*/ 0 h 34"/>
                <a:gd name="T4" fmla="*/ 0 w 9"/>
                <a:gd name="T5" fmla="*/ 5 h 34"/>
                <a:gd name="T6" fmla="*/ 0 w 9"/>
                <a:gd name="T7" fmla="*/ 34 h 34"/>
                <a:gd name="T8" fmla="*/ 9 w 9"/>
                <a:gd name="T9" fmla="*/ 34 h 34"/>
                <a:gd name="T10" fmla="*/ 5 w 9"/>
                <a:gd name="T11" fmla="*/ 1 h 34"/>
              </a:gdLst>
              <a:ahLst/>
              <a:cxnLst>
                <a:cxn ang="0">
                  <a:pos x="T0" y="T1"/>
                </a:cxn>
                <a:cxn ang="0">
                  <a:pos x="T2" y="T3"/>
                </a:cxn>
                <a:cxn ang="0">
                  <a:pos x="T4" y="T5"/>
                </a:cxn>
                <a:cxn ang="0">
                  <a:pos x="T6" y="T7"/>
                </a:cxn>
                <a:cxn ang="0">
                  <a:pos x="T8" y="T9"/>
                </a:cxn>
                <a:cxn ang="0">
                  <a:pos x="T10" y="T11"/>
                </a:cxn>
              </a:cxnLst>
              <a:rect l="0" t="0" r="r" b="b"/>
              <a:pathLst>
                <a:path w="9" h="34">
                  <a:moveTo>
                    <a:pt x="5" y="1"/>
                  </a:moveTo>
                  <a:cubicBezTo>
                    <a:pt x="3" y="1"/>
                    <a:pt x="1" y="0"/>
                    <a:pt x="0" y="0"/>
                  </a:cubicBezTo>
                  <a:cubicBezTo>
                    <a:pt x="0" y="5"/>
                    <a:pt x="0" y="5"/>
                    <a:pt x="0" y="5"/>
                  </a:cubicBezTo>
                  <a:cubicBezTo>
                    <a:pt x="0" y="34"/>
                    <a:pt x="0" y="34"/>
                    <a:pt x="0" y="34"/>
                  </a:cubicBezTo>
                  <a:cubicBezTo>
                    <a:pt x="9" y="34"/>
                    <a:pt x="9" y="34"/>
                    <a:pt x="9" y="34"/>
                  </a:cubicBezTo>
                  <a:cubicBezTo>
                    <a:pt x="5" y="1"/>
                    <a:pt x="5" y="1"/>
                    <a:pt x="5" y="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zh-CN" altLang="en-US" kern="0">
                <a:solidFill>
                  <a:prstClr val="black"/>
                </a:solidFill>
                <a:cs typeface="+mn-ea"/>
                <a:sym typeface="+mn-lt"/>
              </a:endParaRPr>
            </a:p>
          </p:txBody>
        </p:sp>
        <p:sp>
          <p:nvSpPr>
            <p:cNvPr id="1044" name="MH_Other_504"/>
            <p:cNvSpPr>
              <a:spLocks/>
            </p:cNvSpPr>
            <p:nvPr>
              <p:custDataLst>
                <p:tags r:id="rId510"/>
              </p:custDataLst>
            </p:nvPr>
          </p:nvSpPr>
          <p:spPr bwMode="auto">
            <a:xfrm>
              <a:off x="8520114" y="5618164"/>
              <a:ext cx="244475" cy="92075"/>
            </a:xfrm>
            <a:custGeom>
              <a:avLst/>
              <a:gdLst>
                <a:gd name="T0" fmla="*/ 0 w 186"/>
                <a:gd name="T1" fmla="*/ 0 h 68"/>
                <a:gd name="T2" fmla="*/ 4 w 186"/>
                <a:gd name="T3" fmla="*/ 33 h 68"/>
                <a:gd name="T4" fmla="*/ 6 w 186"/>
                <a:gd name="T5" fmla="*/ 50 h 68"/>
                <a:gd name="T6" fmla="*/ 15 w 186"/>
                <a:gd name="T7" fmla="*/ 50 h 68"/>
                <a:gd name="T8" fmla="*/ 15 w 186"/>
                <a:gd name="T9" fmla="*/ 8 h 68"/>
                <a:gd name="T10" fmla="*/ 24 w 186"/>
                <a:gd name="T11" fmla="*/ 8 h 68"/>
                <a:gd name="T12" fmla="*/ 53 w 186"/>
                <a:gd name="T13" fmla="*/ 55 h 68"/>
                <a:gd name="T14" fmla="*/ 169 w 186"/>
                <a:gd name="T15" fmla="*/ 63 h 68"/>
                <a:gd name="T16" fmla="*/ 133 w 186"/>
                <a:gd name="T17" fmla="*/ 33 h 68"/>
                <a:gd name="T18" fmla="*/ 173 w 186"/>
                <a:gd name="T19" fmla="*/ 26 h 68"/>
                <a:gd name="T20" fmla="*/ 162 w 186"/>
                <a:gd name="T21" fmla="*/ 9 h 68"/>
                <a:gd name="T22" fmla="*/ 112 w 186"/>
                <a:gd name="T23" fmla="*/ 2 h 68"/>
                <a:gd name="T24" fmla="*/ 103 w 186"/>
                <a:gd name="T25" fmla="*/ 8 h 68"/>
                <a:gd name="T26" fmla="*/ 119 w 186"/>
                <a:gd name="T27" fmla="*/ 28 h 68"/>
                <a:gd name="T28" fmla="*/ 106 w 186"/>
                <a:gd name="T29" fmla="*/ 34 h 68"/>
                <a:gd name="T30" fmla="*/ 93 w 186"/>
                <a:gd name="T31" fmla="*/ 40 h 68"/>
                <a:gd name="T32" fmla="*/ 36 w 186"/>
                <a:gd name="T33" fmla="*/ 2 h 68"/>
                <a:gd name="T34" fmla="*/ 0 w 186"/>
                <a:gd name="T35"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86" h="68">
                  <a:moveTo>
                    <a:pt x="0" y="0"/>
                  </a:moveTo>
                  <a:cubicBezTo>
                    <a:pt x="4" y="33"/>
                    <a:pt x="4" y="33"/>
                    <a:pt x="4" y="33"/>
                  </a:cubicBezTo>
                  <a:cubicBezTo>
                    <a:pt x="6" y="50"/>
                    <a:pt x="6" y="50"/>
                    <a:pt x="6" y="50"/>
                  </a:cubicBezTo>
                  <a:cubicBezTo>
                    <a:pt x="15" y="50"/>
                    <a:pt x="15" y="50"/>
                    <a:pt x="15" y="50"/>
                  </a:cubicBezTo>
                  <a:cubicBezTo>
                    <a:pt x="15" y="8"/>
                    <a:pt x="15" y="8"/>
                    <a:pt x="15" y="8"/>
                  </a:cubicBezTo>
                  <a:cubicBezTo>
                    <a:pt x="24" y="8"/>
                    <a:pt x="24" y="8"/>
                    <a:pt x="24" y="8"/>
                  </a:cubicBezTo>
                  <a:cubicBezTo>
                    <a:pt x="53" y="55"/>
                    <a:pt x="53" y="55"/>
                    <a:pt x="53" y="55"/>
                  </a:cubicBezTo>
                  <a:cubicBezTo>
                    <a:pt x="85" y="66"/>
                    <a:pt x="124" y="68"/>
                    <a:pt x="169" y="63"/>
                  </a:cubicBezTo>
                  <a:cubicBezTo>
                    <a:pt x="165" y="52"/>
                    <a:pt x="152" y="43"/>
                    <a:pt x="133" y="33"/>
                  </a:cubicBezTo>
                  <a:cubicBezTo>
                    <a:pt x="149" y="34"/>
                    <a:pt x="162" y="31"/>
                    <a:pt x="173" y="26"/>
                  </a:cubicBezTo>
                  <a:cubicBezTo>
                    <a:pt x="186" y="16"/>
                    <a:pt x="182" y="11"/>
                    <a:pt x="162" y="9"/>
                  </a:cubicBezTo>
                  <a:cubicBezTo>
                    <a:pt x="112" y="2"/>
                    <a:pt x="112" y="2"/>
                    <a:pt x="112" y="2"/>
                  </a:cubicBezTo>
                  <a:cubicBezTo>
                    <a:pt x="103" y="8"/>
                    <a:pt x="103" y="8"/>
                    <a:pt x="103" y="8"/>
                  </a:cubicBezTo>
                  <a:cubicBezTo>
                    <a:pt x="119" y="28"/>
                    <a:pt x="119" y="28"/>
                    <a:pt x="119" y="28"/>
                  </a:cubicBezTo>
                  <a:cubicBezTo>
                    <a:pt x="106" y="34"/>
                    <a:pt x="106" y="34"/>
                    <a:pt x="106" y="34"/>
                  </a:cubicBezTo>
                  <a:cubicBezTo>
                    <a:pt x="93" y="40"/>
                    <a:pt x="93" y="40"/>
                    <a:pt x="93" y="40"/>
                  </a:cubicBezTo>
                  <a:cubicBezTo>
                    <a:pt x="72" y="48"/>
                    <a:pt x="53" y="36"/>
                    <a:pt x="36" y="2"/>
                  </a:cubicBezTo>
                  <a:cubicBezTo>
                    <a:pt x="23" y="4"/>
                    <a:pt x="11" y="3"/>
                    <a:pt x="0" y="0"/>
                  </a:cubicBezTo>
                  <a:close/>
                </a:path>
              </a:pathLst>
            </a:custGeom>
            <a:solidFill>
              <a:srgbClr val="222222"/>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zh-CN" altLang="en-US" kern="0">
                <a:solidFill>
                  <a:prstClr val="black"/>
                </a:solidFill>
                <a:cs typeface="+mn-ea"/>
                <a:sym typeface="+mn-lt"/>
              </a:endParaRPr>
            </a:p>
          </p:txBody>
        </p:sp>
        <p:sp>
          <p:nvSpPr>
            <p:cNvPr id="1045" name="MH_Other_505"/>
            <p:cNvSpPr>
              <a:spLocks/>
            </p:cNvSpPr>
            <p:nvPr>
              <p:custDataLst>
                <p:tags r:id="rId511"/>
              </p:custDataLst>
            </p:nvPr>
          </p:nvSpPr>
          <p:spPr bwMode="auto">
            <a:xfrm>
              <a:off x="8921750" y="5600701"/>
              <a:ext cx="115888" cy="73025"/>
            </a:xfrm>
            <a:custGeom>
              <a:avLst/>
              <a:gdLst>
                <a:gd name="T0" fmla="*/ 9 w 87"/>
                <a:gd name="T1" fmla="*/ 16 h 56"/>
                <a:gd name="T2" fmla="*/ 1 w 87"/>
                <a:gd name="T3" fmla="*/ 45 h 56"/>
                <a:gd name="T4" fmla="*/ 81 w 87"/>
                <a:gd name="T5" fmla="*/ 37 h 56"/>
                <a:gd name="T6" fmla="*/ 87 w 87"/>
                <a:gd name="T7" fmla="*/ 15 h 56"/>
                <a:gd name="T8" fmla="*/ 87 w 87"/>
                <a:gd name="T9" fmla="*/ 0 h 56"/>
                <a:gd name="T10" fmla="*/ 15 w 87"/>
                <a:gd name="T11" fmla="*/ 0 h 56"/>
                <a:gd name="T12" fmla="*/ 9 w 87"/>
                <a:gd name="T13" fmla="*/ 16 h 56"/>
              </a:gdLst>
              <a:ahLst/>
              <a:cxnLst>
                <a:cxn ang="0">
                  <a:pos x="T0" y="T1"/>
                </a:cxn>
                <a:cxn ang="0">
                  <a:pos x="T2" y="T3"/>
                </a:cxn>
                <a:cxn ang="0">
                  <a:pos x="T4" y="T5"/>
                </a:cxn>
                <a:cxn ang="0">
                  <a:pos x="T6" y="T7"/>
                </a:cxn>
                <a:cxn ang="0">
                  <a:pos x="T8" y="T9"/>
                </a:cxn>
                <a:cxn ang="0">
                  <a:pos x="T10" y="T11"/>
                </a:cxn>
                <a:cxn ang="0">
                  <a:pos x="T12" y="T13"/>
                </a:cxn>
              </a:cxnLst>
              <a:rect l="0" t="0" r="r" b="b"/>
              <a:pathLst>
                <a:path w="87" h="56">
                  <a:moveTo>
                    <a:pt x="9" y="16"/>
                  </a:moveTo>
                  <a:cubicBezTo>
                    <a:pt x="3" y="28"/>
                    <a:pt x="0" y="38"/>
                    <a:pt x="1" y="45"/>
                  </a:cubicBezTo>
                  <a:cubicBezTo>
                    <a:pt x="33" y="56"/>
                    <a:pt x="59" y="53"/>
                    <a:pt x="81" y="37"/>
                  </a:cubicBezTo>
                  <a:cubicBezTo>
                    <a:pt x="87" y="15"/>
                    <a:pt x="87" y="15"/>
                    <a:pt x="87" y="15"/>
                  </a:cubicBezTo>
                  <a:cubicBezTo>
                    <a:pt x="87" y="0"/>
                    <a:pt x="87" y="0"/>
                    <a:pt x="87" y="0"/>
                  </a:cubicBezTo>
                  <a:cubicBezTo>
                    <a:pt x="15" y="0"/>
                    <a:pt x="15" y="0"/>
                    <a:pt x="15" y="0"/>
                  </a:cubicBezTo>
                  <a:cubicBezTo>
                    <a:pt x="9" y="16"/>
                    <a:pt x="9" y="16"/>
                    <a:pt x="9" y="16"/>
                  </a:cubicBezTo>
                  <a:close/>
                </a:path>
              </a:pathLst>
            </a:custGeom>
            <a:solidFill>
              <a:srgbClr val="6A402F"/>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zh-CN" altLang="en-US" kern="0">
                <a:solidFill>
                  <a:prstClr val="black"/>
                </a:solidFill>
                <a:cs typeface="+mn-ea"/>
                <a:sym typeface="+mn-lt"/>
              </a:endParaRPr>
            </a:p>
          </p:txBody>
        </p:sp>
        <p:sp>
          <p:nvSpPr>
            <p:cNvPr id="1046" name="MH_Other_506"/>
            <p:cNvSpPr>
              <a:spLocks/>
            </p:cNvSpPr>
            <p:nvPr>
              <p:custDataLst>
                <p:tags r:id="rId512"/>
              </p:custDataLst>
            </p:nvPr>
          </p:nvSpPr>
          <p:spPr bwMode="auto">
            <a:xfrm>
              <a:off x="8632826" y="5597525"/>
              <a:ext cx="22225" cy="33338"/>
            </a:xfrm>
            <a:custGeom>
              <a:avLst/>
              <a:gdLst>
                <a:gd name="T0" fmla="*/ 9 w 16"/>
                <a:gd name="T1" fmla="*/ 0 h 24"/>
                <a:gd name="T2" fmla="*/ 0 w 16"/>
                <a:gd name="T3" fmla="*/ 4 h 24"/>
                <a:gd name="T4" fmla="*/ 16 w 16"/>
                <a:gd name="T5" fmla="*/ 24 h 24"/>
                <a:gd name="T6" fmla="*/ 9 w 16"/>
                <a:gd name="T7" fmla="*/ 0 h 24"/>
              </a:gdLst>
              <a:ahLst/>
              <a:cxnLst>
                <a:cxn ang="0">
                  <a:pos x="T0" y="T1"/>
                </a:cxn>
                <a:cxn ang="0">
                  <a:pos x="T2" y="T3"/>
                </a:cxn>
                <a:cxn ang="0">
                  <a:pos x="T4" y="T5"/>
                </a:cxn>
                <a:cxn ang="0">
                  <a:pos x="T6" y="T7"/>
                </a:cxn>
              </a:cxnLst>
              <a:rect l="0" t="0" r="r" b="b"/>
              <a:pathLst>
                <a:path w="16" h="24">
                  <a:moveTo>
                    <a:pt x="9" y="0"/>
                  </a:moveTo>
                  <a:cubicBezTo>
                    <a:pt x="6" y="1"/>
                    <a:pt x="3" y="3"/>
                    <a:pt x="0" y="4"/>
                  </a:cubicBezTo>
                  <a:cubicBezTo>
                    <a:pt x="16" y="24"/>
                    <a:pt x="16" y="24"/>
                    <a:pt x="16" y="24"/>
                  </a:cubicBezTo>
                  <a:cubicBezTo>
                    <a:pt x="9" y="0"/>
                    <a:pt x="9" y="0"/>
                    <a:pt x="9" y="0"/>
                  </a:cubicBezTo>
                  <a:close/>
                </a:path>
              </a:pathLst>
            </a:custGeom>
            <a:solidFill>
              <a:srgbClr val="DCA56D"/>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zh-CN" altLang="en-US" kern="0">
                <a:solidFill>
                  <a:prstClr val="black"/>
                </a:solidFill>
                <a:cs typeface="+mn-ea"/>
                <a:sym typeface="+mn-lt"/>
              </a:endParaRPr>
            </a:p>
          </p:txBody>
        </p:sp>
        <p:sp>
          <p:nvSpPr>
            <p:cNvPr id="1047" name="MH_Other_507"/>
            <p:cNvSpPr>
              <a:spLocks/>
            </p:cNvSpPr>
            <p:nvPr>
              <p:custDataLst>
                <p:tags r:id="rId513"/>
              </p:custDataLst>
            </p:nvPr>
          </p:nvSpPr>
          <p:spPr bwMode="auto">
            <a:xfrm>
              <a:off x="8643938" y="5581651"/>
              <a:ext cx="23812" cy="49213"/>
            </a:xfrm>
            <a:custGeom>
              <a:avLst/>
              <a:gdLst>
                <a:gd name="T0" fmla="*/ 7 w 15"/>
                <a:gd name="T1" fmla="*/ 30 h 30"/>
                <a:gd name="T2" fmla="*/ 15 w 15"/>
                <a:gd name="T3" fmla="*/ 25 h 30"/>
                <a:gd name="T4" fmla="*/ 10 w 15"/>
                <a:gd name="T5" fmla="*/ 16 h 30"/>
                <a:gd name="T6" fmla="*/ 7 w 15"/>
                <a:gd name="T7" fmla="*/ 11 h 30"/>
                <a:gd name="T8" fmla="*/ 0 w 15"/>
                <a:gd name="T9" fmla="*/ 0 h 30"/>
                <a:gd name="T10" fmla="*/ 2 w 15"/>
                <a:gd name="T11" fmla="*/ 10 h 30"/>
                <a:gd name="T12" fmla="*/ 7 w 15"/>
                <a:gd name="T13" fmla="*/ 30 h 30"/>
                <a:gd name="T14" fmla="*/ 7 w 15"/>
                <a:gd name="T15" fmla="*/ 30 h 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 h="30">
                  <a:moveTo>
                    <a:pt x="7" y="30"/>
                  </a:moveTo>
                  <a:lnTo>
                    <a:pt x="15" y="25"/>
                  </a:lnTo>
                  <a:lnTo>
                    <a:pt x="10" y="16"/>
                  </a:lnTo>
                  <a:lnTo>
                    <a:pt x="7" y="11"/>
                  </a:lnTo>
                  <a:lnTo>
                    <a:pt x="0" y="0"/>
                  </a:lnTo>
                  <a:lnTo>
                    <a:pt x="2" y="10"/>
                  </a:lnTo>
                  <a:lnTo>
                    <a:pt x="7" y="30"/>
                  </a:lnTo>
                  <a:lnTo>
                    <a:pt x="7" y="30"/>
                  </a:lnTo>
                  <a:close/>
                </a:path>
              </a:pathLst>
            </a:custGeom>
            <a:solidFill>
              <a:srgbClr val="9E673F"/>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zh-CN" altLang="en-US" kern="0">
                <a:solidFill>
                  <a:prstClr val="black"/>
                </a:solidFill>
                <a:cs typeface="+mn-ea"/>
                <a:sym typeface="+mn-lt"/>
              </a:endParaRPr>
            </a:p>
          </p:txBody>
        </p:sp>
        <p:sp>
          <p:nvSpPr>
            <p:cNvPr id="1048" name="MH_Other_508"/>
            <p:cNvSpPr>
              <a:spLocks/>
            </p:cNvSpPr>
            <p:nvPr>
              <p:custDataLst>
                <p:tags r:id="rId514"/>
              </p:custDataLst>
            </p:nvPr>
          </p:nvSpPr>
          <p:spPr bwMode="auto">
            <a:xfrm>
              <a:off x="8923339" y="5580063"/>
              <a:ext cx="134937" cy="106362"/>
            </a:xfrm>
            <a:custGeom>
              <a:avLst/>
              <a:gdLst>
                <a:gd name="T0" fmla="*/ 21 w 102"/>
                <a:gd name="T1" fmla="*/ 1 h 81"/>
                <a:gd name="T2" fmla="*/ 14 w 102"/>
                <a:gd name="T3" fmla="*/ 16 h 81"/>
                <a:gd name="T4" fmla="*/ 86 w 102"/>
                <a:gd name="T5" fmla="*/ 16 h 81"/>
                <a:gd name="T6" fmla="*/ 86 w 102"/>
                <a:gd name="T7" fmla="*/ 31 h 81"/>
                <a:gd name="T8" fmla="*/ 80 w 102"/>
                <a:gd name="T9" fmla="*/ 53 h 81"/>
                <a:gd name="T10" fmla="*/ 0 w 102"/>
                <a:gd name="T11" fmla="*/ 61 h 81"/>
                <a:gd name="T12" fmla="*/ 27 w 102"/>
                <a:gd name="T13" fmla="*/ 81 h 81"/>
                <a:gd name="T14" fmla="*/ 90 w 102"/>
                <a:gd name="T15" fmla="*/ 64 h 81"/>
                <a:gd name="T16" fmla="*/ 95 w 102"/>
                <a:gd name="T17" fmla="*/ 41 h 81"/>
                <a:gd name="T18" fmla="*/ 102 w 102"/>
                <a:gd name="T19" fmla="*/ 34 h 81"/>
                <a:gd name="T20" fmla="*/ 97 w 102"/>
                <a:gd name="T21" fmla="*/ 0 h 81"/>
                <a:gd name="T22" fmla="*/ 21 w 102"/>
                <a:gd name="T23" fmla="*/ 1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2" h="81">
                  <a:moveTo>
                    <a:pt x="21" y="1"/>
                  </a:moveTo>
                  <a:cubicBezTo>
                    <a:pt x="14" y="16"/>
                    <a:pt x="14" y="16"/>
                    <a:pt x="14" y="16"/>
                  </a:cubicBezTo>
                  <a:cubicBezTo>
                    <a:pt x="86" y="16"/>
                    <a:pt x="86" y="16"/>
                    <a:pt x="86" y="16"/>
                  </a:cubicBezTo>
                  <a:cubicBezTo>
                    <a:pt x="86" y="31"/>
                    <a:pt x="86" y="31"/>
                    <a:pt x="86" y="31"/>
                  </a:cubicBezTo>
                  <a:cubicBezTo>
                    <a:pt x="80" y="53"/>
                    <a:pt x="80" y="53"/>
                    <a:pt x="80" y="53"/>
                  </a:cubicBezTo>
                  <a:cubicBezTo>
                    <a:pt x="58" y="69"/>
                    <a:pt x="32" y="72"/>
                    <a:pt x="0" y="61"/>
                  </a:cubicBezTo>
                  <a:cubicBezTo>
                    <a:pt x="1" y="73"/>
                    <a:pt x="10" y="79"/>
                    <a:pt x="27" y="81"/>
                  </a:cubicBezTo>
                  <a:cubicBezTo>
                    <a:pt x="50" y="81"/>
                    <a:pt x="71" y="75"/>
                    <a:pt x="90" y="64"/>
                  </a:cubicBezTo>
                  <a:cubicBezTo>
                    <a:pt x="94" y="60"/>
                    <a:pt x="95" y="52"/>
                    <a:pt x="95" y="41"/>
                  </a:cubicBezTo>
                  <a:cubicBezTo>
                    <a:pt x="102" y="34"/>
                    <a:pt x="102" y="34"/>
                    <a:pt x="102" y="34"/>
                  </a:cubicBezTo>
                  <a:cubicBezTo>
                    <a:pt x="97" y="0"/>
                    <a:pt x="97" y="0"/>
                    <a:pt x="97" y="0"/>
                  </a:cubicBezTo>
                  <a:cubicBezTo>
                    <a:pt x="72" y="8"/>
                    <a:pt x="47" y="8"/>
                    <a:pt x="21" y="1"/>
                  </a:cubicBezTo>
                  <a:close/>
                </a:path>
              </a:pathLst>
            </a:custGeom>
            <a:solidFill>
              <a:srgbClr val="3A241B"/>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zh-CN" altLang="en-US" kern="0">
                <a:solidFill>
                  <a:prstClr val="black"/>
                </a:solidFill>
                <a:cs typeface="+mn-ea"/>
                <a:sym typeface="+mn-lt"/>
              </a:endParaRPr>
            </a:p>
          </p:txBody>
        </p:sp>
        <p:sp>
          <p:nvSpPr>
            <p:cNvPr id="1049" name="MH_Other_509"/>
            <p:cNvSpPr>
              <a:spLocks/>
            </p:cNvSpPr>
            <p:nvPr>
              <p:custDataLst>
                <p:tags r:id="rId515"/>
              </p:custDataLst>
            </p:nvPr>
          </p:nvSpPr>
          <p:spPr bwMode="auto">
            <a:xfrm>
              <a:off x="9063038" y="5356226"/>
              <a:ext cx="144462" cy="354013"/>
            </a:xfrm>
            <a:custGeom>
              <a:avLst/>
              <a:gdLst>
                <a:gd name="T0" fmla="*/ 67 w 110"/>
                <a:gd name="T1" fmla="*/ 21 h 267"/>
                <a:gd name="T2" fmla="*/ 67 w 110"/>
                <a:gd name="T3" fmla="*/ 0 h 267"/>
                <a:gd name="T4" fmla="*/ 20 w 110"/>
                <a:gd name="T5" fmla="*/ 7 h 267"/>
                <a:gd name="T6" fmla="*/ 24 w 110"/>
                <a:gd name="T7" fmla="*/ 21 h 267"/>
                <a:gd name="T8" fmla="*/ 59 w 110"/>
                <a:gd name="T9" fmla="*/ 21 h 267"/>
                <a:gd name="T10" fmla="*/ 59 w 110"/>
                <a:gd name="T11" fmla="*/ 37 h 267"/>
                <a:gd name="T12" fmla="*/ 86 w 110"/>
                <a:gd name="T13" fmla="*/ 37 h 267"/>
                <a:gd name="T14" fmla="*/ 95 w 110"/>
                <a:gd name="T15" fmla="*/ 155 h 267"/>
                <a:gd name="T16" fmla="*/ 62 w 110"/>
                <a:gd name="T17" fmla="*/ 228 h 267"/>
                <a:gd name="T18" fmla="*/ 10 w 110"/>
                <a:gd name="T19" fmla="*/ 250 h 267"/>
                <a:gd name="T20" fmla="*/ 0 w 110"/>
                <a:gd name="T21" fmla="*/ 255 h 267"/>
                <a:gd name="T22" fmla="*/ 52 w 110"/>
                <a:gd name="T23" fmla="*/ 259 h 267"/>
                <a:gd name="T24" fmla="*/ 84 w 110"/>
                <a:gd name="T25" fmla="*/ 215 h 267"/>
                <a:gd name="T26" fmla="*/ 110 w 110"/>
                <a:gd name="T27" fmla="*/ 160 h 267"/>
                <a:gd name="T28" fmla="*/ 101 w 110"/>
                <a:gd name="T29" fmla="*/ 103 h 267"/>
                <a:gd name="T30" fmla="*/ 105 w 110"/>
                <a:gd name="T31" fmla="*/ 23 h 267"/>
                <a:gd name="T32" fmla="*/ 67 w 110"/>
                <a:gd name="T33" fmla="*/ 21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0" h="267">
                  <a:moveTo>
                    <a:pt x="67" y="21"/>
                  </a:moveTo>
                  <a:cubicBezTo>
                    <a:pt x="67" y="0"/>
                    <a:pt x="67" y="0"/>
                    <a:pt x="67" y="0"/>
                  </a:cubicBezTo>
                  <a:cubicBezTo>
                    <a:pt x="50" y="7"/>
                    <a:pt x="35" y="10"/>
                    <a:pt x="20" y="7"/>
                  </a:cubicBezTo>
                  <a:cubicBezTo>
                    <a:pt x="21" y="11"/>
                    <a:pt x="23" y="16"/>
                    <a:pt x="24" y="21"/>
                  </a:cubicBezTo>
                  <a:cubicBezTo>
                    <a:pt x="59" y="21"/>
                    <a:pt x="59" y="21"/>
                    <a:pt x="59" y="21"/>
                  </a:cubicBezTo>
                  <a:cubicBezTo>
                    <a:pt x="59" y="37"/>
                    <a:pt x="59" y="37"/>
                    <a:pt x="59" y="37"/>
                  </a:cubicBezTo>
                  <a:cubicBezTo>
                    <a:pt x="86" y="37"/>
                    <a:pt x="86" y="37"/>
                    <a:pt x="86" y="37"/>
                  </a:cubicBezTo>
                  <a:cubicBezTo>
                    <a:pt x="85" y="83"/>
                    <a:pt x="88" y="122"/>
                    <a:pt x="95" y="155"/>
                  </a:cubicBezTo>
                  <a:cubicBezTo>
                    <a:pt x="62" y="228"/>
                    <a:pt x="62" y="228"/>
                    <a:pt x="62" y="228"/>
                  </a:cubicBezTo>
                  <a:cubicBezTo>
                    <a:pt x="45" y="249"/>
                    <a:pt x="28" y="256"/>
                    <a:pt x="10" y="250"/>
                  </a:cubicBezTo>
                  <a:cubicBezTo>
                    <a:pt x="7" y="252"/>
                    <a:pt x="4" y="254"/>
                    <a:pt x="0" y="255"/>
                  </a:cubicBezTo>
                  <a:cubicBezTo>
                    <a:pt x="12" y="266"/>
                    <a:pt x="29" y="267"/>
                    <a:pt x="52" y="259"/>
                  </a:cubicBezTo>
                  <a:cubicBezTo>
                    <a:pt x="84" y="215"/>
                    <a:pt x="84" y="215"/>
                    <a:pt x="84" y="215"/>
                  </a:cubicBezTo>
                  <a:cubicBezTo>
                    <a:pt x="110" y="160"/>
                    <a:pt x="110" y="160"/>
                    <a:pt x="110" y="160"/>
                  </a:cubicBezTo>
                  <a:cubicBezTo>
                    <a:pt x="103" y="145"/>
                    <a:pt x="100" y="126"/>
                    <a:pt x="101" y="103"/>
                  </a:cubicBezTo>
                  <a:cubicBezTo>
                    <a:pt x="105" y="23"/>
                    <a:pt x="105" y="23"/>
                    <a:pt x="105" y="23"/>
                  </a:cubicBezTo>
                  <a:cubicBezTo>
                    <a:pt x="92" y="24"/>
                    <a:pt x="80" y="23"/>
                    <a:pt x="67" y="21"/>
                  </a:cubicBezTo>
                  <a:close/>
                </a:path>
              </a:pathLst>
            </a:custGeom>
            <a:solidFill>
              <a:srgbClr val="9E673F"/>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zh-CN" altLang="en-US" kern="0">
                <a:solidFill>
                  <a:prstClr val="black"/>
                </a:solidFill>
                <a:cs typeface="+mn-ea"/>
                <a:sym typeface="+mn-lt"/>
              </a:endParaRPr>
            </a:p>
          </p:txBody>
        </p:sp>
        <p:sp>
          <p:nvSpPr>
            <p:cNvPr id="1050" name="MH_Other_510"/>
            <p:cNvSpPr>
              <a:spLocks/>
            </p:cNvSpPr>
            <p:nvPr>
              <p:custDataLst>
                <p:tags r:id="rId516"/>
              </p:custDataLst>
            </p:nvPr>
          </p:nvSpPr>
          <p:spPr bwMode="auto">
            <a:xfrm>
              <a:off x="9029701" y="4910139"/>
              <a:ext cx="34925" cy="434975"/>
            </a:xfrm>
            <a:custGeom>
              <a:avLst/>
              <a:gdLst>
                <a:gd name="T0" fmla="*/ 11 w 25"/>
                <a:gd name="T1" fmla="*/ 302 h 331"/>
                <a:gd name="T2" fmla="*/ 2 w 25"/>
                <a:gd name="T3" fmla="*/ 305 h 331"/>
                <a:gd name="T4" fmla="*/ 0 w 25"/>
                <a:gd name="T5" fmla="*/ 326 h 331"/>
                <a:gd name="T6" fmla="*/ 25 w 25"/>
                <a:gd name="T7" fmla="*/ 331 h 331"/>
                <a:gd name="T8" fmla="*/ 25 w 25"/>
                <a:gd name="T9" fmla="*/ 0 h 331"/>
                <a:gd name="T10" fmla="*/ 11 w 25"/>
                <a:gd name="T11" fmla="*/ 302 h 331"/>
              </a:gdLst>
              <a:ahLst/>
              <a:cxnLst>
                <a:cxn ang="0">
                  <a:pos x="T0" y="T1"/>
                </a:cxn>
                <a:cxn ang="0">
                  <a:pos x="T2" y="T3"/>
                </a:cxn>
                <a:cxn ang="0">
                  <a:pos x="T4" y="T5"/>
                </a:cxn>
                <a:cxn ang="0">
                  <a:pos x="T6" y="T7"/>
                </a:cxn>
                <a:cxn ang="0">
                  <a:pos x="T8" y="T9"/>
                </a:cxn>
                <a:cxn ang="0">
                  <a:pos x="T10" y="T11"/>
                </a:cxn>
              </a:cxnLst>
              <a:rect l="0" t="0" r="r" b="b"/>
              <a:pathLst>
                <a:path w="25" h="331">
                  <a:moveTo>
                    <a:pt x="11" y="302"/>
                  </a:moveTo>
                  <a:cubicBezTo>
                    <a:pt x="2" y="305"/>
                    <a:pt x="2" y="305"/>
                    <a:pt x="2" y="305"/>
                  </a:cubicBezTo>
                  <a:cubicBezTo>
                    <a:pt x="1" y="312"/>
                    <a:pt x="1" y="319"/>
                    <a:pt x="0" y="326"/>
                  </a:cubicBezTo>
                  <a:cubicBezTo>
                    <a:pt x="25" y="331"/>
                    <a:pt x="25" y="331"/>
                    <a:pt x="25" y="331"/>
                  </a:cubicBezTo>
                  <a:cubicBezTo>
                    <a:pt x="25" y="0"/>
                    <a:pt x="25" y="0"/>
                    <a:pt x="25" y="0"/>
                  </a:cubicBezTo>
                  <a:cubicBezTo>
                    <a:pt x="11" y="302"/>
                    <a:pt x="11" y="302"/>
                    <a:pt x="11" y="302"/>
                  </a:cubicBezTo>
                  <a:close/>
                </a:path>
              </a:pathLst>
            </a:custGeom>
            <a:solidFill>
              <a:srgbClr val="FFCA08">
                <a:lumMod val="75000"/>
              </a:srgbClr>
            </a:solidFill>
            <a:ln>
              <a:noFill/>
            </a:ln>
            <a:extLst/>
          </p:spPr>
          <p:txBody>
            <a:bodyPr lIns="68580" tIns="34290" rIns="68580" bIns="34290"/>
            <a:lstStyle/>
            <a:p>
              <a:pPr>
                <a:defRPr/>
              </a:pPr>
              <a:endParaRPr lang="zh-CN" altLang="en-US" kern="0">
                <a:solidFill>
                  <a:prstClr val="black"/>
                </a:solidFill>
                <a:cs typeface="+mn-ea"/>
                <a:sym typeface="+mn-lt"/>
              </a:endParaRPr>
            </a:p>
          </p:txBody>
        </p:sp>
        <p:sp>
          <p:nvSpPr>
            <p:cNvPr id="1051" name="MH_Other_511"/>
            <p:cNvSpPr>
              <a:spLocks/>
            </p:cNvSpPr>
            <p:nvPr>
              <p:custDataLst>
                <p:tags r:id="rId517"/>
              </p:custDataLst>
            </p:nvPr>
          </p:nvSpPr>
          <p:spPr bwMode="auto">
            <a:xfrm>
              <a:off x="9064626" y="4994275"/>
              <a:ext cx="85725" cy="376238"/>
            </a:xfrm>
            <a:custGeom>
              <a:avLst/>
              <a:gdLst>
                <a:gd name="T0" fmla="*/ 0 w 66"/>
                <a:gd name="T1" fmla="*/ 266 h 285"/>
                <a:gd name="T2" fmla="*/ 0 w 66"/>
                <a:gd name="T3" fmla="*/ 275 h 285"/>
                <a:gd name="T4" fmla="*/ 7 w 66"/>
                <a:gd name="T5" fmla="*/ 278 h 285"/>
                <a:gd name="T6" fmla="*/ 19 w 66"/>
                <a:gd name="T7" fmla="*/ 282 h 285"/>
                <a:gd name="T8" fmla="*/ 66 w 66"/>
                <a:gd name="T9" fmla="*/ 275 h 285"/>
                <a:gd name="T10" fmla="*/ 66 w 66"/>
                <a:gd name="T11" fmla="*/ 0 h 285"/>
                <a:gd name="T12" fmla="*/ 27 w 66"/>
                <a:gd name="T13" fmla="*/ 258 h 285"/>
                <a:gd name="T14" fmla="*/ 0 w 66"/>
                <a:gd name="T15" fmla="*/ 266 h 28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285">
                  <a:moveTo>
                    <a:pt x="0" y="266"/>
                  </a:moveTo>
                  <a:cubicBezTo>
                    <a:pt x="0" y="275"/>
                    <a:pt x="0" y="275"/>
                    <a:pt x="0" y="275"/>
                  </a:cubicBezTo>
                  <a:cubicBezTo>
                    <a:pt x="3" y="276"/>
                    <a:pt x="5" y="277"/>
                    <a:pt x="7" y="278"/>
                  </a:cubicBezTo>
                  <a:cubicBezTo>
                    <a:pt x="11" y="280"/>
                    <a:pt x="15" y="281"/>
                    <a:pt x="19" y="282"/>
                  </a:cubicBezTo>
                  <a:cubicBezTo>
                    <a:pt x="34" y="285"/>
                    <a:pt x="49" y="282"/>
                    <a:pt x="66" y="275"/>
                  </a:cubicBezTo>
                  <a:cubicBezTo>
                    <a:pt x="66" y="0"/>
                    <a:pt x="66" y="0"/>
                    <a:pt x="66" y="0"/>
                  </a:cubicBezTo>
                  <a:cubicBezTo>
                    <a:pt x="27" y="258"/>
                    <a:pt x="27" y="258"/>
                    <a:pt x="27" y="258"/>
                  </a:cubicBezTo>
                  <a:cubicBezTo>
                    <a:pt x="0" y="266"/>
                    <a:pt x="0" y="266"/>
                    <a:pt x="0" y="266"/>
                  </a:cubicBezTo>
                  <a:close/>
                </a:path>
              </a:pathLst>
            </a:custGeom>
            <a:solidFill>
              <a:srgbClr val="FFCA08">
                <a:lumMod val="75000"/>
              </a:srgbClr>
            </a:solidFill>
            <a:ln>
              <a:noFill/>
            </a:ln>
            <a:extLst/>
          </p:spPr>
          <p:txBody>
            <a:bodyPr lIns="68580" tIns="34290" rIns="68580" bIns="34290"/>
            <a:lstStyle/>
            <a:p>
              <a:pPr>
                <a:defRPr/>
              </a:pPr>
              <a:endParaRPr lang="zh-CN" altLang="en-US" kern="0">
                <a:solidFill>
                  <a:prstClr val="black"/>
                </a:solidFill>
                <a:cs typeface="+mn-ea"/>
                <a:sym typeface="+mn-lt"/>
              </a:endParaRPr>
            </a:p>
          </p:txBody>
        </p:sp>
        <p:sp>
          <p:nvSpPr>
            <p:cNvPr id="1052" name="MH_Other_512"/>
            <p:cNvSpPr>
              <a:spLocks/>
            </p:cNvSpPr>
            <p:nvPr>
              <p:custDataLst>
                <p:tags r:id="rId518"/>
              </p:custDataLst>
            </p:nvPr>
          </p:nvSpPr>
          <p:spPr bwMode="auto">
            <a:xfrm>
              <a:off x="8951913" y="5473700"/>
              <a:ext cx="49212" cy="63500"/>
            </a:xfrm>
            <a:custGeom>
              <a:avLst/>
              <a:gdLst>
                <a:gd name="T0" fmla="*/ 37 w 37"/>
                <a:gd name="T1" fmla="*/ 48 h 48"/>
                <a:gd name="T2" fmla="*/ 12 w 37"/>
                <a:gd name="T3" fmla="*/ 0 h 48"/>
                <a:gd name="T4" fmla="*/ 0 w 37"/>
                <a:gd name="T5" fmla="*/ 22 h 48"/>
                <a:gd name="T6" fmla="*/ 37 w 37"/>
                <a:gd name="T7" fmla="*/ 48 h 48"/>
              </a:gdLst>
              <a:ahLst/>
              <a:cxnLst>
                <a:cxn ang="0">
                  <a:pos x="T0" y="T1"/>
                </a:cxn>
                <a:cxn ang="0">
                  <a:pos x="T2" y="T3"/>
                </a:cxn>
                <a:cxn ang="0">
                  <a:pos x="T4" y="T5"/>
                </a:cxn>
                <a:cxn ang="0">
                  <a:pos x="T6" y="T7"/>
                </a:cxn>
              </a:cxnLst>
              <a:rect l="0" t="0" r="r" b="b"/>
              <a:pathLst>
                <a:path w="37" h="48">
                  <a:moveTo>
                    <a:pt x="37" y="48"/>
                  </a:moveTo>
                  <a:cubicBezTo>
                    <a:pt x="27" y="34"/>
                    <a:pt x="19" y="18"/>
                    <a:pt x="12" y="0"/>
                  </a:cubicBezTo>
                  <a:cubicBezTo>
                    <a:pt x="7" y="7"/>
                    <a:pt x="3" y="15"/>
                    <a:pt x="0" y="22"/>
                  </a:cubicBezTo>
                  <a:cubicBezTo>
                    <a:pt x="37" y="48"/>
                    <a:pt x="37" y="48"/>
                    <a:pt x="37" y="4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zh-CN" altLang="en-US" kern="0">
                <a:solidFill>
                  <a:prstClr val="black"/>
                </a:solidFill>
                <a:cs typeface="+mn-ea"/>
                <a:sym typeface="+mn-lt"/>
              </a:endParaRPr>
            </a:p>
          </p:txBody>
        </p:sp>
        <p:sp>
          <p:nvSpPr>
            <p:cNvPr id="1053" name="MH_Other_513"/>
            <p:cNvSpPr>
              <a:spLocks noEditPoints="1"/>
            </p:cNvSpPr>
            <p:nvPr>
              <p:custDataLst>
                <p:tags r:id="rId519"/>
              </p:custDataLst>
            </p:nvPr>
          </p:nvSpPr>
          <p:spPr bwMode="auto">
            <a:xfrm>
              <a:off x="9075738" y="5384800"/>
              <a:ext cx="112712" cy="311150"/>
            </a:xfrm>
            <a:custGeom>
              <a:avLst/>
              <a:gdLst>
                <a:gd name="T0" fmla="*/ 76 w 85"/>
                <a:gd name="T1" fmla="*/ 16 h 235"/>
                <a:gd name="T2" fmla="*/ 49 w 85"/>
                <a:gd name="T3" fmla="*/ 16 h 235"/>
                <a:gd name="T4" fmla="*/ 49 w 85"/>
                <a:gd name="T5" fmla="*/ 0 h 235"/>
                <a:gd name="T6" fmla="*/ 14 w 85"/>
                <a:gd name="T7" fmla="*/ 0 h 235"/>
                <a:gd name="T8" fmla="*/ 36 w 85"/>
                <a:gd name="T9" fmla="*/ 132 h 235"/>
                <a:gd name="T10" fmla="*/ 0 w 85"/>
                <a:gd name="T11" fmla="*/ 229 h 235"/>
                <a:gd name="T12" fmla="*/ 52 w 85"/>
                <a:gd name="T13" fmla="*/ 207 h 235"/>
                <a:gd name="T14" fmla="*/ 85 w 85"/>
                <a:gd name="T15" fmla="*/ 134 h 235"/>
                <a:gd name="T16" fmla="*/ 76 w 85"/>
                <a:gd name="T17" fmla="*/ 16 h 235"/>
                <a:gd name="T18" fmla="*/ 39 w 85"/>
                <a:gd name="T19" fmla="*/ 133 h 235"/>
                <a:gd name="T20" fmla="*/ 39 w 85"/>
                <a:gd name="T21" fmla="*/ 132 h 235"/>
                <a:gd name="T22" fmla="*/ 18 w 85"/>
                <a:gd name="T23" fmla="*/ 3 h 235"/>
                <a:gd name="T24" fmla="*/ 32 w 85"/>
                <a:gd name="T25" fmla="*/ 3 h 235"/>
                <a:gd name="T26" fmla="*/ 51 w 85"/>
                <a:gd name="T27" fmla="*/ 109 h 235"/>
                <a:gd name="T28" fmla="*/ 28 w 85"/>
                <a:gd name="T29" fmla="*/ 224 h 235"/>
                <a:gd name="T30" fmla="*/ 7 w 85"/>
                <a:gd name="T31" fmla="*/ 228 h 235"/>
                <a:gd name="T32" fmla="*/ 39 w 85"/>
                <a:gd name="T33" fmla="*/ 133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5" h="235">
                  <a:moveTo>
                    <a:pt x="76" y="16"/>
                  </a:moveTo>
                  <a:cubicBezTo>
                    <a:pt x="49" y="16"/>
                    <a:pt x="49" y="16"/>
                    <a:pt x="49" y="16"/>
                  </a:cubicBezTo>
                  <a:cubicBezTo>
                    <a:pt x="49" y="0"/>
                    <a:pt x="49" y="0"/>
                    <a:pt x="49" y="0"/>
                  </a:cubicBezTo>
                  <a:cubicBezTo>
                    <a:pt x="14" y="0"/>
                    <a:pt x="14" y="0"/>
                    <a:pt x="14" y="0"/>
                  </a:cubicBezTo>
                  <a:cubicBezTo>
                    <a:pt x="26" y="39"/>
                    <a:pt x="34" y="83"/>
                    <a:pt x="36" y="132"/>
                  </a:cubicBezTo>
                  <a:cubicBezTo>
                    <a:pt x="33" y="184"/>
                    <a:pt x="21" y="216"/>
                    <a:pt x="0" y="229"/>
                  </a:cubicBezTo>
                  <a:cubicBezTo>
                    <a:pt x="18" y="235"/>
                    <a:pt x="35" y="228"/>
                    <a:pt x="52" y="207"/>
                  </a:cubicBezTo>
                  <a:cubicBezTo>
                    <a:pt x="85" y="134"/>
                    <a:pt x="85" y="134"/>
                    <a:pt x="85" y="134"/>
                  </a:cubicBezTo>
                  <a:cubicBezTo>
                    <a:pt x="78" y="101"/>
                    <a:pt x="75" y="62"/>
                    <a:pt x="76" y="16"/>
                  </a:cubicBezTo>
                  <a:close/>
                  <a:moveTo>
                    <a:pt x="39" y="133"/>
                  </a:moveTo>
                  <a:cubicBezTo>
                    <a:pt x="39" y="133"/>
                    <a:pt x="39" y="132"/>
                    <a:pt x="39" y="132"/>
                  </a:cubicBezTo>
                  <a:cubicBezTo>
                    <a:pt x="37" y="84"/>
                    <a:pt x="30" y="41"/>
                    <a:pt x="18" y="3"/>
                  </a:cubicBezTo>
                  <a:cubicBezTo>
                    <a:pt x="32" y="3"/>
                    <a:pt x="32" y="3"/>
                    <a:pt x="32" y="3"/>
                  </a:cubicBezTo>
                  <a:cubicBezTo>
                    <a:pt x="51" y="109"/>
                    <a:pt x="51" y="109"/>
                    <a:pt x="51" y="109"/>
                  </a:cubicBezTo>
                  <a:cubicBezTo>
                    <a:pt x="55" y="143"/>
                    <a:pt x="48" y="182"/>
                    <a:pt x="28" y="224"/>
                  </a:cubicBezTo>
                  <a:cubicBezTo>
                    <a:pt x="21" y="227"/>
                    <a:pt x="14" y="229"/>
                    <a:pt x="7" y="228"/>
                  </a:cubicBezTo>
                  <a:cubicBezTo>
                    <a:pt x="25" y="212"/>
                    <a:pt x="36" y="181"/>
                    <a:pt x="39" y="133"/>
                  </a:cubicBezTo>
                  <a:close/>
                </a:path>
              </a:pathLst>
            </a:custGeom>
            <a:solidFill>
              <a:srgbClr val="DCA56D"/>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zh-CN" altLang="en-US" kern="0">
                <a:solidFill>
                  <a:prstClr val="black"/>
                </a:solidFill>
                <a:cs typeface="+mn-ea"/>
                <a:sym typeface="+mn-lt"/>
              </a:endParaRPr>
            </a:p>
          </p:txBody>
        </p:sp>
        <p:sp>
          <p:nvSpPr>
            <p:cNvPr id="1054" name="MH_Other_514"/>
            <p:cNvSpPr>
              <a:spLocks/>
            </p:cNvSpPr>
            <p:nvPr>
              <p:custDataLst>
                <p:tags r:id="rId520"/>
              </p:custDataLst>
            </p:nvPr>
          </p:nvSpPr>
          <p:spPr bwMode="auto">
            <a:xfrm>
              <a:off x="9085263" y="5389563"/>
              <a:ext cx="61912" cy="296862"/>
            </a:xfrm>
            <a:custGeom>
              <a:avLst/>
              <a:gdLst>
                <a:gd name="T0" fmla="*/ 32 w 48"/>
                <a:gd name="T1" fmla="*/ 129 h 226"/>
                <a:gd name="T2" fmla="*/ 32 w 48"/>
                <a:gd name="T3" fmla="*/ 130 h 226"/>
                <a:gd name="T4" fmla="*/ 0 w 48"/>
                <a:gd name="T5" fmla="*/ 225 h 226"/>
                <a:gd name="T6" fmla="*/ 21 w 48"/>
                <a:gd name="T7" fmla="*/ 221 h 226"/>
                <a:gd name="T8" fmla="*/ 44 w 48"/>
                <a:gd name="T9" fmla="*/ 106 h 226"/>
                <a:gd name="T10" fmla="*/ 25 w 48"/>
                <a:gd name="T11" fmla="*/ 0 h 226"/>
                <a:gd name="T12" fmla="*/ 11 w 48"/>
                <a:gd name="T13" fmla="*/ 0 h 226"/>
                <a:gd name="T14" fmla="*/ 32 w 48"/>
                <a:gd name="T15" fmla="*/ 129 h 2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 h="226">
                  <a:moveTo>
                    <a:pt x="32" y="129"/>
                  </a:moveTo>
                  <a:cubicBezTo>
                    <a:pt x="32" y="129"/>
                    <a:pt x="32" y="130"/>
                    <a:pt x="32" y="130"/>
                  </a:cubicBezTo>
                  <a:cubicBezTo>
                    <a:pt x="29" y="178"/>
                    <a:pt x="18" y="209"/>
                    <a:pt x="0" y="225"/>
                  </a:cubicBezTo>
                  <a:cubicBezTo>
                    <a:pt x="7" y="226"/>
                    <a:pt x="14" y="224"/>
                    <a:pt x="21" y="221"/>
                  </a:cubicBezTo>
                  <a:cubicBezTo>
                    <a:pt x="41" y="179"/>
                    <a:pt x="48" y="140"/>
                    <a:pt x="44" y="106"/>
                  </a:cubicBezTo>
                  <a:cubicBezTo>
                    <a:pt x="25" y="0"/>
                    <a:pt x="25" y="0"/>
                    <a:pt x="25" y="0"/>
                  </a:cubicBezTo>
                  <a:cubicBezTo>
                    <a:pt x="11" y="0"/>
                    <a:pt x="11" y="0"/>
                    <a:pt x="11" y="0"/>
                  </a:cubicBezTo>
                  <a:cubicBezTo>
                    <a:pt x="23" y="38"/>
                    <a:pt x="30" y="81"/>
                    <a:pt x="32" y="129"/>
                  </a:cubicBezTo>
                  <a:close/>
                </a:path>
              </a:pathLst>
            </a:custGeom>
            <a:solidFill>
              <a:srgbClr val="F1D9C8"/>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zh-CN" altLang="en-US" kern="0">
                <a:solidFill>
                  <a:prstClr val="black"/>
                </a:solidFill>
                <a:cs typeface="+mn-ea"/>
                <a:sym typeface="+mn-lt"/>
              </a:endParaRPr>
            </a:p>
          </p:txBody>
        </p:sp>
        <p:sp>
          <p:nvSpPr>
            <p:cNvPr id="1055" name="MH_Other_515"/>
            <p:cNvSpPr>
              <a:spLocks/>
            </p:cNvSpPr>
            <p:nvPr>
              <p:custDataLst>
                <p:tags r:id="rId521"/>
              </p:custDataLst>
            </p:nvPr>
          </p:nvSpPr>
          <p:spPr bwMode="auto">
            <a:xfrm>
              <a:off x="9210676" y="5346700"/>
              <a:ext cx="112713" cy="458788"/>
            </a:xfrm>
            <a:custGeom>
              <a:avLst/>
              <a:gdLst>
                <a:gd name="T0" fmla="*/ 0 w 85"/>
                <a:gd name="T1" fmla="*/ 30 h 349"/>
                <a:gd name="T2" fmla="*/ 2 w 85"/>
                <a:gd name="T3" fmla="*/ 42 h 349"/>
                <a:gd name="T4" fmla="*/ 65 w 85"/>
                <a:gd name="T5" fmla="*/ 32 h 349"/>
                <a:gd name="T6" fmla="*/ 51 w 85"/>
                <a:gd name="T7" fmla="*/ 233 h 349"/>
                <a:gd name="T8" fmla="*/ 62 w 85"/>
                <a:gd name="T9" fmla="*/ 274 h 349"/>
                <a:gd name="T10" fmla="*/ 10 w 85"/>
                <a:gd name="T11" fmla="*/ 328 h 349"/>
                <a:gd name="T12" fmla="*/ 9 w 85"/>
                <a:gd name="T13" fmla="*/ 337 h 349"/>
                <a:gd name="T14" fmla="*/ 72 w 85"/>
                <a:gd name="T15" fmla="*/ 347 h 349"/>
                <a:gd name="T16" fmla="*/ 73 w 85"/>
                <a:gd name="T17" fmla="*/ 261 h 349"/>
                <a:gd name="T18" fmla="*/ 73 w 85"/>
                <a:gd name="T19" fmla="*/ 257 h 349"/>
                <a:gd name="T20" fmla="*/ 72 w 85"/>
                <a:gd name="T21" fmla="*/ 252 h 349"/>
                <a:gd name="T22" fmla="*/ 67 w 85"/>
                <a:gd name="T23" fmla="*/ 214 h 349"/>
                <a:gd name="T24" fmla="*/ 85 w 85"/>
                <a:gd name="T25" fmla="*/ 0 h 349"/>
                <a:gd name="T26" fmla="*/ 0 w 85"/>
                <a:gd name="T27" fmla="*/ 30 h 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5" h="349">
                  <a:moveTo>
                    <a:pt x="0" y="30"/>
                  </a:moveTo>
                  <a:cubicBezTo>
                    <a:pt x="0" y="34"/>
                    <a:pt x="1" y="38"/>
                    <a:pt x="2" y="42"/>
                  </a:cubicBezTo>
                  <a:cubicBezTo>
                    <a:pt x="65" y="32"/>
                    <a:pt x="65" y="32"/>
                    <a:pt x="65" y="32"/>
                  </a:cubicBezTo>
                  <a:cubicBezTo>
                    <a:pt x="67" y="103"/>
                    <a:pt x="62" y="170"/>
                    <a:pt x="51" y="233"/>
                  </a:cubicBezTo>
                  <a:cubicBezTo>
                    <a:pt x="62" y="274"/>
                    <a:pt x="62" y="274"/>
                    <a:pt x="62" y="274"/>
                  </a:cubicBezTo>
                  <a:cubicBezTo>
                    <a:pt x="68" y="320"/>
                    <a:pt x="51" y="338"/>
                    <a:pt x="10" y="328"/>
                  </a:cubicBezTo>
                  <a:cubicBezTo>
                    <a:pt x="9" y="337"/>
                    <a:pt x="9" y="337"/>
                    <a:pt x="9" y="337"/>
                  </a:cubicBezTo>
                  <a:cubicBezTo>
                    <a:pt x="31" y="346"/>
                    <a:pt x="52" y="349"/>
                    <a:pt x="72" y="347"/>
                  </a:cubicBezTo>
                  <a:cubicBezTo>
                    <a:pt x="78" y="333"/>
                    <a:pt x="78" y="305"/>
                    <a:pt x="73" y="261"/>
                  </a:cubicBezTo>
                  <a:cubicBezTo>
                    <a:pt x="73" y="257"/>
                    <a:pt x="73" y="257"/>
                    <a:pt x="73" y="257"/>
                  </a:cubicBezTo>
                  <a:cubicBezTo>
                    <a:pt x="72" y="252"/>
                    <a:pt x="72" y="252"/>
                    <a:pt x="72" y="252"/>
                  </a:cubicBezTo>
                  <a:cubicBezTo>
                    <a:pt x="67" y="214"/>
                    <a:pt x="67" y="214"/>
                    <a:pt x="67" y="214"/>
                  </a:cubicBezTo>
                  <a:cubicBezTo>
                    <a:pt x="78" y="140"/>
                    <a:pt x="84" y="69"/>
                    <a:pt x="85" y="0"/>
                  </a:cubicBezTo>
                  <a:cubicBezTo>
                    <a:pt x="57" y="17"/>
                    <a:pt x="28" y="27"/>
                    <a:pt x="0" y="30"/>
                  </a:cubicBezTo>
                  <a:close/>
                </a:path>
              </a:pathLst>
            </a:custGeom>
            <a:solidFill>
              <a:srgbClr val="9E673F"/>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zh-CN" altLang="en-US" kern="0">
                <a:solidFill>
                  <a:prstClr val="black"/>
                </a:solidFill>
                <a:cs typeface="+mn-ea"/>
                <a:sym typeface="+mn-lt"/>
              </a:endParaRPr>
            </a:p>
          </p:txBody>
        </p:sp>
        <p:sp>
          <p:nvSpPr>
            <p:cNvPr id="1056" name="MH_Other_516"/>
            <p:cNvSpPr>
              <a:spLocks/>
            </p:cNvSpPr>
            <p:nvPr>
              <p:custDataLst>
                <p:tags r:id="rId522"/>
              </p:custDataLst>
            </p:nvPr>
          </p:nvSpPr>
          <p:spPr bwMode="auto">
            <a:xfrm>
              <a:off x="8985250" y="5568951"/>
              <a:ext cx="247650" cy="180975"/>
            </a:xfrm>
            <a:custGeom>
              <a:avLst/>
              <a:gdLst>
                <a:gd name="T0" fmla="*/ 181 w 187"/>
                <a:gd name="T1" fmla="*/ 64 h 138"/>
                <a:gd name="T2" fmla="*/ 187 w 187"/>
                <a:gd name="T3" fmla="*/ 40 h 138"/>
                <a:gd name="T4" fmla="*/ 181 w 187"/>
                <a:gd name="T5" fmla="*/ 18 h 138"/>
                <a:gd name="T6" fmla="*/ 169 w 187"/>
                <a:gd name="T7" fmla="*/ 0 h 138"/>
                <a:gd name="T8" fmla="*/ 143 w 187"/>
                <a:gd name="T9" fmla="*/ 55 h 138"/>
                <a:gd name="T10" fmla="*/ 111 w 187"/>
                <a:gd name="T11" fmla="*/ 99 h 138"/>
                <a:gd name="T12" fmla="*/ 59 w 187"/>
                <a:gd name="T13" fmla="*/ 95 h 138"/>
                <a:gd name="T14" fmla="*/ 31 w 187"/>
                <a:gd name="T15" fmla="*/ 112 h 138"/>
                <a:gd name="T16" fmla="*/ 31 w 187"/>
                <a:gd name="T17" fmla="*/ 138 h 138"/>
                <a:gd name="T18" fmla="*/ 96 w 187"/>
                <a:gd name="T19" fmla="*/ 138 h 138"/>
                <a:gd name="T20" fmla="*/ 119 w 187"/>
                <a:gd name="T21" fmla="*/ 113 h 138"/>
                <a:gd name="T22" fmla="*/ 161 w 187"/>
                <a:gd name="T23" fmla="*/ 71 h 138"/>
                <a:gd name="T24" fmla="*/ 166 w 187"/>
                <a:gd name="T25" fmla="*/ 115 h 138"/>
                <a:gd name="T26" fmla="*/ 176 w 187"/>
                <a:gd name="T27" fmla="*/ 115 h 138"/>
                <a:gd name="T28" fmla="*/ 181 w 187"/>
                <a:gd name="T29" fmla="*/ 6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87" h="138">
                  <a:moveTo>
                    <a:pt x="181" y="64"/>
                  </a:moveTo>
                  <a:cubicBezTo>
                    <a:pt x="185" y="56"/>
                    <a:pt x="187" y="48"/>
                    <a:pt x="187" y="40"/>
                  </a:cubicBezTo>
                  <a:cubicBezTo>
                    <a:pt x="187" y="33"/>
                    <a:pt x="185" y="25"/>
                    <a:pt x="181" y="18"/>
                  </a:cubicBezTo>
                  <a:cubicBezTo>
                    <a:pt x="176" y="13"/>
                    <a:pt x="172" y="7"/>
                    <a:pt x="169" y="0"/>
                  </a:cubicBezTo>
                  <a:cubicBezTo>
                    <a:pt x="143" y="55"/>
                    <a:pt x="143" y="55"/>
                    <a:pt x="143" y="55"/>
                  </a:cubicBezTo>
                  <a:cubicBezTo>
                    <a:pt x="111" y="99"/>
                    <a:pt x="111" y="99"/>
                    <a:pt x="111" y="99"/>
                  </a:cubicBezTo>
                  <a:cubicBezTo>
                    <a:pt x="88" y="107"/>
                    <a:pt x="71" y="106"/>
                    <a:pt x="59" y="95"/>
                  </a:cubicBezTo>
                  <a:cubicBezTo>
                    <a:pt x="31" y="112"/>
                    <a:pt x="31" y="112"/>
                    <a:pt x="31" y="112"/>
                  </a:cubicBezTo>
                  <a:cubicBezTo>
                    <a:pt x="0" y="124"/>
                    <a:pt x="0" y="132"/>
                    <a:pt x="31" y="138"/>
                  </a:cubicBezTo>
                  <a:cubicBezTo>
                    <a:pt x="96" y="138"/>
                    <a:pt x="96" y="138"/>
                    <a:pt x="96" y="138"/>
                  </a:cubicBezTo>
                  <a:cubicBezTo>
                    <a:pt x="108" y="134"/>
                    <a:pt x="116" y="126"/>
                    <a:pt x="119" y="113"/>
                  </a:cubicBezTo>
                  <a:cubicBezTo>
                    <a:pt x="130" y="89"/>
                    <a:pt x="144" y="75"/>
                    <a:pt x="161" y="71"/>
                  </a:cubicBezTo>
                  <a:cubicBezTo>
                    <a:pt x="166" y="115"/>
                    <a:pt x="166" y="115"/>
                    <a:pt x="166" y="115"/>
                  </a:cubicBezTo>
                  <a:cubicBezTo>
                    <a:pt x="176" y="115"/>
                    <a:pt x="176" y="115"/>
                    <a:pt x="176" y="115"/>
                  </a:cubicBezTo>
                  <a:cubicBezTo>
                    <a:pt x="173" y="96"/>
                    <a:pt x="175" y="80"/>
                    <a:pt x="181" y="64"/>
                  </a:cubicBezTo>
                  <a:close/>
                </a:path>
              </a:pathLst>
            </a:custGeom>
            <a:solidFill>
              <a:srgbClr val="222222"/>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zh-CN" altLang="en-US" kern="0">
                <a:solidFill>
                  <a:prstClr val="black"/>
                </a:solidFill>
                <a:cs typeface="+mn-ea"/>
                <a:sym typeface="+mn-lt"/>
              </a:endParaRPr>
            </a:p>
          </p:txBody>
        </p:sp>
        <p:sp>
          <p:nvSpPr>
            <p:cNvPr id="1057" name="MH_Other_517"/>
            <p:cNvSpPr>
              <a:spLocks noEditPoints="1"/>
            </p:cNvSpPr>
            <p:nvPr>
              <p:custDataLst>
                <p:tags r:id="rId523"/>
              </p:custDataLst>
            </p:nvPr>
          </p:nvSpPr>
          <p:spPr bwMode="auto">
            <a:xfrm>
              <a:off x="9213851" y="5389564"/>
              <a:ext cx="87313" cy="403225"/>
            </a:xfrm>
            <a:custGeom>
              <a:avLst/>
              <a:gdLst>
                <a:gd name="T0" fmla="*/ 12 w 66"/>
                <a:gd name="T1" fmla="*/ 272 h 306"/>
                <a:gd name="T2" fmla="*/ 8 w 66"/>
                <a:gd name="T3" fmla="*/ 296 h 306"/>
                <a:gd name="T4" fmla="*/ 60 w 66"/>
                <a:gd name="T5" fmla="*/ 242 h 306"/>
                <a:gd name="T6" fmla="*/ 49 w 66"/>
                <a:gd name="T7" fmla="*/ 201 h 306"/>
                <a:gd name="T8" fmla="*/ 63 w 66"/>
                <a:gd name="T9" fmla="*/ 0 h 306"/>
                <a:gd name="T10" fmla="*/ 0 w 66"/>
                <a:gd name="T11" fmla="*/ 10 h 306"/>
                <a:gd name="T12" fmla="*/ 18 w 66"/>
                <a:gd name="T13" fmla="*/ 164 h 306"/>
                <a:gd name="T14" fmla="*/ 12 w 66"/>
                <a:gd name="T15" fmla="*/ 272 h 306"/>
                <a:gd name="T16" fmla="*/ 3 w 66"/>
                <a:gd name="T17" fmla="*/ 12 h 306"/>
                <a:gd name="T18" fmla="*/ 13 w 66"/>
                <a:gd name="T19" fmla="*/ 11 h 306"/>
                <a:gd name="T20" fmla="*/ 28 w 66"/>
                <a:gd name="T21" fmla="*/ 177 h 306"/>
                <a:gd name="T22" fmla="*/ 21 w 66"/>
                <a:gd name="T23" fmla="*/ 295 h 306"/>
                <a:gd name="T24" fmla="*/ 12 w 66"/>
                <a:gd name="T25" fmla="*/ 294 h 306"/>
                <a:gd name="T26" fmla="*/ 15 w 66"/>
                <a:gd name="T27" fmla="*/ 273 h 306"/>
                <a:gd name="T28" fmla="*/ 15 w 66"/>
                <a:gd name="T29" fmla="*/ 272 h 306"/>
                <a:gd name="T30" fmla="*/ 21 w 66"/>
                <a:gd name="T31" fmla="*/ 164 h 306"/>
                <a:gd name="T32" fmla="*/ 21 w 66"/>
                <a:gd name="T33" fmla="*/ 164 h 306"/>
                <a:gd name="T34" fmla="*/ 3 w 66"/>
                <a:gd name="T35" fmla="*/ 12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6" h="306">
                  <a:moveTo>
                    <a:pt x="12" y="272"/>
                  </a:moveTo>
                  <a:cubicBezTo>
                    <a:pt x="8" y="296"/>
                    <a:pt x="8" y="296"/>
                    <a:pt x="8" y="296"/>
                  </a:cubicBezTo>
                  <a:cubicBezTo>
                    <a:pt x="49" y="306"/>
                    <a:pt x="66" y="288"/>
                    <a:pt x="60" y="242"/>
                  </a:cubicBezTo>
                  <a:cubicBezTo>
                    <a:pt x="49" y="201"/>
                    <a:pt x="49" y="201"/>
                    <a:pt x="49" y="201"/>
                  </a:cubicBezTo>
                  <a:cubicBezTo>
                    <a:pt x="60" y="138"/>
                    <a:pt x="65" y="71"/>
                    <a:pt x="63" y="0"/>
                  </a:cubicBezTo>
                  <a:cubicBezTo>
                    <a:pt x="0" y="10"/>
                    <a:pt x="0" y="10"/>
                    <a:pt x="0" y="10"/>
                  </a:cubicBezTo>
                  <a:cubicBezTo>
                    <a:pt x="9" y="64"/>
                    <a:pt x="15" y="115"/>
                    <a:pt x="18" y="164"/>
                  </a:cubicBezTo>
                  <a:cubicBezTo>
                    <a:pt x="12" y="272"/>
                    <a:pt x="12" y="272"/>
                    <a:pt x="12" y="272"/>
                  </a:cubicBezTo>
                  <a:close/>
                  <a:moveTo>
                    <a:pt x="3" y="12"/>
                  </a:moveTo>
                  <a:cubicBezTo>
                    <a:pt x="13" y="11"/>
                    <a:pt x="13" y="11"/>
                    <a:pt x="13" y="11"/>
                  </a:cubicBezTo>
                  <a:cubicBezTo>
                    <a:pt x="25" y="69"/>
                    <a:pt x="30" y="124"/>
                    <a:pt x="28" y="177"/>
                  </a:cubicBezTo>
                  <a:cubicBezTo>
                    <a:pt x="21" y="295"/>
                    <a:pt x="21" y="295"/>
                    <a:pt x="21" y="295"/>
                  </a:cubicBezTo>
                  <a:cubicBezTo>
                    <a:pt x="18" y="295"/>
                    <a:pt x="15" y="295"/>
                    <a:pt x="12" y="294"/>
                  </a:cubicBezTo>
                  <a:cubicBezTo>
                    <a:pt x="15" y="273"/>
                    <a:pt x="15" y="273"/>
                    <a:pt x="15" y="273"/>
                  </a:cubicBezTo>
                  <a:cubicBezTo>
                    <a:pt x="15" y="272"/>
                    <a:pt x="15" y="272"/>
                    <a:pt x="15" y="272"/>
                  </a:cubicBezTo>
                  <a:cubicBezTo>
                    <a:pt x="21" y="164"/>
                    <a:pt x="21" y="164"/>
                    <a:pt x="21" y="164"/>
                  </a:cubicBezTo>
                  <a:cubicBezTo>
                    <a:pt x="21" y="164"/>
                    <a:pt x="21" y="164"/>
                    <a:pt x="21" y="164"/>
                  </a:cubicBezTo>
                  <a:cubicBezTo>
                    <a:pt x="18" y="116"/>
                    <a:pt x="13" y="65"/>
                    <a:pt x="3" y="12"/>
                  </a:cubicBezTo>
                  <a:close/>
                </a:path>
              </a:pathLst>
            </a:custGeom>
            <a:solidFill>
              <a:srgbClr val="DCA56D"/>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zh-CN" altLang="en-US" kern="0">
                <a:solidFill>
                  <a:prstClr val="black"/>
                </a:solidFill>
                <a:cs typeface="+mn-ea"/>
                <a:sym typeface="+mn-lt"/>
              </a:endParaRPr>
            </a:p>
          </p:txBody>
        </p:sp>
        <p:sp>
          <p:nvSpPr>
            <p:cNvPr id="1058" name="MH_Other_518"/>
            <p:cNvSpPr>
              <a:spLocks/>
            </p:cNvSpPr>
            <p:nvPr>
              <p:custDataLst>
                <p:tags r:id="rId524"/>
              </p:custDataLst>
            </p:nvPr>
          </p:nvSpPr>
          <p:spPr bwMode="auto">
            <a:xfrm>
              <a:off x="9217026" y="5403850"/>
              <a:ext cx="36513" cy="374650"/>
            </a:xfrm>
            <a:custGeom>
              <a:avLst/>
              <a:gdLst>
                <a:gd name="T0" fmla="*/ 10 w 27"/>
                <a:gd name="T1" fmla="*/ 0 h 284"/>
                <a:gd name="T2" fmla="*/ 0 w 27"/>
                <a:gd name="T3" fmla="*/ 1 h 284"/>
                <a:gd name="T4" fmla="*/ 18 w 27"/>
                <a:gd name="T5" fmla="*/ 153 h 284"/>
                <a:gd name="T6" fmla="*/ 18 w 27"/>
                <a:gd name="T7" fmla="*/ 153 h 284"/>
                <a:gd name="T8" fmla="*/ 12 w 27"/>
                <a:gd name="T9" fmla="*/ 261 h 284"/>
                <a:gd name="T10" fmla="*/ 12 w 27"/>
                <a:gd name="T11" fmla="*/ 262 h 284"/>
                <a:gd name="T12" fmla="*/ 9 w 27"/>
                <a:gd name="T13" fmla="*/ 283 h 284"/>
                <a:gd name="T14" fmla="*/ 18 w 27"/>
                <a:gd name="T15" fmla="*/ 284 h 284"/>
                <a:gd name="T16" fmla="*/ 25 w 27"/>
                <a:gd name="T17" fmla="*/ 166 h 284"/>
                <a:gd name="T18" fmla="*/ 10 w 27"/>
                <a:gd name="T19" fmla="*/ 0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 h="284">
                  <a:moveTo>
                    <a:pt x="10" y="0"/>
                  </a:moveTo>
                  <a:cubicBezTo>
                    <a:pt x="0" y="1"/>
                    <a:pt x="0" y="1"/>
                    <a:pt x="0" y="1"/>
                  </a:cubicBezTo>
                  <a:cubicBezTo>
                    <a:pt x="10" y="54"/>
                    <a:pt x="15" y="105"/>
                    <a:pt x="18" y="153"/>
                  </a:cubicBezTo>
                  <a:cubicBezTo>
                    <a:pt x="18" y="153"/>
                    <a:pt x="18" y="153"/>
                    <a:pt x="18" y="153"/>
                  </a:cubicBezTo>
                  <a:cubicBezTo>
                    <a:pt x="12" y="261"/>
                    <a:pt x="12" y="261"/>
                    <a:pt x="12" y="261"/>
                  </a:cubicBezTo>
                  <a:cubicBezTo>
                    <a:pt x="12" y="261"/>
                    <a:pt x="12" y="261"/>
                    <a:pt x="12" y="262"/>
                  </a:cubicBezTo>
                  <a:cubicBezTo>
                    <a:pt x="9" y="283"/>
                    <a:pt x="9" y="283"/>
                    <a:pt x="9" y="283"/>
                  </a:cubicBezTo>
                  <a:cubicBezTo>
                    <a:pt x="12" y="284"/>
                    <a:pt x="15" y="284"/>
                    <a:pt x="18" y="284"/>
                  </a:cubicBezTo>
                  <a:cubicBezTo>
                    <a:pt x="25" y="166"/>
                    <a:pt x="25" y="166"/>
                    <a:pt x="25" y="166"/>
                  </a:cubicBezTo>
                  <a:cubicBezTo>
                    <a:pt x="27" y="113"/>
                    <a:pt x="22" y="58"/>
                    <a:pt x="10" y="0"/>
                  </a:cubicBezTo>
                  <a:close/>
                </a:path>
              </a:pathLst>
            </a:custGeom>
            <a:solidFill>
              <a:srgbClr val="F1D9C8"/>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zh-CN" altLang="en-US" kern="0">
                <a:solidFill>
                  <a:prstClr val="black"/>
                </a:solidFill>
                <a:cs typeface="+mn-ea"/>
                <a:sym typeface="+mn-lt"/>
              </a:endParaRPr>
            </a:p>
          </p:txBody>
        </p:sp>
        <p:sp>
          <p:nvSpPr>
            <p:cNvPr id="1059" name="MH_Other_519"/>
            <p:cNvSpPr>
              <a:spLocks/>
            </p:cNvSpPr>
            <p:nvPr>
              <p:custDataLst>
                <p:tags r:id="rId525"/>
              </p:custDataLst>
            </p:nvPr>
          </p:nvSpPr>
          <p:spPr bwMode="auto">
            <a:xfrm>
              <a:off x="9217026" y="5683250"/>
              <a:ext cx="104775" cy="190500"/>
            </a:xfrm>
            <a:custGeom>
              <a:avLst/>
              <a:gdLst>
                <a:gd name="T0" fmla="*/ 4 w 78"/>
                <a:gd name="T1" fmla="*/ 81 h 144"/>
                <a:gd name="T2" fmla="*/ 14 w 78"/>
                <a:gd name="T3" fmla="*/ 144 h 144"/>
                <a:gd name="T4" fmla="*/ 60 w 78"/>
                <a:gd name="T5" fmla="*/ 126 h 144"/>
                <a:gd name="T6" fmla="*/ 78 w 78"/>
                <a:gd name="T7" fmla="*/ 91 h 144"/>
                <a:gd name="T8" fmla="*/ 76 w 78"/>
                <a:gd name="T9" fmla="*/ 12 h 144"/>
                <a:gd name="T10" fmla="*/ 69 w 78"/>
                <a:gd name="T11" fmla="*/ 0 h 144"/>
                <a:gd name="T12" fmla="*/ 68 w 78"/>
                <a:gd name="T13" fmla="*/ 1 h 144"/>
                <a:gd name="T14" fmla="*/ 68 w 78"/>
                <a:gd name="T15" fmla="*/ 5 h 144"/>
                <a:gd name="T16" fmla="*/ 67 w 78"/>
                <a:gd name="T17" fmla="*/ 91 h 144"/>
                <a:gd name="T18" fmla="*/ 4 w 78"/>
                <a:gd name="T19" fmla="*/ 81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8" h="144">
                  <a:moveTo>
                    <a:pt x="4" y="81"/>
                  </a:moveTo>
                  <a:cubicBezTo>
                    <a:pt x="0" y="114"/>
                    <a:pt x="3" y="135"/>
                    <a:pt x="14" y="144"/>
                  </a:cubicBezTo>
                  <a:cubicBezTo>
                    <a:pt x="60" y="126"/>
                    <a:pt x="60" y="126"/>
                    <a:pt x="60" y="126"/>
                  </a:cubicBezTo>
                  <a:cubicBezTo>
                    <a:pt x="71" y="122"/>
                    <a:pt x="77" y="110"/>
                    <a:pt x="78" y="91"/>
                  </a:cubicBezTo>
                  <a:cubicBezTo>
                    <a:pt x="76" y="12"/>
                    <a:pt x="76" y="12"/>
                    <a:pt x="76" y="12"/>
                  </a:cubicBezTo>
                  <a:cubicBezTo>
                    <a:pt x="69" y="0"/>
                    <a:pt x="69" y="0"/>
                    <a:pt x="69" y="0"/>
                  </a:cubicBezTo>
                  <a:cubicBezTo>
                    <a:pt x="68" y="1"/>
                    <a:pt x="68" y="1"/>
                    <a:pt x="68" y="1"/>
                  </a:cubicBezTo>
                  <a:cubicBezTo>
                    <a:pt x="68" y="5"/>
                    <a:pt x="68" y="5"/>
                    <a:pt x="68" y="5"/>
                  </a:cubicBezTo>
                  <a:cubicBezTo>
                    <a:pt x="73" y="49"/>
                    <a:pt x="73" y="77"/>
                    <a:pt x="67" y="91"/>
                  </a:cubicBezTo>
                  <a:cubicBezTo>
                    <a:pt x="47" y="93"/>
                    <a:pt x="26" y="90"/>
                    <a:pt x="4" y="81"/>
                  </a:cubicBezTo>
                  <a:close/>
                </a:path>
              </a:pathLst>
            </a:custGeom>
            <a:solidFill>
              <a:srgbClr val="222222"/>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zh-CN" altLang="en-US" kern="0">
                <a:solidFill>
                  <a:prstClr val="black"/>
                </a:solidFill>
                <a:cs typeface="+mn-ea"/>
                <a:sym typeface="+mn-lt"/>
              </a:endParaRPr>
            </a:p>
          </p:txBody>
        </p:sp>
        <p:sp>
          <p:nvSpPr>
            <p:cNvPr id="1060" name="MH_Other_520"/>
            <p:cNvSpPr>
              <a:spLocks/>
            </p:cNvSpPr>
            <p:nvPr>
              <p:custDataLst>
                <p:tags r:id="rId526"/>
              </p:custDataLst>
            </p:nvPr>
          </p:nvSpPr>
          <p:spPr bwMode="auto">
            <a:xfrm>
              <a:off x="9307514" y="5678488"/>
              <a:ext cx="1587" cy="6350"/>
            </a:xfrm>
            <a:custGeom>
              <a:avLst/>
              <a:gdLst>
                <a:gd name="T0" fmla="*/ 1 w 1"/>
                <a:gd name="T1" fmla="*/ 4 h 4"/>
                <a:gd name="T2" fmla="*/ 1 w 1"/>
                <a:gd name="T3" fmla="*/ 3 h 4"/>
                <a:gd name="T4" fmla="*/ 0 w 1"/>
                <a:gd name="T5" fmla="*/ 0 h 4"/>
                <a:gd name="T6" fmla="*/ 1 w 1"/>
                <a:gd name="T7" fmla="*/ 4 h 4"/>
                <a:gd name="T8" fmla="*/ 1 w 1"/>
                <a:gd name="T9" fmla="*/ 4 h 4"/>
              </a:gdLst>
              <a:ahLst/>
              <a:cxnLst>
                <a:cxn ang="0">
                  <a:pos x="T0" y="T1"/>
                </a:cxn>
                <a:cxn ang="0">
                  <a:pos x="T2" y="T3"/>
                </a:cxn>
                <a:cxn ang="0">
                  <a:pos x="T4" y="T5"/>
                </a:cxn>
                <a:cxn ang="0">
                  <a:pos x="T6" y="T7"/>
                </a:cxn>
                <a:cxn ang="0">
                  <a:pos x="T8" y="T9"/>
                </a:cxn>
              </a:cxnLst>
              <a:rect l="0" t="0" r="r" b="b"/>
              <a:pathLst>
                <a:path w="1" h="4">
                  <a:moveTo>
                    <a:pt x="1" y="4"/>
                  </a:moveTo>
                  <a:lnTo>
                    <a:pt x="1" y="3"/>
                  </a:lnTo>
                  <a:lnTo>
                    <a:pt x="0" y="0"/>
                  </a:lnTo>
                  <a:lnTo>
                    <a:pt x="1" y="4"/>
                  </a:lnTo>
                  <a:lnTo>
                    <a:pt x="1" y="4"/>
                  </a:lnTo>
                  <a:close/>
                </a:path>
              </a:pathLst>
            </a:custGeom>
            <a:solidFill>
              <a:srgbClr val="666666"/>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zh-CN" altLang="en-US" kern="0">
                <a:solidFill>
                  <a:prstClr val="black"/>
                </a:solidFill>
                <a:cs typeface="+mn-ea"/>
                <a:sym typeface="+mn-lt"/>
              </a:endParaRPr>
            </a:p>
          </p:txBody>
        </p:sp>
      </p:grpSp>
      <p:sp>
        <p:nvSpPr>
          <p:cNvPr id="27147" name="MH_SubTitle_1"/>
          <p:cNvSpPr txBox="1">
            <a:spLocks noChangeArrowheads="1"/>
          </p:cNvSpPr>
          <p:nvPr>
            <p:custDataLst>
              <p:tags r:id="rId380"/>
            </p:custDataLst>
          </p:nvPr>
        </p:nvSpPr>
        <p:spPr bwMode="auto">
          <a:xfrm>
            <a:off x="5799315" y="1890838"/>
            <a:ext cx="2032000" cy="103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eaLnBrk="1" hangingPunct="1"/>
            <a:r>
              <a:rPr lang="zh-CN" altLang="en-US" smtClean="0">
                <a:solidFill>
                  <a:schemeClr val="tx1">
                    <a:lumMod val="85000"/>
                  </a:schemeClr>
                </a:solidFill>
                <a:latin typeface="+mn-lt"/>
                <a:ea typeface="+mn-ea"/>
                <a:cs typeface="+mn-ea"/>
                <a:sym typeface="+mn-lt"/>
              </a:rPr>
              <a:t>检查及现场抢救</a:t>
            </a:r>
            <a:endParaRPr lang="zh-CN" altLang="en-US">
              <a:solidFill>
                <a:schemeClr val="tx1">
                  <a:lumMod val="85000"/>
                </a:schemeClr>
              </a:solidFill>
              <a:latin typeface="+mn-lt"/>
              <a:ea typeface="+mn-ea"/>
              <a:cs typeface="+mn-ea"/>
              <a:sym typeface="+mn-lt"/>
            </a:endParaRPr>
          </a:p>
        </p:txBody>
      </p:sp>
      <p:sp>
        <p:nvSpPr>
          <p:cNvPr id="27148" name="MH_SubTitle_2"/>
          <p:cNvSpPr txBox="1">
            <a:spLocks noChangeArrowheads="1"/>
          </p:cNvSpPr>
          <p:nvPr>
            <p:custDataLst>
              <p:tags r:id="rId381"/>
            </p:custDataLst>
          </p:nvPr>
        </p:nvSpPr>
        <p:spPr bwMode="auto">
          <a:xfrm>
            <a:off x="6202363" y="4268789"/>
            <a:ext cx="2030412" cy="103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eaLnBrk="1" hangingPunct="1"/>
            <a:r>
              <a:rPr lang="zh-CN" altLang="en-US" smtClean="0">
                <a:solidFill>
                  <a:schemeClr val="tx1">
                    <a:lumMod val="85000"/>
                  </a:schemeClr>
                </a:solidFill>
                <a:latin typeface="+mn-lt"/>
                <a:ea typeface="+mn-ea"/>
                <a:cs typeface="+mn-ea"/>
                <a:sym typeface="+mn-lt"/>
              </a:rPr>
              <a:t>将触电者移到通风干燥处，解开紧身衣服；</a:t>
            </a:r>
            <a:endParaRPr lang="zh-CN" altLang="en-US">
              <a:solidFill>
                <a:schemeClr val="tx1">
                  <a:lumMod val="85000"/>
                </a:schemeClr>
              </a:solidFill>
              <a:latin typeface="+mn-lt"/>
              <a:ea typeface="+mn-ea"/>
              <a:cs typeface="+mn-ea"/>
              <a:sym typeface="+mn-lt"/>
            </a:endParaRPr>
          </a:p>
        </p:txBody>
      </p:sp>
      <p:sp>
        <p:nvSpPr>
          <p:cNvPr id="27149" name="MH_SubTitle_4"/>
          <p:cNvSpPr txBox="1">
            <a:spLocks noChangeArrowheads="1"/>
          </p:cNvSpPr>
          <p:nvPr>
            <p:custDataLst>
              <p:tags r:id="rId382"/>
            </p:custDataLst>
          </p:nvPr>
        </p:nvSpPr>
        <p:spPr bwMode="auto">
          <a:xfrm>
            <a:off x="1992490" y="2567112"/>
            <a:ext cx="2681288" cy="104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algn="r" eaLnBrk="1" hangingPunct="1"/>
            <a:r>
              <a:rPr lang="zh-CN" altLang="en-US" smtClean="0">
                <a:solidFill>
                  <a:schemeClr val="tx1">
                    <a:lumMod val="85000"/>
                  </a:schemeClr>
                </a:solidFill>
                <a:latin typeface="+mn-lt"/>
                <a:ea typeface="+mn-ea"/>
                <a:cs typeface="+mn-ea"/>
                <a:sym typeface="+mn-lt"/>
              </a:rPr>
              <a:t>就地抢救，如呼吸停止，采用口对口人工呼吸抢救，可进行人工胸外挤压法抢救。不能无故中断 ；</a:t>
            </a:r>
            <a:endParaRPr lang="zh-CN" altLang="en-US">
              <a:solidFill>
                <a:schemeClr val="tx1">
                  <a:lumMod val="85000"/>
                </a:schemeClr>
              </a:solidFill>
              <a:latin typeface="+mn-lt"/>
              <a:ea typeface="+mn-ea"/>
              <a:cs typeface="+mn-ea"/>
              <a:sym typeface="+mn-lt"/>
            </a:endParaRPr>
          </a:p>
        </p:txBody>
      </p:sp>
      <p:sp>
        <p:nvSpPr>
          <p:cNvPr id="27150" name="MH_SubTitle_3"/>
          <p:cNvSpPr txBox="1">
            <a:spLocks noChangeArrowheads="1"/>
          </p:cNvSpPr>
          <p:nvPr>
            <p:custDataLst>
              <p:tags r:id="rId383"/>
            </p:custDataLst>
          </p:nvPr>
        </p:nvSpPr>
        <p:spPr bwMode="auto">
          <a:xfrm>
            <a:off x="2384603" y="4765800"/>
            <a:ext cx="2679700" cy="104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algn="r" eaLnBrk="1" hangingPunct="1"/>
            <a:r>
              <a:rPr lang="zh-CN" altLang="en-US" smtClean="0">
                <a:solidFill>
                  <a:schemeClr val="tx1">
                    <a:lumMod val="85000"/>
                  </a:schemeClr>
                </a:solidFill>
                <a:latin typeface="+mn-lt"/>
                <a:ea typeface="+mn-ea"/>
                <a:cs typeface="+mn-ea"/>
                <a:sym typeface="+mn-lt"/>
              </a:rPr>
              <a:t>检查触电者的口腔，清理口腔的粘液，如有假牙，则取下；</a:t>
            </a:r>
            <a:endParaRPr lang="zh-CN" altLang="en-US">
              <a:solidFill>
                <a:schemeClr val="tx1">
                  <a:lumMod val="85000"/>
                </a:schemeClr>
              </a:solidFill>
              <a:latin typeface="+mn-lt"/>
              <a:ea typeface="+mn-ea"/>
              <a:cs typeface="+mn-ea"/>
              <a:sym typeface="+mn-lt"/>
            </a:endParaRPr>
          </a:p>
        </p:txBody>
      </p:sp>
    </p:spTree>
    <p:custDataLst>
      <p:tags r:id="rId1"/>
    </p:custDataLst>
    <p:extLst>
      <p:ext uri="{BB962C8B-B14F-4D97-AF65-F5344CB8AC3E}">
        <p14:creationId xmlns:p14="http://schemas.microsoft.com/office/powerpoint/2010/main" val="3323746356"/>
      </p:ext>
    </p:extLst>
  </p:cSld>
  <p:clrMapOvr>
    <a:masterClrMapping/>
  </p:clrMapOvr>
  <mc:AlternateContent xmlns:mc="http://schemas.openxmlformats.org/markup-compatibility/2006" xmlns:p14="http://schemas.microsoft.com/office/powerpoint/2010/main">
    <mc:Choice Requires="p14">
      <p:transition spd="slow" p14:dur="1500" advTm="5000">
        <p:random/>
      </p:transition>
    </mc:Choice>
    <mc:Fallback xmlns="">
      <p:transition spd="slow"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6627"/>
                                        </p:tgtEl>
                                        <p:attrNameLst>
                                          <p:attrName>style.visibility</p:attrName>
                                        </p:attrNameLst>
                                      </p:cBhvr>
                                      <p:to>
                                        <p:strVal val="visible"/>
                                      </p:to>
                                    </p:set>
                                    <p:anim calcmode="lin" valueType="num">
                                      <p:cBhvr additive="base">
                                        <p:cTn id="7" dur="500" fill="hold"/>
                                        <p:tgtEl>
                                          <p:spTgt spid="26627"/>
                                        </p:tgtEl>
                                        <p:attrNameLst>
                                          <p:attrName>ppt_x</p:attrName>
                                        </p:attrNameLst>
                                      </p:cBhvr>
                                      <p:tavLst>
                                        <p:tav tm="0">
                                          <p:val>
                                            <p:strVal val="#ppt_x"/>
                                          </p:val>
                                        </p:tav>
                                        <p:tav tm="100000">
                                          <p:val>
                                            <p:strVal val="#ppt_x"/>
                                          </p:val>
                                        </p:tav>
                                      </p:tavLst>
                                    </p:anim>
                                    <p:anim calcmode="lin" valueType="num">
                                      <p:cBhvr additive="base">
                                        <p:cTn id="8" dur="500" fill="hold"/>
                                        <p:tgtEl>
                                          <p:spTgt spid="26627"/>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6628"/>
                                        </p:tgtEl>
                                        <p:attrNameLst>
                                          <p:attrName>style.visibility</p:attrName>
                                        </p:attrNameLst>
                                      </p:cBhvr>
                                      <p:to>
                                        <p:strVal val="visible"/>
                                      </p:to>
                                    </p:set>
                                    <p:anim calcmode="lin" valueType="num">
                                      <p:cBhvr additive="base">
                                        <p:cTn id="11" dur="500" fill="hold"/>
                                        <p:tgtEl>
                                          <p:spTgt spid="26628"/>
                                        </p:tgtEl>
                                        <p:attrNameLst>
                                          <p:attrName>ppt_x</p:attrName>
                                        </p:attrNameLst>
                                      </p:cBhvr>
                                      <p:tavLst>
                                        <p:tav tm="0">
                                          <p:val>
                                            <p:strVal val="#ppt_x"/>
                                          </p:val>
                                        </p:tav>
                                        <p:tav tm="100000">
                                          <p:val>
                                            <p:strVal val="#ppt_x"/>
                                          </p:val>
                                        </p:tav>
                                      </p:tavLst>
                                    </p:anim>
                                    <p:anim calcmode="lin" valueType="num">
                                      <p:cBhvr additive="base">
                                        <p:cTn id="12" dur="500" fill="hold"/>
                                        <p:tgtEl>
                                          <p:spTgt spid="26628"/>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26629"/>
                                        </p:tgtEl>
                                        <p:attrNameLst>
                                          <p:attrName>style.visibility</p:attrName>
                                        </p:attrNameLst>
                                      </p:cBhvr>
                                      <p:to>
                                        <p:strVal val="visible"/>
                                      </p:to>
                                    </p:set>
                                    <p:anim calcmode="lin" valueType="num">
                                      <p:cBhvr additive="base">
                                        <p:cTn id="15" dur="500" fill="hold"/>
                                        <p:tgtEl>
                                          <p:spTgt spid="26629"/>
                                        </p:tgtEl>
                                        <p:attrNameLst>
                                          <p:attrName>ppt_x</p:attrName>
                                        </p:attrNameLst>
                                      </p:cBhvr>
                                      <p:tavLst>
                                        <p:tav tm="0">
                                          <p:val>
                                            <p:strVal val="#ppt_x"/>
                                          </p:val>
                                        </p:tav>
                                        <p:tav tm="100000">
                                          <p:val>
                                            <p:strVal val="#ppt_x"/>
                                          </p:val>
                                        </p:tav>
                                      </p:tavLst>
                                    </p:anim>
                                    <p:anim calcmode="lin" valueType="num">
                                      <p:cBhvr additive="base">
                                        <p:cTn id="16" dur="500" fill="hold"/>
                                        <p:tgtEl>
                                          <p:spTgt spid="26629"/>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26630"/>
                                        </p:tgtEl>
                                        <p:attrNameLst>
                                          <p:attrName>style.visibility</p:attrName>
                                        </p:attrNameLst>
                                      </p:cBhvr>
                                      <p:to>
                                        <p:strVal val="visible"/>
                                      </p:to>
                                    </p:set>
                                    <p:anim calcmode="lin" valueType="num">
                                      <p:cBhvr additive="base">
                                        <p:cTn id="19" dur="500" fill="hold"/>
                                        <p:tgtEl>
                                          <p:spTgt spid="26630"/>
                                        </p:tgtEl>
                                        <p:attrNameLst>
                                          <p:attrName>ppt_x</p:attrName>
                                        </p:attrNameLst>
                                      </p:cBhvr>
                                      <p:tavLst>
                                        <p:tav tm="0">
                                          <p:val>
                                            <p:strVal val="#ppt_x"/>
                                          </p:val>
                                        </p:tav>
                                        <p:tav tm="100000">
                                          <p:val>
                                            <p:strVal val="#ppt_x"/>
                                          </p:val>
                                        </p:tav>
                                      </p:tavLst>
                                    </p:anim>
                                    <p:anim calcmode="lin" valueType="num">
                                      <p:cBhvr additive="base">
                                        <p:cTn id="20" dur="500" fill="hold"/>
                                        <p:tgtEl>
                                          <p:spTgt spid="26630"/>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26631"/>
                                        </p:tgtEl>
                                        <p:attrNameLst>
                                          <p:attrName>style.visibility</p:attrName>
                                        </p:attrNameLst>
                                      </p:cBhvr>
                                      <p:to>
                                        <p:strVal val="visible"/>
                                      </p:to>
                                    </p:set>
                                    <p:anim calcmode="lin" valueType="num">
                                      <p:cBhvr additive="base">
                                        <p:cTn id="23" dur="500" fill="hold"/>
                                        <p:tgtEl>
                                          <p:spTgt spid="26631"/>
                                        </p:tgtEl>
                                        <p:attrNameLst>
                                          <p:attrName>ppt_x</p:attrName>
                                        </p:attrNameLst>
                                      </p:cBhvr>
                                      <p:tavLst>
                                        <p:tav tm="0">
                                          <p:val>
                                            <p:strVal val="#ppt_x"/>
                                          </p:val>
                                        </p:tav>
                                        <p:tav tm="100000">
                                          <p:val>
                                            <p:strVal val="#ppt_x"/>
                                          </p:val>
                                        </p:tav>
                                      </p:tavLst>
                                    </p:anim>
                                    <p:anim calcmode="lin" valueType="num">
                                      <p:cBhvr additive="base">
                                        <p:cTn id="24" dur="500" fill="hold"/>
                                        <p:tgtEl>
                                          <p:spTgt spid="26631"/>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26632"/>
                                        </p:tgtEl>
                                        <p:attrNameLst>
                                          <p:attrName>style.visibility</p:attrName>
                                        </p:attrNameLst>
                                      </p:cBhvr>
                                      <p:to>
                                        <p:strVal val="visible"/>
                                      </p:to>
                                    </p:set>
                                    <p:anim calcmode="lin" valueType="num">
                                      <p:cBhvr additive="base">
                                        <p:cTn id="27" dur="500" fill="hold"/>
                                        <p:tgtEl>
                                          <p:spTgt spid="26632"/>
                                        </p:tgtEl>
                                        <p:attrNameLst>
                                          <p:attrName>ppt_x</p:attrName>
                                        </p:attrNameLst>
                                      </p:cBhvr>
                                      <p:tavLst>
                                        <p:tav tm="0">
                                          <p:val>
                                            <p:strVal val="#ppt_x"/>
                                          </p:val>
                                        </p:tav>
                                        <p:tav tm="100000">
                                          <p:val>
                                            <p:strVal val="#ppt_x"/>
                                          </p:val>
                                        </p:tav>
                                      </p:tavLst>
                                    </p:anim>
                                    <p:anim calcmode="lin" valueType="num">
                                      <p:cBhvr additive="base">
                                        <p:cTn id="28" dur="500" fill="hold"/>
                                        <p:tgtEl>
                                          <p:spTgt spid="26632"/>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26633"/>
                                        </p:tgtEl>
                                        <p:attrNameLst>
                                          <p:attrName>style.visibility</p:attrName>
                                        </p:attrNameLst>
                                      </p:cBhvr>
                                      <p:to>
                                        <p:strVal val="visible"/>
                                      </p:to>
                                    </p:set>
                                    <p:anim calcmode="lin" valueType="num">
                                      <p:cBhvr additive="base">
                                        <p:cTn id="31" dur="500" fill="hold"/>
                                        <p:tgtEl>
                                          <p:spTgt spid="26633"/>
                                        </p:tgtEl>
                                        <p:attrNameLst>
                                          <p:attrName>ppt_x</p:attrName>
                                        </p:attrNameLst>
                                      </p:cBhvr>
                                      <p:tavLst>
                                        <p:tav tm="0">
                                          <p:val>
                                            <p:strVal val="#ppt_x"/>
                                          </p:val>
                                        </p:tav>
                                        <p:tav tm="100000">
                                          <p:val>
                                            <p:strVal val="#ppt_x"/>
                                          </p:val>
                                        </p:tav>
                                      </p:tavLst>
                                    </p:anim>
                                    <p:anim calcmode="lin" valueType="num">
                                      <p:cBhvr additive="base">
                                        <p:cTn id="32" dur="500" fill="hold"/>
                                        <p:tgtEl>
                                          <p:spTgt spid="26633"/>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26634"/>
                                        </p:tgtEl>
                                        <p:attrNameLst>
                                          <p:attrName>style.visibility</p:attrName>
                                        </p:attrNameLst>
                                      </p:cBhvr>
                                      <p:to>
                                        <p:strVal val="visible"/>
                                      </p:to>
                                    </p:set>
                                    <p:anim calcmode="lin" valueType="num">
                                      <p:cBhvr additive="base">
                                        <p:cTn id="35" dur="500" fill="hold"/>
                                        <p:tgtEl>
                                          <p:spTgt spid="26634"/>
                                        </p:tgtEl>
                                        <p:attrNameLst>
                                          <p:attrName>ppt_x</p:attrName>
                                        </p:attrNameLst>
                                      </p:cBhvr>
                                      <p:tavLst>
                                        <p:tav tm="0">
                                          <p:val>
                                            <p:strVal val="#ppt_x"/>
                                          </p:val>
                                        </p:tav>
                                        <p:tav tm="100000">
                                          <p:val>
                                            <p:strVal val="#ppt_x"/>
                                          </p:val>
                                        </p:tav>
                                      </p:tavLst>
                                    </p:anim>
                                    <p:anim calcmode="lin" valueType="num">
                                      <p:cBhvr additive="base">
                                        <p:cTn id="36" dur="500" fill="hold"/>
                                        <p:tgtEl>
                                          <p:spTgt spid="26634"/>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26635"/>
                                        </p:tgtEl>
                                        <p:attrNameLst>
                                          <p:attrName>style.visibility</p:attrName>
                                        </p:attrNameLst>
                                      </p:cBhvr>
                                      <p:to>
                                        <p:strVal val="visible"/>
                                      </p:to>
                                    </p:set>
                                    <p:anim calcmode="lin" valueType="num">
                                      <p:cBhvr additive="base">
                                        <p:cTn id="39" dur="500" fill="hold"/>
                                        <p:tgtEl>
                                          <p:spTgt spid="26635"/>
                                        </p:tgtEl>
                                        <p:attrNameLst>
                                          <p:attrName>ppt_x</p:attrName>
                                        </p:attrNameLst>
                                      </p:cBhvr>
                                      <p:tavLst>
                                        <p:tav tm="0">
                                          <p:val>
                                            <p:strVal val="#ppt_x"/>
                                          </p:val>
                                        </p:tav>
                                        <p:tav tm="100000">
                                          <p:val>
                                            <p:strVal val="#ppt_x"/>
                                          </p:val>
                                        </p:tav>
                                      </p:tavLst>
                                    </p:anim>
                                    <p:anim calcmode="lin" valueType="num">
                                      <p:cBhvr additive="base">
                                        <p:cTn id="40" dur="500" fill="hold"/>
                                        <p:tgtEl>
                                          <p:spTgt spid="26635"/>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26636"/>
                                        </p:tgtEl>
                                        <p:attrNameLst>
                                          <p:attrName>style.visibility</p:attrName>
                                        </p:attrNameLst>
                                      </p:cBhvr>
                                      <p:to>
                                        <p:strVal val="visible"/>
                                      </p:to>
                                    </p:set>
                                    <p:anim calcmode="lin" valueType="num">
                                      <p:cBhvr additive="base">
                                        <p:cTn id="43" dur="500" fill="hold"/>
                                        <p:tgtEl>
                                          <p:spTgt spid="26636"/>
                                        </p:tgtEl>
                                        <p:attrNameLst>
                                          <p:attrName>ppt_x</p:attrName>
                                        </p:attrNameLst>
                                      </p:cBhvr>
                                      <p:tavLst>
                                        <p:tav tm="0">
                                          <p:val>
                                            <p:strVal val="#ppt_x"/>
                                          </p:val>
                                        </p:tav>
                                        <p:tav tm="100000">
                                          <p:val>
                                            <p:strVal val="#ppt_x"/>
                                          </p:val>
                                        </p:tav>
                                      </p:tavLst>
                                    </p:anim>
                                    <p:anim calcmode="lin" valueType="num">
                                      <p:cBhvr additive="base">
                                        <p:cTn id="44" dur="500" fill="hold"/>
                                        <p:tgtEl>
                                          <p:spTgt spid="26636"/>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26637"/>
                                        </p:tgtEl>
                                        <p:attrNameLst>
                                          <p:attrName>style.visibility</p:attrName>
                                        </p:attrNameLst>
                                      </p:cBhvr>
                                      <p:to>
                                        <p:strVal val="visible"/>
                                      </p:to>
                                    </p:set>
                                    <p:anim calcmode="lin" valueType="num">
                                      <p:cBhvr additive="base">
                                        <p:cTn id="47" dur="500" fill="hold"/>
                                        <p:tgtEl>
                                          <p:spTgt spid="26637"/>
                                        </p:tgtEl>
                                        <p:attrNameLst>
                                          <p:attrName>ppt_x</p:attrName>
                                        </p:attrNameLst>
                                      </p:cBhvr>
                                      <p:tavLst>
                                        <p:tav tm="0">
                                          <p:val>
                                            <p:strVal val="#ppt_x"/>
                                          </p:val>
                                        </p:tav>
                                        <p:tav tm="100000">
                                          <p:val>
                                            <p:strVal val="#ppt_x"/>
                                          </p:val>
                                        </p:tav>
                                      </p:tavLst>
                                    </p:anim>
                                    <p:anim calcmode="lin" valueType="num">
                                      <p:cBhvr additive="base">
                                        <p:cTn id="48" dur="500" fill="hold"/>
                                        <p:tgtEl>
                                          <p:spTgt spid="26637"/>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26638"/>
                                        </p:tgtEl>
                                        <p:attrNameLst>
                                          <p:attrName>style.visibility</p:attrName>
                                        </p:attrNameLst>
                                      </p:cBhvr>
                                      <p:to>
                                        <p:strVal val="visible"/>
                                      </p:to>
                                    </p:set>
                                    <p:anim calcmode="lin" valueType="num">
                                      <p:cBhvr additive="base">
                                        <p:cTn id="51" dur="500" fill="hold"/>
                                        <p:tgtEl>
                                          <p:spTgt spid="26638"/>
                                        </p:tgtEl>
                                        <p:attrNameLst>
                                          <p:attrName>ppt_x</p:attrName>
                                        </p:attrNameLst>
                                      </p:cBhvr>
                                      <p:tavLst>
                                        <p:tav tm="0">
                                          <p:val>
                                            <p:strVal val="#ppt_x"/>
                                          </p:val>
                                        </p:tav>
                                        <p:tav tm="100000">
                                          <p:val>
                                            <p:strVal val="#ppt_x"/>
                                          </p:val>
                                        </p:tav>
                                      </p:tavLst>
                                    </p:anim>
                                    <p:anim calcmode="lin" valueType="num">
                                      <p:cBhvr additive="base">
                                        <p:cTn id="52" dur="500" fill="hold"/>
                                        <p:tgtEl>
                                          <p:spTgt spid="26638"/>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26639"/>
                                        </p:tgtEl>
                                        <p:attrNameLst>
                                          <p:attrName>style.visibility</p:attrName>
                                        </p:attrNameLst>
                                      </p:cBhvr>
                                      <p:to>
                                        <p:strVal val="visible"/>
                                      </p:to>
                                    </p:set>
                                    <p:anim calcmode="lin" valueType="num">
                                      <p:cBhvr additive="base">
                                        <p:cTn id="55" dur="500" fill="hold"/>
                                        <p:tgtEl>
                                          <p:spTgt spid="26639"/>
                                        </p:tgtEl>
                                        <p:attrNameLst>
                                          <p:attrName>ppt_x</p:attrName>
                                        </p:attrNameLst>
                                      </p:cBhvr>
                                      <p:tavLst>
                                        <p:tav tm="0">
                                          <p:val>
                                            <p:strVal val="#ppt_x"/>
                                          </p:val>
                                        </p:tav>
                                        <p:tav tm="100000">
                                          <p:val>
                                            <p:strVal val="#ppt_x"/>
                                          </p:val>
                                        </p:tav>
                                      </p:tavLst>
                                    </p:anim>
                                    <p:anim calcmode="lin" valueType="num">
                                      <p:cBhvr additive="base">
                                        <p:cTn id="56" dur="500" fill="hold"/>
                                        <p:tgtEl>
                                          <p:spTgt spid="26639"/>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26640"/>
                                        </p:tgtEl>
                                        <p:attrNameLst>
                                          <p:attrName>style.visibility</p:attrName>
                                        </p:attrNameLst>
                                      </p:cBhvr>
                                      <p:to>
                                        <p:strVal val="visible"/>
                                      </p:to>
                                    </p:set>
                                    <p:anim calcmode="lin" valueType="num">
                                      <p:cBhvr additive="base">
                                        <p:cTn id="59" dur="500" fill="hold"/>
                                        <p:tgtEl>
                                          <p:spTgt spid="26640"/>
                                        </p:tgtEl>
                                        <p:attrNameLst>
                                          <p:attrName>ppt_x</p:attrName>
                                        </p:attrNameLst>
                                      </p:cBhvr>
                                      <p:tavLst>
                                        <p:tav tm="0">
                                          <p:val>
                                            <p:strVal val="#ppt_x"/>
                                          </p:val>
                                        </p:tav>
                                        <p:tav tm="100000">
                                          <p:val>
                                            <p:strVal val="#ppt_x"/>
                                          </p:val>
                                        </p:tav>
                                      </p:tavLst>
                                    </p:anim>
                                    <p:anim calcmode="lin" valueType="num">
                                      <p:cBhvr additive="base">
                                        <p:cTn id="60" dur="500" fill="hold"/>
                                        <p:tgtEl>
                                          <p:spTgt spid="26640"/>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26641"/>
                                        </p:tgtEl>
                                        <p:attrNameLst>
                                          <p:attrName>style.visibility</p:attrName>
                                        </p:attrNameLst>
                                      </p:cBhvr>
                                      <p:to>
                                        <p:strVal val="visible"/>
                                      </p:to>
                                    </p:set>
                                    <p:anim calcmode="lin" valueType="num">
                                      <p:cBhvr additive="base">
                                        <p:cTn id="63" dur="500" fill="hold"/>
                                        <p:tgtEl>
                                          <p:spTgt spid="26641"/>
                                        </p:tgtEl>
                                        <p:attrNameLst>
                                          <p:attrName>ppt_x</p:attrName>
                                        </p:attrNameLst>
                                      </p:cBhvr>
                                      <p:tavLst>
                                        <p:tav tm="0">
                                          <p:val>
                                            <p:strVal val="#ppt_x"/>
                                          </p:val>
                                        </p:tav>
                                        <p:tav tm="100000">
                                          <p:val>
                                            <p:strVal val="#ppt_x"/>
                                          </p:val>
                                        </p:tav>
                                      </p:tavLst>
                                    </p:anim>
                                    <p:anim calcmode="lin" valueType="num">
                                      <p:cBhvr additive="base">
                                        <p:cTn id="64" dur="500" fill="hold"/>
                                        <p:tgtEl>
                                          <p:spTgt spid="26641"/>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0"/>
                                  </p:stCondLst>
                                  <p:childTnLst>
                                    <p:set>
                                      <p:cBhvr>
                                        <p:cTn id="66" dur="1" fill="hold">
                                          <p:stCondLst>
                                            <p:cond delay="0"/>
                                          </p:stCondLst>
                                        </p:cTn>
                                        <p:tgtEl>
                                          <p:spTgt spid="26642"/>
                                        </p:tgtEl>
                                        <p:attrNameLst>
                                          <p:attrName>style.visibility</p:attrName>
                                        </p:attrNameLst>
                                      </p:cBhvr>
                                      <p:to>
                                        <p:strVal val="visible"/>
                                      </p:to>
                                    </p:set>
                                    <p:anim calcmode="lin" valueType="num">
                                      <p:cBhvr additive="base">
                                        <p:cTn id="67" dur="500" fill="hold"/>
                                        <p:tgtEl>
                                          <p:spTgt spid="26642"/>
                                        </p:tgtEl>
                                        <p:attrNameLst>
                                          <p:attrName>ppt_x</p:attrName>
                                        </p:attrNameLst>
                                      </p:cBhvr>
                                      <p:tavLst>
                                        <p:tav tm="0">
                                          <p:val>
                                            <p:strVal val="#ppt_x"/>
                                          </p:val>
                                        </p:tav>
                                        <p:tav tm="100000">
                                          <p:val>
                                            <p:strVal val="#ppt_x"/>
                                          </p:val>
                                        </p:tav>
                                      </p:tavLst>
                                    </p:anim>
                                    <p:anim calcmode="lin" valueType="num">
                                      <p:cBhvr additive="base">
                                        <p:cTn id="68" dur="500" fill="hold"/>
                                        <p:tgtEl>
                                          <p:spTgt spid="26642"/>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0"/>
                                  </p:stCondLst>
                                  <p:childTnLst>
                                    <p:set>
                                      <p:cBhvr>
                                        <p:cTn id="70" dur="1" fill="hold">
                                          <p:stCondLst>
                                            <p:cond delay="0"/>
                                          </p:stCondLst>
                                        </p:cTn>
                                        <p:tgtEl>
                                          <p:spTgt spid="26643"/>
                                        </p:tgtEl>
                                        <p:attrNameLst>
                                          <p:attrName>style.visibility</p:attrName>
                                        </p:attrNameLst>
                                      </p:cBhvr>
                                      <p:to>
                                        <p:strVal val="visible"/>
                                      </p:to>
                                    </p:set>
                                    <p:anim calcmode="lin" valueType="num">
                                      <p:cBhvr additive="base">
                                        <p:cTn id="71" dur="500" fill="hold"/>
                                        <p:tgtEl>
                                          <p:spTgt spid="26643"/>
                                        </p:tgtEl>
                                        <p:attrNameLst>
                                          <p:attrName>ppt_x</p:attrName>
                                        </p:attrNameLst>
                                      </p:cBhvr>
                                      <p:tavLst>
                                        <p:tav tm="0">
                                          <p:val>
                                            <p:strVal val="#ppt_x"/>
                                          </p:val>
                                        </p:tav>
                                        <p:tav tm="100000">
                                          <p:val>
                                            <p:strVal val="#ppt_x"/>
                                          </p:val>
                                        </p:tav>
                                      </p:tavLst>
                                    </p:anim>
                                    <p:anim calcmode="lin" valueType="num">
                                      <p:cBhvr additive="base">
                                        <p:cTn id="72" dur="500" fill="hold"/>
                                        <p:tgtEl>
                                          <p:spTgt spid="26643"/>
                                        </p:tgtEl>
                                        <p:attrNameLst>
                                          <p:attrName>ppt_y</p:attrName>
                                        </p:attrNameLst>
                                      </p:cBhvr>
                                      <p:tavLst>
                                        <p:tav tm="0">
                                          <p:val>
                                            <p:strVal val="1+#ppt_h/2"/>
                                          </p:val>
                                        </p:tav>
                                        <p:tav tm="100000">
                                          <p:val>
                                            <p:strVal val="#ppt_y"/>
                                          </p:val>
                                        </p:tav>
                                      </p:tavLst>
                                    </p:anim>
                                  </p:childTnLst>
                                </p:cTn>
                              </p:par>
                              <p:par>
                                <p:cTn id="73" presetID="2" presetClass="entr" presetSubtype="4" fill="hold" grpId="0" nodeType="withEffect">
                                  <p:stCondLst>
                                    <p:cond delay="0"/>
                                  </p:stCondLst>
                                  <p:childTnLst>
                                    <p:set>
                                      <p:cBhvr>
                                        <p:cTn id="74" dur="1" fill="hold">
                                          <p:stCondLst>
                                            <p:cond delay="0"/>
                                          </p:stCondLst>
                                        </p:cTn>
                                        <p:tgtEl>
                                          <p:spTgt spid="26644"/>
                                        </p:tgtEl>
                                        <p:attrNameLst>
                                          <p:attrName>style.visibility</p:attrName>
                                        </p:attrNameLst>
                                      </p:cBhvr>
                                      <p:to>
                                        <p:strVal val="visible"/>
                                      </p:to>
                                    </p:set>
                                    <p:anim calcmode="lin" valueType="num">
                                      <p:cBhvr additive="base">
                                        <p:cTn id="75" dur="500" fill="hold"/>
                                        <p:tgtEl>
                                          <p:spTgt spid="26644"/>
                                        </p:tgtEl>
                                        <p:attrNameLst>
                                          <p:attrName>ppt_x</p:attrName>
                                        </p:attrNameLst>
                                      </p:cBhvr>
                                      <p:tavLst>
                                        <p:tav tm="0">
                                          <p:val>
                                            <p:strVal val="#ppt_x"/>
                                          </p:val>
                                        </p:tav>
                                        <p:tav tm="100000">
                                          <p:val>
                                            <p:strVal val="#ppt_x"/>
                                          </p:val>
                                        </p:tav>
                                      </p:tavLst>
                                    </p:anim>
                                    <p:anim calcmode="lin" valueType="num">
                                      <p:cBhvr additive="base">
                                        <p:cTn id="76" dur="500" fill="hold"/>
                                        <p:tgtEl>
                                          <p:spTgt spid="26644"/>
                                        </p:tgtEl>
                                        <p:attrNameLst>
                                          <p:attrName>ppt_y</p:attrName>
                                        </p:attrNameLst>
                                      </p:cBhvr>
                                      <p:tavLst>
                                        <p:tav tm="0">
                                          <p:val>
                                            <p:strVal val="1+#ppt_h/2"/>
                                          </p:val>
                                        </p:tav>
                                        <p:tav tm="100000">
                                          <p:val>
                                            <p:strVal val="#ppt_y"/>
                                          </p:val>
                                        </p:tav>
                                      </p:tavLst>
                                    </p:anim>
                                  </p:childTnLst>
                                </p:cTn>
                              </p:par>
                              <p:par>
                                <p:cTn id="77" presetID="2" presetClass="entr" presetSubtype="4" fill="hold" grpId="0" nodeType="withEffect">
                                  <p:stCondLst>
                                    <p:cond delay="0"/>
                                  </p:stCondLst>
                                  <p:childTnLst>
                                    <p:set>
                                      <p:cBhvr>
                                        <p:cTn id="78" dur="1" fill="hold">
                                          <p:stCondLst>
                                            <p:cond delay="0"/>
                                          </p:stCondLst>
                                        </p:cTn>
                                        <p:tgtEl>
                                          <p:spTgt spid="26645"/>
                                        </p:tgtEl>
                                        <p:attrNameLst>
                                          <p:attrName>style.visibility</p:attrName>
                                        </p:attrNameLst>
                                      </p:cBhvr>
                                      <p:to>
                                        <p:strVal val="visible"/>
                                      </p:to>
                                    </p:set>
                                    <p:anim calcmode="lin" valueType="num">
                                      <p:cBhvr additive="base">
                                        <p:cTn id="79" dur="500" fill="hold"/>
                                        <p:tgtEl>
                                          <p:spTgt spid="26645"/>
                                        </p:tgtEl>
                                        <p:attrNameLst>
                                          <p:attrName>ppt_x</p:attrName>
                                        </p:attrNameLst>
                                      </p:cBhvr>
                                      <p:tavLst>
                                        <p:tav tm="0">
                                          <p:val>
                                            <p:strVal val="#ppt_x"/>
                                          </p:val>
                                        </p:tav>
                                        <p:tav tm="100000">
                                          <p:val>
                                            <p:strVal val="#ppt_x"/>
                                          </p:val>
                                        </p:tav>
                                      </p:tavLst>
                                    </p:anim>
                                    <p:anim calcmode="lin" valueType="num">
                                      <p:cBhvr additive="base">
                                        <p:cTn id="80" dur="500" fill="hold"/>
                                        <p:tgtEl>
                                          <p:spTgt spid="26645"/>
                                        </p:tgtEl>
                                        <p:attrNameLst>
                                          <p:attrName>ppt_y</p:attrName>
                                        </p:attrNameLst>
                                      </p:cBhvr>
                                      <p:tavLst>
                                        <p:tav tm="0">
                                          <p:val>
                                            <p:strVal val="1+#ppt_h/2"/>
                                          </p:val>
                                        </p:tav>
                                        <p:tav tm="100000">
                                          <p:val>
                                            <p:strVal val="#ppt_y"/>
                                          </p:val>
                                        </p:tav>
                                      </p:tavLst>
                                    </p:anim>
                                  </p:childTnLst>
                                </p:cTn>
                              </p:par>
                              <p:par>
                                <p:cTn id="81" presetID="2" presetClass="entr" presetSubtype="4" fill="hold" grpId="0" nodeType="withEffect">
                                  <p:stCondLst>
                                    <p:cond delay="0"/>
                                  </p:stCondLst>
                                  <p:childTnLst>
                                    <p:set>
                                      <p:cBhvr>
                                        <p:cTn id="82" dur="1" fill="hold">
                                          <p:stCondLst>
                                            <p:cond delay="0"/>
                                          </p:stCondLst>
                                        </p:cTn>
                                        <p:tgtEl>
                                          <p:spTgt spid="26646"/>
                                        </p:tgtEl>
                                        <p:attrNameLst>
                                          <p:attrName>style.visibility</p:attrName>
                                        </p:attrNameLst>
                                      </p:cBhvr>
                                      <p:to>
                                        <p:strVal val="visible"/>
                                      </p:to>
                                    </p:set>
                                    <p:anim calcmode="lin" valueType="num">
                                      <p:cBhvr additive="base">
                                        <p:cTn id="83" dur="500" fill="hold"/>
                                        <p:tgtEl>
                                          <p:spTgt spid="26646"/>
                                        </p:tgtEl>
                                        <p:attrNameLst>
                                          <p:attrName>ppt_x</p:attrName>
                                        </p:attrNameLst>
                                      </p:cBhvr>
                                      <p:tavLst>
                                        <p:tav tm="0">
                                          <p:val>
                                            <p:strVal val="#ppt_x"/>
                                          </p:val>
                                        </p:tav>
                                        <p:tav tm="100000">
                                          <p:val>
                                            <p:strVal val="#ppt_x"/>
                                          </p:val>
                                        </p:tav>
                                      </p:tavLst>
                                    </p:anim>
                                    <p:anim calcmode="lin" valueType="num">
                                      <p:cBhvr additive="base">
                                        <p:cTn id="84" dur="500" fill="hold"/>
                                        <p:tgtEl>
                                          <p:spTgt spid="26646"/>
                                        </p:tgtEl>
                                        <p:attrNameLst>
                                          <p:attrName>ppt_y</p:attrName>
                                        </p:attrNameLst>
                                      </p:cBhvr>
                                      <p:tavLst>
                                        <p:tav tm="0">
                                          <p:val>
                                            <p:strVal val="1+#ppt_h/2"/>
                                          </p:val>
                                        </p:tav>
                                        <p:tav tm="100000">
                                          <p:val>
                                            <p:strVal val="#ppt_y"/>
                                          </p:val>
                                        </p:tav>
                                      </p:tavLst>
                                    </p:anim>
                                  </p:childTnLst>
                                </p:cTn>
                              </p:par>
                              <p:par>
                                <p:cTn id="85" presetID="2" presetClass="entr" presetSubtype="4" fill="hold" grpId="0" nodeType="withEffect">
                                  <p:stCondLst>
                                    <p:cond delay="0"/>
                                  </p:stCondLst>
                                  <p:childTnLst>
                                    <p:set>
                                      <p:cBhvr>
                                        <p:cTn id="86" dur="1" fill="hold">
                                          <p:stCondLst>
                                            <p:cond delay="0"/>
                                          </p:stCondLst>
                                        </p:cTn>
                                        <p:tgtEl>
                                          <p:spTgt spid="26647"/>
                                        </p:tgtEl>
                                        <p:attrNameLst>
                                          <p:attrName>style.visibility</p:attrName>
                                        </p:attrNameLst>
                                      </p:cBhvr>
                                      <p:to>
                                        <p:strVal val="visible"/>
                                      </p:to>
                                    </p:set>
                                    <p:anim calcmode="lin" valueType="num">
                                      <p:cBhvr additive="base">
                                        <p:cTn id="87" dur="500" fill="hold"/>
                                        <p:tgtEl>
                                          <p:spTgt spid="26647"/>
                                        </p:tgtEl>
                                        <p:attrNameLst>
                                          <p:attrName>ppt_x</p:attrName>
                                        </p:attrNameLst>
                                      </p:cBhvr>
                                      <p:tavLst>
                                        <p:tav tm="0">
                                          <p:val>
                                            <p:strVal val="#ppt_x"/>
                                          </p:val>
                                        </p:tav>
                                        <p:tav tm="100000">
                                          <p:val>
                                            <p:strVal val="#ppt_x"/>
                                          </p:val>
                                        </p:tav>
                                      </p:tavLst>
                                    </p:anim>
                                    <p:anim calcmode="lin" valueType="num">
                                      <p:cBhvr additive="base">
                                        <p:cTn id="88" dur="500" fill="hold"/>
                                        <p:tgtEl>
                                          <p:spTgt spid="26647"/>
                                        </p:tgtEl>
                                        <p:attrNameLst>
                                          <p:attrName>ppt_y</p:attrName>
                                        </p:attrNameLst>
                                      </p:cBhvr>
                                      <p:tavLst>
                                        <p:tav tm="0">
                                          <p:val>
                                            <p:strVal val="1+#ppt_h/2"/>
                                          </p:val>
                                        </p:tav>
                                        <p:tav tm="100000">
                                          <p:val>
                                            <p:strVal val="#ppt_y"/>
                                          </p:val>
                                        </p:tav>
                                      </p:tavLst>
                                    </p:anim>
                                  </p:childTnLst>
                                </p:cTn>
                              </p:par>
                              <p:par>
                                <p:cTn id="89" presetID="2" presetClass="entr" presetSubtype="4" fill="hold" grpId="0" nodeType="withEffect">
                                  <p:stCondLst>
                                    <p:cond delay="0"/>
                                  </p:stCondLst>
                                  <p:childTnLst>
                                    <p:set>
                                      <p:cBhvr>
                                        <p:cTn id="90" dur="1" fill="hold">
                                          <p:stCondLst>
                                            <p:cond delay="0"/>
                                          </p:stCondLst>
                                        </p:cTn>
                                        <p:tgtEl>
                                          <p:spTgt spid="26648"/>
                                        </p:tgtEl>
                                        <p:attrNameLst>
                                          <p:attrName>style.visibility</p:attrName>
                                        </p:attrNameLst>
                                      </p:cBhvr>
                                      <p:to>
                                        <p:strVal val="visible"/>
                                      </p:to>
                                    </p:set>
                                    <p:anim calcmode="lin" valueType="num">
                                      <p:cBhvr additive="base">
                                        <p:cTn id="91" dur="500" fill="hold"/>
                                        <p:tgtEl>
                                          <p:spTgt spid="26648"/>
                                        </p:tgtEl>
                                        <p:attrNameLst>
                                          <p:attrName>ppt_x</p:attrName>
                                        </p:attrNameLst>
                                      </p:cBhvr>
                                      <p:tavLst>
                                        <p:tav tm="0">
                                          <p:val>
                                            <p:strVal val="#ppt_x"/>
                                          </p:val>
                                        </p:tav>
                                        <p:tav tm="100000">
                                          <p:val>
                                            <p:strVal val="#ppt_x"/>
                                          </p:val>
                                        </p:tav>
                                      </p:tavLst>
                                    </p:anim>
                                    <p:anim calcmode="lin" valueType="num">
                                      <p:cBhvr additive="base">
                                        <p:cTn id="92" dur="500" fill="hold"/>
                                        <p:tgtEl>
                                          <p:spTgt spid="26648"/>
                                        </p:tgtEl>
                                        <p:attrNameLst>
                                          <p:attrName>ppt_y</p:attrName>
                                        </p:attrNameLst>
                                      </p:cBhvr>
                                      <p:tavLst>
                                        <p:tav tm="0">
                                          <p:val>
                                            <p:strVal val="1+#ppt_h/2"/>
                                          </p:val>
                                        </p:tav>
                                        <p:tav tm="100000">
                                          <p:val>
                                            <p:strVal val="#ppt_y"/>
                                          </p:val>
                                        </p:tav>
                                      </p:tavLst>
                                    </p:anim>
                                  </p:childTnLst>
                                </p:cTn>
                              </p:par>
                              <p:par>
                                <p:cTn id="93" presetID="2" presetClass="entr" presetSubtype="4" fill="hold" grpId="0" nodeType="withEffect">
                                  <p:stCondLst>
                                    <p:cond delay="0"/>
                                  </p:stCondLst>
                                  <p:childTnLst>
                                    <p:set>
                                      <p:cBhvr>
                                        <p:cTn id="94" dur="1" fill="hold">
                                          <p:stCondLst>
                                            <p:cond delay="0"/>
                                          </p:stCondLst>
                                        </p:cTn>
                                        <p:tgtEl>
                                          <p:spTgt spid="26649"/>
                                        </p:tgtEl>
                                        <p:attrNameLst>
                                          <p:attrName>style.visibility</p:attrName>
                                        </p:attrNameLst>
                                      </p:cBhvr>
                                      <p:to>
                                        <p:strVal val="visible"/>
                                      </p:to>
                                    </p:set>
                                    <p:anim calcmode="lin" valueType="num">
                                      <p:cBhvr additive="base">
                                        <p:cTn id="95" dur="500" fill="hold"/>
                                        <p:tgtEl>
                                          <p:spTgt spid="26649"/>
                                        </p:tgtEl>
                                        <p:attrNameLst>
                                          <p:attrName>ppt_x</p:attrName>
                                        </p:attrNameLst>
                                      </p:cBhvr>
                                      <p:tavLst>
                                        <p:tav tm="0">
                                          <p:val>
                                            <p:strVal val="#ppt_x"/>
                                          </p:val>
                                        </p:tav>
                                        <p:tav tm="100000">
                                          <p:val>
                                            <p:strVal val="#ppt_x"/>
                                          </p:val>
                                        </p:tav>
                                      </p:tavLst>
                                    </p:anim>
                                    <p:anim calcmode="lin" valueType="num">
                                      <p:cBhvr additive="base">
                                        <p:cTn id="96" dur="500" fill="hold"/>
                                        <p:tgtEl>
                                          <p:spTgt spid="26649"/>
                                        </p:tgtEl>
                                        <p:attrNameLst>
                                          <p:attrName>ppt_y</p:attrName>
                                        </p:attrNameLst>
                                      </p:cBhvr>
                                      <p:tavLst>
                                        <p:tav tm="0">
                                          <p:val>
                                            <p:strVal val="1+#ppt_h/2"/>
                                          </p:val>
                                        </p:tav>
                                        <p:tav tm="100000">
                                          <p:val>
                                            <p:strVal val="#ppt_y"/>
                                          </p:val>
                                        </p:tav>
                                      </p:tavLst>
                                    </p:anim>
                                  </p:childTnLst>
                                </p:cTn>
                              </p:par>
                              <p:par>
                                <p:cTn id="97" presetID="2" presetClass="entr" presetSubtype="4" fill="hold" grpId="0" nodeType="withEffect">
                                  <p:stCondLst>
                                    <p:cond delay="0"/>
                                  </p:stCondLst>
                                  <p:childTnLst>
                                    <p:set>
                                      <p:cBhvr>
                                        <p:cTn id="98" dur="1" fill="hold">
                                          <p:stCondLst>
                                            <p:cond delay="0"/>
                                          </p:stCondLst>
                                        </p:cTn>
                                        <p:tgtEl>
                                          <p:spTgt spid="26650"/>
                                        </p:tgtEl>
                                        <p:attrNameLst>
                                          <p:attrName>style.visibility</p:attrName>
                                        </p:attrNameLst>
                                      </p:cBhvr>
                                      <p:to>
                                        <p:strVal val="visible"/>
                                      </p:to>
                                    </p:set>
                                    <p:anim calcmode="lin" valueType="num">
                                      <p:cBhvr additive="base">
                                        <p:cTn id="99" dur="500" fill="hold"/>
                                        <p:tgtEl>
                                          <p:spTgt spid="26650"/>
                                        </p:tgtEl>
                                        <p:attrNameLst>
                                          <p:attrName>ppt_x</p:attrName>
                                        </p:attrNameLst>
                                      </p:cBhvr>
                                      <p:tavLst>
                                        <p:tav tm="0">
                                          <p:val>
                                            <p:strVal val="#ppt_x"/>
                                          </p:val>
                                        </p:tav>
                                        <p:tav tm="100000">
                                          <p:val>
                                            <p:strVal val="#ppt_x"/>
                                          </p:val>
                                        </p:tav>
                                      </p:tavLst>
                                    </p:anim>
                                    <p:anim calcmode="lin" valueType="num">
                                      <p:cBhvr additive="base">
                                        <p:cTn id="100" dur="500" fill="hold"/>
                                        <p:tgtEl>
                                          <p:spTgt spid="26650"/>
                                        </p:tgtEl>
                                        <p:attrNameLst>
                                          <p:attrName>ppt_y</p:attrName>
                                        </p:attrNameLst>
                                      </p:cBhvr>
                                      <p:tavLst>
                                        <p:tav tm="0">
                                          <p:val>
                                            <p:strVal val="1+#ppt_h/2"/>
                                          </p:val>
                                        </p:tav>
                                        <p:tav tm="100000">
                                          <p:val>
                                            <p:strVal val="#ppt_y"/>
                                          </p:val>
                                        </p:tav>
                                      </p:tavLst>
                                    </p:anim>
                                  </p:childTnLst>
                                </p:cTn>
                              </p:par>
                              <p:par>
                                <p:cTn id="101" presetID="2" presetClass="entr" presetSubtype="4" fill="hold" grpId="0" nodeType="withEffect">
                                  <p:stCondLst>
                                    <p:cond delay="0"/>
                                  </p:stCondLst>
                                  <p:childTnLst>
                                    <p:set>
                                      <p:cBhvr>
                                        <p:cTn id="102" dur="1" fill="hold">
                                          <p:stCondLst>
                                            <p:cond delay="0"/>
                                          </p:stCondLst>
                                        </p:cTn>
                                        <p:tgtEl>
                                          <p:spTgt spid="26651"/>
                                        </p:tgtEl>
                                        <p:attrNameLst>
                                          <p:attrName>style.visibility</p:attrName>
                                        </p:attrNameLst>
                                      </p:cBhvr>
                                      <p:to>
                                        <p:strVal val="visible"/>
                                      </p:to>
                                    </p:set>
                                    <p:anim calcmode="lin" valueType="num">
                                      <p:cBhvr additive="base">
                                        <p:cTn id="103" dur="500" fill="hold"/>
                                        <p:tgtEl>
                                          <p:spTgt spid="26651"/>
                                        </p:tgtEl>
                                        <p:attrNameLst>
                                          <p:attrName>ppt_x</p:attrName>
                                        </p:attrNameLst>
                                      </p:cBhvr>
                                      <p:tavLst>
                                        <p:tav tm="0">
                                          <p:val>
                                            <p:strVal val="#ppt_x"/>
                                          </p:val>
                                        </p:tav>
                                        <p:tav tm="100000">
                                          <p:val>
                                            <p:strVal val="#ppt_x"/>
                                          </p:val>
                                        </p:tav>
                                      </p:tavLst>
                                    </p:anim>
                                    <p:anim calcmode="lin" valueType="num">
                                      <p:cBhvr additive="base">
                                        <p:cTn id="104" dur="500" fill="hold"/>
                                        <p:tgtEl>
                                          <p:spTgt spid="26651"/>
                                        </p:tgtEl>
                                        <p:attrNameLst>
                                          <p:attrName>ppt_y</p:attrName>
                                        </p:attrNameLst>
                                      </p:cBhvr>
                                      <p:tavLst>
                                        <p:tav tm="0">
                                          <p:val>
                                            <p:strVal val="1+#ppt_h/2"/>
                                          </p:val>
                                        </p:tav>
                                        <p:tav tm="100000">
                                          <p:val>
                                            <p:strVal val="#ppt_y"/>
                                          </p:val>
                                        </p:tav>
                                      </p:tavLst>
                                    </p:anim>
                                  </p:childTnLst>
                                </p:cTn>
                              </p:par>
                              <p:par>
                                <p:cTn id="105" presetID="2" presetClass="entr" presetSubtype="4" fill="hold" grpId="0" nodeType="withEffect">
                                  <p:stCondLst>
                                    <p:cond delay="0"/>
                                  </p:stCondLst>
                                  <p:childTnLst>
                                    <p:set>
                                      <p:cBhvr>
                                        <p:cTn id="106" dur="1" fill="hold">
                                          <p:stCondLst>
                                            <p:cond delay="0"/>
                                          </p:stCondLst>
                                        </p:cTn>
                                        <p:tgtEl>
                                          <p:spTgt spid="26652"/>
                                        </p:tgtEl>
                                        <p:attrNameLst>
                                          <p:attrName>style.visibility</p:attrName>
                                        </p:attrNameLst>
                                      </p:cBhvr>
                                      <p:to>
                                        <p:strVal val="visible"/>
                                      </p:to>
                                    </p:set>
                                    <p:anim calcmode="lin" valueType="num">
                                      <p:cBhvr additive="base">
                                        <p:cTn id="107" dur="500" fill="hold"/>
                                        <p:tgtEl>
                                          <p:spTgt spid="26652"/>
                                        </p:tgtEl>
                                        <p:attrNameLst>
                                          <p:attrName>ppt_x</p:attrName>
                                        </p:attrNameLst>
                                      </p:cBhvr>
                                      <p:tavLst>
                                        <p:tav tm="0">
                                          <p:val>
                                            <p:strVal val="#ppt_x"/>
                                          </p:val>
                                        </p:tav>
                                        <p:tav tm="100000">
                                          <p:val>
                                            <p:strVal val="#ppt_x"/>
                                          </p:val>
                                        </p:tav>
                                      </p:tavLst>
                                    </p:anim>
                                    <p:anim calcmode="lin" valueType="num">
                                      <p:cBhvr additive="base">
                                        <p:cTn id="108" dur="500" fill="hold"/>
                                        <p:tgtEl>
                                          <p:spTgt spid="26652"/>
                                        </p:tgtEl>
                                        <p:attrNameLst>
                                          <p:attrName>ppt_y</p:attrName>
                                        </p:attrNameLst>
                                      </p:cBhvr>
                                      <p:tavLst>
                                        <p:tav tm="0">
                                          <p:val>
                                            <p:strVal val="1+#ppt_h/2"/>
                                          </p:val>
                                        </p:tav>
                                        <p:tav tm="100000">
                                          <p:val>
                                            <p:strVal val="#ppt_y"/>
                                          </p:val>
                                        </p:tav>
                                      </p:tavLst>
                                    </p:anim>
                                  </p:childTnLst>
                                </p:cTn>
                              </p:par>
                              <p:par>
                                <p:cTn id="109" presetID="2" presetClass="entr" presetSubtype="4" fill="hold" grpId="0" nodeType="withEffect">
                                  <p:stCondLst>
                                    <p:cond delay="0"/>
                                  </p:stCondLst>
                                  <p:childTnLst>
                                    <p:set>
                                      <p:cBhvr>
                                        <p:cTn id="110" dur="1" fill="hold">
                                          <p:stCondLst>
                                            <p:cond delay="0"/>
                                          </p:stCondLst>
                                        </p:cTn>
                                        <p:tgtEl>
                                          <p:spTgt spid="26653"/>
                                        </p:tgtEl>
                                        <p:attrNameLst>
                                          <p:attrName>style.visibility</p:attrName>
                                        </p:attrNameLst>
                                      </p:cBhvr>
                                      <p:to>
                                        <p:strVal val="visible"/>
                                      </p:to>
                                    </p:set>
                                    <p:anim calcmode="lin" valueType="num">
                                      <p:cBhvr additive="base">
                                        <p:cTn id="111" dur="500" fill="hold"/>
                                        <p:tgtEl>
                                          <p:spTgt spid="26653"/>
                                        </p:tgtEl>
                                        <p:attrNameLst>
                                          <p:attrName>ppt_x</p:attrName>
                                        </p:attrNameLst>
                                      </p:cBhvr>
                                      <p:tavLst>
                                        <p:tav tm="0">
                                          <p:val>
                                            <p:strVal val="#ppt_x"/>
                                          </p:val>
                                        </p:tav>
                                        <p:tav tm="100000">
                                          <p:val>
                                            <p:strVal val="#ppt_x"/>
                                          </p:val>
                                        </p:tav>
                                      </p:tavLst>
                                    </p:anim>
                                    <p:anim calcmode="lin" valueType="num">
                                      <p:cBhvr additive="base">
                                        <p:cTn id="112" dur="500" fill="hold"/>
                                        <p:tgtEl>
                                          <p:spTgt spid="26653"/>
                                        </p:tgtEl>
                                        <p:attrNameLst>
                                          <p:attrName>ppt_y</p:attrName>
                                        </p:attrNameLst>
                                      </p:cBhvr>
                                      <p:tavLst>
                                        <p:tav tm="0">
                                          <p:val>
                                            <p:strVal val="1+#ppt_h/2"/>
                                          </p:val>
                                        </p:tav>
                                        <p:tav tm="100000">
                                          <p:val>
                                            <p:strVal val="#ppt_y"/>
                                          </p:val>
                                        </p:tav>
                                      </p:tavLst>
                                    </p:anim>
                                  </p:childTnLst>
                                </p:cTn>
                              </p:par>
                              <p:par>
                                <p:cTn id="113" presetID="2" presetClass="entr" presetSubtype="4" fill="hold" grpId="0" nodeType="withEffect">
                                  <p:stCondLst>
                                    <p:cond delay="0"/>
                                  </p:stCondLst>
                                  <p:childTnLst>
                                    <p:set>
                                      <p:cBhvr>
                                        <p:cTn id="114" dur="1" fill="hold">
                                          <p:stCondLst>
                                            <p:cond delay="0"/>
                                          </p:stCondLst>
                                        </p:cTn>
                                        <p:tgtEl>
                                          <p:spTgt spid="26654"/>
                                        </p:tgtEl>
                                        <p:attrNameLst>
                                          <p:attrName>style.visibility</p:attrName>
                                        </p:attrNameLst>
                                      </p:cBhvr>
                                      <p:to>
                                        <p:strVal val="visible"/>
                                      </p:to>
                                    </p:set>
                                    <p:anim calcmode="lin" valueType="num">
                                      <p:cBhvr additive="base">
                                        <p:cTn id="115" dur="500" fill="hold"/>
                                        <p:tgtEl>
                                          <p:spTgt spid="26654"/>
                                        </p:tgtEl>
                                        <p:attrNameLst>
                                          <p:attrName>ppt_x</p:attrName>
                                        </p:attrNameLst>
                                      </p:cBhvr>
                                      <p:tavLst>
                                        <p:tav tm="0">
                                          <p:val>
                                            <p:strVal val="#ppt_x"/>
                                          </p:val>
                                        </p:tav>
                                        <p:tav tm="100000">
                                          <p:val>
                                            <p:strVal val="#ppt_x"/>
                                          </p:val>
                                        </p:tav>
                                      </p:tavLst>
                                    </p:anim>
                                    <p:anim calcmode="lin" valueType="num">
                                      <p:cBhvr additive="base">
                                        <p:cTn id="116" dur="500" fill="hold"/>
                                        <p:tgtEl>
                                          <p:spTgt spid="26654"/>
                                        </p:tgtEl>
                                        <p:attrNameLst>
                                          <p:attrName>ppt_y</p:attrName>
                                        </p:attrNameLst>
                                      </p:cBhvr>
                                      <p:tavLst>
                                        <p:tav tm="0">
                                          <p:val>
                                            <p:strVal val="1+#ppt_h/2"/>
                                          </p:val>
                                        </p:tav>
                                        <p:tav tm="100000">
                                          <p:val>
                                            <p:strVal val="#ppt_y"/>
                                          </p:val>
                                        </p:tav>
                                      </p:tavLst>
                                    </p:anim>
                                  </p:childTnLst>
                                </p:cTn>
                              </p:par>
                              <p:par>
                                <p:cTn id="117" presetID="2" presetClass="entr" presetSubtype="4" fill="hold" grpId="0" nodeType="withEffect">
                                  <p:stCondLst>
                                    <p:cond delay="0"/>
                                  </p:stCondLst>
                                  <p:childTnLst>
                                    <p:set>
                                      <p:cBhvr>
                                        <p:cTn id="118" dur="1" fill="hold">
                                          <p:stCondLst>
                                            <p:cond delay="0"/>
                                          </p:stCondLst>
                                        </p:cTn>
                                        <p:tgtEl>
                                          <p:spTgt spid="26655"/>
                                        </p:tgtEl>
                                        <p:attrNameLst>
                                          <p:attrName>style.visibility</p:attrName>
                                        </p:attrNameLst>
                                      </p:cBhvr>
                                      <p:to>
                                        <p:strVal val="visible"/>
                                      </p:to>
                                    </p:set>
                                    <p:anim calcmode="lin" valueType="num">
                                      <p:cBhvr additive="base">
                                        <p:cTn id="119" dur="500" fill="hold"/>
                                        <p:tgtEl>
                                          <p:spTgt spid="26655"/>
                                        </p:tgtEl>
                                        <p:attrNameLst>
                                          <p:attrName>ppt_x</p:attrName>
                                        </p:attrNameLst>
                                      </p:cBhvr>
                                      <p:tavLst>
                                        <p:tav tm="0">
                                          <p:val>
                                            <p:strVal val="#ppt_x"/>
                                          </p:val>
                                        </p:tav>
                                        <p:tav tm="100000">
                                          <p:val>
                                            <p:strVal val="#ppt_x"/>
                                          </p:val>
                                        </p:tav>
                                      </p:tavLst>
                                    </p:anim>
                                    <p:anim calcmode="lin" valueType="num">
                                      <p:cBhvr additive="base">
                                        <p:cTn id="120" dur="500" fill="hold"/>
                                        <p:tgtEl>
                                          <p:spTgt spid="26655"/>
                                        </p:tgtEl>
                                        <p:attrNameLst>
                                          <p:attrName>ppt_y</p:attrName>
                                        </p:attrNameLst>
                                      </p:cBhvr>
                                      <p:tavLst>
                                        <p:tav tm="0">
                                          <p:val>
                                            <p:strVal val="1+#ppt_h/2"/>
                                          </p:val>
                                        </p:tav>
                                        <p:tav tm="100000">
                                          <p:val>
                                            <p:strVal val="#ppt_y"/>
                                          </p:val>
                                        </p:tav>
                                      </p:tavLst>
                                    </p:anim>
                                  </p:childTnLst>
                                </p:cTn>
                              </p:par>
                              <p:par>
                                <p:cTn id="121" presetID="2" presetClass="entr" presetSubtype="4" fill="hold" grpId="0" nodeType="withEffect">
                                  <p:stCondLst>
                                    <p:cond delay="0"/>
                                  </p:stCondLst>
                                  <p:childTnLst>
                                    <p:set>
                                      <p:cBhvr>
                                        <p:cTn id="122" dur="1" fill="hold">
                                          <p:stCondLst>
                                            <p:cond delay="0"/>
                                          </p:stCondLst>
                                        </p:cTn>
                                        <p:tgtEl>
                                          <p:spTgt spid="26656"/>
                                        </p:tgtEl>
                                        <p:attrNameLst>
                                          <p:attrName>style.visibility</p:attrName>
                                        </p:attrNameLst>
                                      </p:cBhvr>
                                      <p:to>
                                        <p:strVal val="visible"/>
                                      </p:to>
                                    </p:set>
                                    <p:anim calcmode="lin" valueType="num">
                                      <p:cBhvr additive="base">
                                        <p:cTn id="123" dur="500" fill="hold"/>
                                        <p:tgtEl>
                                          <p:spTgt spid="26656"/>
                                        </p:tgtEl>
                                        <p:attrNameLst>
                                          <p:attrName>ppt_x</p:attrName>
                                        </p:attrNameLst>
                                      </p:cBhvr>
                                      <p:tavLst>
                                        <p:tav tm="0">
                                          <p:val>
                                            <p:strVal val="#ppt_x"/>
                                          </p:val>
                                        </p:tav>
                                        <p:tav tm="100000">
                                          <p:val>
                                            <p:strVal val="#ppt_x"/>
                                          </p:val>
                                        </p:tav>
                                      </p:tavLst>
                                    </p:anim>
                                    <p:anim calcmode="lin" valueType="num">
                                      <p:cBhvr additive="base">
                                        <p:cTn id="124" dur="500" fill="hold"/>
                                        <p:tgtEl>
                                          <p:spTgt spid="26656"/>
                                        </p:tgtEl>
                                        <p:attrNameLst>
                                          <p:attrName>ppt_y</p:attrName>
                                        </p:attrNameLst>
                                      </p:cBhvr>
                                      <p:tavLst>
                                        <p:tav tm="0">
                                          <p:val>
                                            <p:strVal val="1+#ppt_h/2"/>
                                          </p:val>
                                        </p:tav>
                                        <p:tav tm="100000">
                                          <p:val>
                                            <p:strVal val="#ppt_y"/>
                                          </p:val>
                                        </p:tav>
                                      </p:tavLst>
                                    </p:anim>
                                  </p:childTnLst>
                                </p:cTn>
                              </p:par>
                              <p:par>
                                <p:cTn id="125" presetID="2" presetClass="entr" presetSubtype="4" fill="hold" grpId="0" nodeType="withEffect">
                                  <p:stCondLst>
                                    <p:cond delay="0"/>
                                  </p:stCondLst>
                                  <p:childTnLst>
                                    <p:set>
                                      <p:cBhvr>
                                        <p:cTn id="126" dur="1" fill="hold">
                                          <p:stCondLst>
                                            <p:cond delay="0"/>
                                          </p:stCondLst>
                                        </p:cTn>
                                        <p:tgtEl>
                                          <p:spTgt spid="26657"/>
                                        </p:tgtEl>
                                        <p:attrNameLst>
                                          <p:attrName>style.visibility</p:attrName>
                                        </p:attrNameLst>
                                      </p:cBhvr>
                                      <p:to>
                                        <p:strVal val="visible"/>
                                      </p:to>
                                    </p:set>
                                    <p:anim calcmode="lin" valueType="num">
                                      <p:cBhvr additive="base">
                                        <p:cTn id="127" dur="500" fill="hold"/>
                                        <p:tgtEl>
                                          <p:spTgt spid="26657"/>
                                        </p:tgtEl>
                                        <p:attrNameLst>
                                          <p:attrName>ppt_x</p:attrName>
                                        </p:attrNameLst>
                                      </p:cBhvr>
                                      <p:tavLst>
                                        <p:tav tm="0">
                                          <p:val>
                                            <p:strVal val="#ppt_x"/>
                                          </p:val>
                                        </p:tav>
                                        <p:tav tm="100000">
                                          <p:val>
                                            <p:strVal val="#ppt_x"/>
                                          </p:val>
                                        </p:tav>
                                      </p:tavLst>
                                    </p:anim>
                                    <p:anim calcmode="lin" valueType="num">
                                      <p:cBhvr additive="base">
                                        <p:cTn id="128" dur="500" fill="hold"/>
                                        <p:tgtEl>
                                          <p:spTgt spid="26657"/>
                                        </p:tgtEl>
                                        <p:attrNameLst>
                                          <p:attrName>ppt_y</p:attrName>
                                        </p:attrNameLst>
                                      </p:cBhvr>
                                      <p:tavLst>
                                        <p:tav tm="0">
                                          <p:val>
                                            <p:strVal val="1+#ppt_h/2"/>
                                          </p:val>
                                        </p:tav>
                                        <p:tav tm="100000">
                                          <p:val>
                                            <p:strVal val="#ppt_y"/>
                                          </p:val>
                                        </p:tav>
                                      </p:tavLst>
                                    </p:anim>
                                  </p:childTnLst>
                                </p:cTn>
                              </p:par>
                              <p:par>
                                <p:cTn id="129" presetID="2" presetClass="entr" presetSubtype="4" fill="hold" grpId="0" nodeType="withEffect">
                                  <p:stCondLst>
                                    <p:cond delay="0"/>
                                  </p:stCondLst>
                                  <p:childTnLst>
                                    <p:set>
                                      <p:cBhvr>
                                        <p:cTn id="130" dur="1" fill="hold">
                                          <p:stCondLst>
                                            <p:cond delay="0"/>
                                          </p:stCondLst>
                                        </p:cTn>
                                        <p:tgtEl>
                                          <p:spTgt spid="26658"/>
                                        </p:tgtEl>
                                        <p:attrNameLst>
                                          <p:attrName>style.visibility</p:attrName>
                                        </p:attrNameLst>
                                      </p:cBhvr>
                                      <p:to>
                                        <p:strVal val="visible"/>
                                      </p:to>
                                    </p:set>
                                    <p:anim calcmode="lin" valueType="num">
                                      <p:cBhvr additive="base">
                                        <p:cTn id="131" dur="500" fill="hold"/>
                                        <p:tgtEl>
                                          <p:spTgt spid="26658"/>
                                        </p:tgtEl>
                                        <p:attrNameLst>
                                          <p:attrName>ppt_x</p:attrName>
                                        </p:attrNameLst>
                                      </p:cBhvr>
                                      <p:tavLst>
                                        <p:tav tm="0">
                                          <p:val>
                                            <p:strVal val="#ppt_x"/>
                                          </p:val>
                                        </p:tav>
                                        <p:tav tm="100000">
                                          <p:val>
                                            <p:strVal val="#ppt_x"/>
                                          </p:val>
                                        </p:tav>
                                      </p:tavLst>
                                    </p:anim>
                                    <p:anim calcmode="lin" valueType="num">
                                      <p:cBhvr additive="base">
                                        <p:cTn id="132" dur="500" fill="hold"/>
                                        <p:tgtEl>
                                          <p:spTgt spid="26658"/>
                                        </p:tgtEl>
                                        <p:attrNameLst>
                                          <p:attrName>ppt_y</p:attrName>
                                        </p:attrNameLst>
                                      </p:cBhvr>
                                      <p:tavLst>
                                        <p:tav tm="0">
                                          <p:val>
                                            <p:strVal val="1+#ppt_h/2"/>
                                          </p:val>
                                        </p:tav>
                                        <p:tav tm="100000">
                                          <p:val>
                                            <p:strVal val="#ppt_y"/>
                                          </p:val>
                                        </p:tav>
                                      </p:tavLst>
                                    </p:anim>
                                  </p:childTnLst>
                                </p:cTn>
                              </p:par>
                              <p:par>
                                <p:cTn id="133" presetID="2" presetClass="entr" presetSubtype="4" fill="hold" grpId="0" nodeType="withEffect">
                                  <p:stCondLst>
                                    <p:cond delay="0"/>
                                  </p:stCondLst>
                                  <p:childTnLst>
                                    <p:set>
                                      <p:cBhvr>
                                        <p:cTn id="134" dur="1" fill="hold">
                                          <p:stCondLst>
                                            <p:cond delay="0"/>
                                          </p:stCondLst>
                                        </p:cTn>
                                        <p:tgtEl>
                                          <p:spTgt spid="26659"/>
                                        </p:tgtEl>
                                        <p:attrNameLst>
                                          <p:attrName>style.visibility</p:attrName>
                                        </p:attrNameLst>
                                      </p:cBhvr>
                                      <p:to>
                                        <p:strVal val="visible"/>
                                      </p:to>
                                    </p:set>
                                    <p:anim calcmode="lin" valueType="num">
                                      <p:cBhvr additive="base">
                                        <p:cTn id="135" dur="500" fill="hold"/>
                                        <p:tgtEl>
                                          <p:spTgt spid="26659"/>
                                        </p:tgtEl>
                                        <p:attrNameLst>
                                          <p:attrName>ppt_x</p:attrName>
                                        </p:attrNameLst>
                                      </p:cBhvr>
                                      <p:tavLst>
                                        <p:tav tm="0">
                                          <p:val>
                                            <p:strVal val="#ppt_x"/>
                                          </p:val>
                                        </p:tav>
                                        <p:tav tm="100000">
                                          <p:val>
                                            <p:strVal val="#ppt_x"/>
                                          </p:val>
                                        </p:tav>
                                      </p:tavLst>
                                    </p:anim>
                                    <p:anim calcmode="lin" valueType="num">
                                      <p:cBhvr additive="base">
                                        <p:cTn id="136" dur="500" fill="hold"/>
                                        <p:tgtEl>
                                          <p:spTgt spid="26659"/>
                                        </p:tgtEl>
                                        <p:attrNameLst>
                                          <p:attrName>ppt_y</p:attrName>
                                        </p:attrNameLst>
                                      </p:cBhvr>
                                      <p:tavLst>
                                        <p:tav tm="0">
                                          <p:val>
                                            <p:strVal val="1+#ppt_h/2"/>
                                          </p:val>
                                        </p:tav>
                                        <p:tav tm="100000">
                                          <p:val>
                                            <p:strVal val="#ppt_y"/>
                                          </p:val>
                                        </p:tav>
                                      </p:tavLst>
                                    </p:anim>
                                  </p:childTnLst>
                                </p:cTn>
                              </p:par>
                              <p:par>
                                <p:cTn id="137" presetID="2" presetClass="entr" presetSubtype="4" fill="hold" grpId="0" nodeType="withEffect">
                                  <p:stCondLst>
                                    <p:cond delay="0"/>
                                  </p:stCondLst>
                                  <p:childTnLst>
                                    <p:set>
                                      <p:cBhvr>
                                        <p:cTn id="138" dur="1" fill="hold">
                                          <p:stCondLst>
                                            <p:cond delay="0"/>
                                          </p:stCondLst>
                                        </p:cTn>
                                        <p:tgtEl>
                                          <p:spTgt spid="26660"/>
                                        </p:tgtEl>
                                        <p:attrNameLst>
                                          <p:attrName>style.visibility</p:attrName>
                                        </p:attrNameLst>
                                      </p:cBhvr>
                                      <p:to>
                                        <p:strVal val="visible"/>
                                      </p:to>
                                    </p:set>
                                    <p:anim calcmode="lin" valueType="num">
                                      <p:cBhvr additive="base">
                                        <p:cTn id="139" dur="500" fill="hold"/>
                                        <p:tgtEl>
                                          <p:spTgt spid="26660"/>
                                        </p:tgtEl>
                                        <p:attrNameLst>
                                          <p:attrName>ppt_x</p:attrName>
                                        </p:attrNameLst>
                                      </p:cBhvr>
                                      <p:tavLst>
                                        <p:tav tm="0">
                                          <p:val>
                                            <p:strVal val="#ppt_x"/>
                                          </p:val>
                                        </p:tav>
                                        <p:tav tm="100000">
                                          <p:val>
                                            <p:strVal val="#ppt_x"/>
                                          </p:val>
                                        </p:tav>
                                      </p:tavLst>
                                    </p:anim>
                                    <p:anim calcmode="lin" valueType="num">
                                      <p:cBhvr additive="base">
                                        <p:cTn id="140" dur="500" fill="hold"/>
                                        <p:tgtEl>
                                          <p:spTgt spid="26660"/>
                                        </p:tgtEl>
                                        <p:attrNameLst>
                                          <p:attrName>ppt_y</p:attrName>
                                        </p:attrNameLst>
                                      </p:cBhvr>
                                      <p:tavLst>
                                        <p:tav tm="0">
                                          <p:val>
                                            <p:strVal val="1+#ppt_h/2"/>
                                          </p:val>
                                        </p:tav>
                                        <p:tav tm="100000">
                                          <p:val>
                                            <p:strVal val="#ppt_y"/>
                                          </p:val>
                                        </p:tav>
                                      </p:tavLst>
                                    </p:anim>
                                  </p:childTnLst>
                                </p:cTn>
                              </p:par>
                              <p:par>
                                <p:cTn id="141" presetID="2" presetClass="entr" presetSubtype="4" fill="hold" grpId="0" nodeType="withEffect">
                                  <p:stCondLst>
                                    <p:cond delay="0"/>
                                  </p:stCondLst>
                                  <p:childTnLst>
                                    <p:set>
                                      <p:cBhvr>
                                        <p:cTn id="142" dur="1" fill="hold">
                                          <p:stCondLst>
                                            <p:cond delay="0"/>
                                          </p:stCondLst>
                                        </p:cTn>
                                        <p:tgtEl>
                                          <p:spTgt spid="26661"/>
                                        </p:tgtEl>
                                        <p:attrNameLst>
                                          <p:attrName>style.visibility</p:attrName>
                                        </p:attrNameLst>
                                      </p:cBhvr>
                                      <p:to>
                                        <p:strVal val="visible"/>
                                      </p:to>
                                    </p:set>
                                    <p:anim calcmode="lin" valueType="num">
                                      <p:cBhvr additive="base">
                                        <p:cTn id="143" dur="500" fill="hold"/>
                                        <p:tgtEl>
                                          <p:spTgt spid="26661"/>
                                        </p:tgtEl>
                                        <p:attrNameLst>
                                          <p:attrName>ppt_x</p:attrName>
                                        </p:attrNameLst>
                                      </p:cBhvr>
                                      <p:tavLst>
                                        <p:tav tm="0">
                                          <p:val>
                                            <p:strVal val="#ppt_x"/>
                                          </p:val>
                                        </p:tav>
                                        <p:tav tm="100000">
                                          <p:val>
                                            <p:strVal val="#ppt_x"/>
                                          </p:val>
                                        </p:tav>
                                      </p:tavLst>
                                    </p:anim>
                                    <p:anim calcmode="lin" valueType="num">
                                      <p:cBhvr additive="base">
                                        <p:cTn id="144" dur="500" fill="hold"/>
                                        <p:tgtEl>
                                          <p:spTgt spid="26661"/>
                                        </p:tgtEl>
                                        <p:attrNameLst>
                                          <p:attrName>ppt_y</p:attrName>
                                        </p:attrNameLst>
                                      </p:cBhvr>
                                      <p:tavLst>
                                        <p:tav tm="0">
                                          <p:val>
                                            <p:strVal val="1+#ppt_h/2"/>
                                          </p:val>
                                        </p:tav>
                                        <p:tav tm="100000">
                                          <p:val>
                                            <p:strVal val="#ppt_y"/>
                                          </p:val>
                                        </p:tav>
                                      </p:tavLst>
                                    </p:anim>
                                  </p:childTnLst>
                                </p:cTn>
                              </p:par>
                              <p:par>
                                <p:cTn id="145" presetID="2" presetClass="entr" presetSubtype="4" fill="hold" grpId="0" nodeType="withEffect">
                                  <p:stCondLst>
                                    <p:cond delay="0"/>
                                  </p:stCondLst>
                                  <p:childTnLst>
                                    <p:set>
                                      <p:cBhvr>
                                        <p:cTn id="146" dur="1" fill="hold">
                                          <p:stCondLst>
                                            <p:cond delay="0"/>
                                          </p:stCondLst>
                                        </p:cTn>
                                        <p:tgtEl>
                                          <p:spTgt spid="26662"/>
                                        </p:tgtEl>
                                        <p:attrNameLst>
                                          <p:attrName>style.visibility</p:attrName>
                                        </p:attrNameLst>
                                      </p:cBhvr>
                                      <p:to>
                                        <p:strVal val="visible"/>
                                      </p:to>
                                    </p:set>
                                    <p:anim calcmode="lin" valueType="num">
                                      <p:cBhvr additive="base">
                                        <p:cTn id="147" dur="500" fill="hold"/>
                                        <p:tgtEl>
                                          <p:spTgt spid="26662"/>
                                        </p:tgtEl>
                                        <p:attrNameLst>
                                          <p:attrName>ppt_x</p:attrName>
                                        </p:attrNameLst>
                                      </p:cBhvr>
                                      <p:tavLst>
                                        <p:tav tm="0">
                                          <p:val>
                                            <p:strVal val="#ppt_x"/>
                                          </p:val>
                                        </p:tav>
                                        <p:tav tm="100000">
                                          <p:val>
                                            <p:strVal val="#ppt_x"/>
                                          </p:val>
                                        </p:tav>
                                      </p:tavLst>
                                    </p:anim>
                                    <p:anim calcmode="lin" valueType="num">
                                      <p:cBhvr additive="base">
                                        <p:cTn id="148" dur="500" fill="hold"/>
                                        <p:tgtEl>
                                          <p:spTgt spid="26662"/>
                                        </p:tgtEl>
                                        <p:attrNameLst>
                                          <p:attrName>ppt_y</p:attrName>
                                        </p:attrNameLst>
                                      </p:cBhvr>
                                      <p:tavLst>
                                        <p:tav tm="0">
                                          <p:val>
                                            <p:strVal val="1+#ppt_h/2"/>
                                          </p:val>
                                        </p:tav>
                                        <p:tav tm="100000">
                                          <p:val>
                                            <p:strVal val="#ppt_y"/>
                                          </p:val>
                                        </p:tav>
                                      </p:tavLst>
                                    </p:anim>
                                  </p:childTnLst>
                                </p:cTn>
                              </p:par>
                              <p:par>
                                <p:cTn id="149" presetID="2" presetClass="entr" presetSubtype="4" fill="hold" grpId="0" nodeType="withEffect">
                                  <p:stCondLst>
                                    <p:cond delay="0"/>
                                  </p:stCondLst>
                                  <p:childTnLst>
                                    <p:set>
                                      <p:cBhvr>
                                        <p:cTn id="150" dur="1" fill="hold">
                                          <p:stCondLst>
                                            <p:cond delay="0"/>
                                          </p:stCondLst>
                                        </p:cTn>
                                        <p:tgtEl>
                                          <p:spTgt spid="26663"/>
                                        </p:tgtEl>
                                        <p:attrNameLst>
                                          <p:attrName>style.visibility</p:attrName>
                                        </p:attrNameLst>
                                      </p:cBhvr>
                                      <p:to>
                                        <p:strVal val="visible"/>
                                      </p:to>
                                    </p:set>
                                    <p:anim calcmode="lin" valueType="num">
                                      <p:cBhvr additive="base">
                                        <p:cTn id="151" dur="500" fill="hold"/>
                                        <p:tgtEl>
                                          <p:spTgt spid="26663"/>
                                        </p:tgtEl>
                                        <p:attrNameLst>
                                          <p:attrName>ppt_x</p:attrName>
                                        </p:attrNameLst>
                                      </p:cBhvr>
                                      <p:tavLst>
                                        <p:tav tm="0">
                                          <p:val>
                                            <p:strVal val="#ppt_x"/>
                                          </p:val>
                                        </p:tav>
                                        <p:tav tm="100000">
                                          <p:val>
                                            <p:strVal val="#ppt_x"/>
                                          </p:val>
                                        </p:tav>
                                      </p:tavLst>
                                    </p:anim>
                                    <p:anim calcmode="lin" valueType="num">
                                      <p:cBhvr additive="base">
                                        <p:cTn id="152" dur="500" fill="hold"/>
                                        <p:tgtEl>
                                          <p:spTgt spid="26663"/>
                                        </p:tgtEl>
                                        <p:attrNameLst>
                                          <p:attrName>ppt_y</p:attrName>
                                        </p:attrNameLst>
                                      </p:cBhvr>
                                      <p:tavLst>
                                        <p:tav tm="0">
                                          <p:val>
                                            <p:strVal val="1+#ppt_h/2"/>
                                          </p:val>
                                        </p:tav>
                                        <p:tav tm="100000">
                                          <p:val>
                                            <p:strVal val="#ppt_y"/>
                                          </p:val>
                                        </p:tav>
                                      </p:tavLst>
                                    </p:anim>
                                  </p:childTnLst>
                                </p:cTn>
                              </p:par>
                              <p:par>
                                <p:cTn id="153" presetID="2" presetClass="entr" presetSubtype="4" fill="hold" grpId="0" nodeType="withEffect">
                                  <p:stCondLst>
                                    <p:cond delay="0"/>
                                  </p:stCondLst>
                                  <p:childTnLst>
                                    <p:set>
                                      <p:cBhvr>
                                        <p:cTn id="154" dur="1" fill="hold">
                                          <p:stCondLst>
                                            <p:cond delay="0"/>
                                          </p:stCondLst>
                                        </p:cTn>
                                        <p:tgtEl>
                                          <p:spTgt spid="26664"/>
                                        </p:tgtEl>
                                        <p:attrNameLst>
                                          <p:attrName>style.visibility</p:attrName>
                                        </p:attrNameLst>
                                      </p:cBhvr>
                                      <p:to>
                                        <p:strVal val="visible"/>
                                      </p:to>
                                    </p:set>
                                    <p:anim calcmode="lin" valueType="num">
                                      <p:cBhvr additive="base">
                                        <p:cTn id="155" dur="500" fill="hold"/>
                                        <p:tgtEl>
                                          <p:spTgt spid="26664"/>
                                        </p:tgtEl>
                                        <p:attrNameLst>
                                          <p:attrName>ppt_x</p:attrName>
                                        </p:attrNameLst>
                                      </p:cBhvr>
                                      <p:tavLst>
                                        <p:tav tm="0">
                                          <p:val>
                                            <p:strVal val="#ppt_x"/>
                                          </p:val>
                                        </p:tav>
                                        <p:tav tm="100000">
                                          <p:val>
                                            <p:strVal val="#ppt_x"/>
                                          </p:val>
                                        </p:tav>
                                      </p:tavLst>
                                    </p:anim>
                                    <p:anim calcmode="lin" valueType="num">
                                      <p:cBhvr additive="base">
                                        <p:cTn id="156" dur="500" fill="hold"/>
                                        <p:tgtEl>
                                          <p:spTgt spid="26664"/>
                                        </p:tgtEl>
                                        <p:attrNameLst>
                                          <p:attrName>ppt_y</p:attrName>
                                        </p:attrNameLst>
                                      </p:cBhvr>
                                      <p:tavLst>
                                        <p:tav tm="0">
                                          <p:val>
                                            <p:strVal val="1+#ppt_h/2"/>
                                          </p:val>
                                        </p:tav>
                                        <p:tav tm="100000">
                                          <p:val>
                                            <p:strVal val="#ppt_y"/>
                                          </p:val>
                                        </p:tav>
                                      </p:tavLst>
                                    </p:anim>
                                  </p:childTnLst>
                                </p:cTn>
                              </p:par>
                              <p:par>
                                <p:cTn id="157" presetID="2" presetClass="entr" presetSubtype="4" fill="hold" grpId="0" nodeType="withEffect">
                                  <p:stCondLst>
                                    <p:cond delay="0"/>
                                  </p:stCondLst>
                                  <p:childTnLst>
                                    <p:set>
                                      <p:cBhvr>
                                        <p:cTn id="158" dur="1" fill="hold">
                                          <p:stCondLst>
                                            <p:cond delay="0"/>
                                          </p:stCondLst>
                                        </p:cTn>
                                        <p:tgtEl>
                                          <p:spTgt spid="26665"/>
                                        </p:tgtEl>
                                        <p:attrNameLst>
                                          <p:attrName>style.visibility</p:attrName>
                                        </p:attrNameLst>
                                      </p:cBhvr>
                                      <p:to>
                                        <p:strVal val="visible"/>
                                      </p:to>
                                    </p:set>
                                    <p:anim calcmode="lin" valueType="num">
                                      <p:cBhvr additive="base">
                                        <p:cTn id="159" dur="500" fill="hold"/>
                                        <p:tgtEl>
                                          <p:spTgt spid="26665"/>
                                        </p:tgtEl>
                                        <p:attrNameLst>
                                          <p:attrName>ppt_x</p:attrName>
                                        </p:attrNameLst>
                                      </p:cBhvr>
                                      <p:tavLst>
                                        <p:tav tm="0">
                                          <p:val>
                                            <p:strVal val="#ppt_x"/>
                                          </p:val>
                                        </p:tav>
                                        <p:tav tm="100000">
                                          <p:val>
                                            <p:strVal val="#ppt_x"/>
                                          </p:val>
                                        </p:tav>
                                      </p:tavLst>
                                    </p:anim>
                                    <p:anim calcmode="lin" valueType="num">
                                      <p:cBhvr additive="base">
                                        <p:cTn id="160" dur="500" fill="hold"/>
                                        <p:tgtEl>
                                          <p:spTgt spid="26665"/>
                                        </p:tgtEl>
                                        <p:attrNameLst>
                                          <p:attrName>ppt_y</p:attrName>
                                        </p:attrNameLst>
                                      </p:cBhvr>
                                      <p:tavLst>
                                        <p:tav tm="0">
                                          <p:val>
                                            <p:strVal val="1+#ppt_h/2"/>
                                          </p:val>
                                        </p:tav>
                                        <p:tav tm="100000">
                                          <p:val>
                                            <p:strVal val="#ppt_y"/>
                                          </p:val>
                                        </p:tav>
                                      </p:tavLst>
                                    </p:anim>
                                  </p:childTnLst>
                                </p:cTn>
                              </p:par>
                              <p:par>
                                <p:cTn id="161" presetID="2" presetClass="entr" presetSubtype="4" fill="hold" grpId="0" nodeType="withEffect">
                                  <p:stCondLst>
                                    <p:cond delay="0"/>
                                  </p:stCondLst>
                                  <p:childTnLst>
                                    <p:set>
                                      <p:cBhvr>
                                        <p:cTn id="162" dur="1" fill="hold">
                                          <p:stCondLst>
                                            <p:cond delay="0"/>
                                          </p:stCondLst>
                                        </p:cTn>
                                        <p:tgtEl>
                                          <p:spTgt spid="26666"/>
                                        </p:tgtEl>
                                        <p:attrNameLst>
                                          <p:attrName>style.visibility</p:attrName>
                                        </p:attrNameLst>
                                      </p:cBhvr>
                                      <p:to>
                                        <p:strVal val="visible"/>
                                      </p:to>
                                    </p:set>
                                    <p:anim calcmode="lin" valueType="num">
                                      <p:cBhvr additive="base">
                                        <p:cTn id="163" dur="500" fill="hold"/>
                                        <p:tgtEl>
                                          <p:spTgt spid="26666"/>
                                        </p:tgtEl>
                                        <p:attrNameLst>
                                          <p:attrName>ppt_x</p:attrName>
                                        </p:attrNameLst>
                                      </p:cBhvr>
                                      <p:tavLst>
                                        <p:tav tm="0">
                                          <p:val>
                                            <p:strVal val="#ppt_x"/>
                                          </p:val>
                                        </p:tav>
                                        <p:tav tm="100000">
                                          <p:val>
                                            <p:strVal val="#ppt_x"/>
                                          </p:val>
                                        </p:tav>
                                      </p:tavLst>
                                    </p:anim>
                                    <p:anim calcmode="lin" valueType="num">
                                      <p:cBhvr additive="base">
                                        <p:cTn id="164" dur="500" fill="hold"/>
                                        <p:tgtEl>
                                          <p:spTgt spid="26666"/>
                                        </p:tgtEl>
                                        <p:attrNameLst>
                                          <p:attrName>ppt_y</p:attrName>
                                        </p:attrNameLst>
                                      </p:cBhvr>
                                      <p:tavLst>
                                        <p:tav tm="0">
                                          <p:val>
                                            <p:strVal val="1+#ppt_h/2"/>
                                          </p:val>
                                        </p:tav>
                                        <p:tav tm="100000">
                                          <p:val>
                                            <p:strVal val="#ppt_y"/>
                                          </p:val>
                                        </p:tav>
                                      </p:tavLst>
                                    </p:anim>
                                  </p:childTnLst>
                                </p:cTn>
                              </p:par>
                              <p:par>
                                <p:cTn id="165" presetID="2" presetClass="entr" presetSubtype="4" fill="hold" grpId="0" nodeType="withEffect">
                                  <p:stCondLst>
                                    <p:cond delay="0"/>
                                  </p:stCondLst>
                                  <p:childTnLst>
                                    <p:set>
                                      <p:cBhvr>
                                        <p:cTn id="166" dur="1" fill="hold">
                                          <p:stCondLst>
                                            <p:cond delay="0"/>
                                          </p:stCondLst>
                                        </p:cTn>
                                        <p:tgtEl>
                                          <p:spTgt spid="26667"/>
                                        </p:tgtEl>
                                        <p:attrNameLst>
                                          <p:attrName>style.visibility</p:attrName>
                                        </p:attrNameLst>
                                      </p:cBhvr>
                                      <p:to>
                                        <p:strVal val="visible"/>
                                      </p:to>
                                    </p:set>
                                    <p:anim calcmode="lin" valueType="num">
                                      <p:cBhvr additive="base">
                                        <p:cTn id="167" dur="500" fill="hold"/>
                                        <p:tgtEl>
                                          <p:spTgt spid="26667"/>
                                        </p:tgtEl>
                                        <p:attrNameLst>
                                          <p:attrName>ppt_x</p:attrName>
                                        </p:attrNameLst>
                                      </p:cBhvr>
                                      <p:tavLst>
                                        <p:tav tm="0">
                                          <p:val>
                                            <p:strVal val="#ppt_x"/>
                                          </p:val>
                                        </p:tav>
                                        <p:tav tm="100000">
                                          <p:val>
                                            <p:strVal val="#ppt_x"/>
                                          </p:val>
                                        </p:tav>
                                      </p:tavLst>
                                    </p:anim>
                                    <p:anim calcmode="lin" valueType="num">
                                      <p:cBhvr additive="base">
                                        <p:cTn id="168" dur="500" fill="hold"/>
                                        <p:tgtEl>
                                          <p:spTgt spid="26667"/>
                                        </p:tgtEl>
                                        <p:attrNameLst>
                                          <p:attrName>ppt_y</p:attrName>
                                        </p:attrNameLst>
                                      </p:cBhvr>
                                      <p:tavLst>
                                        <p:tav tm="0">
                                          <p:val>
                                            <p:strVal val="1+#ppt_h/2"/>
                                          </p:val>
                                        </p:tav>
                                        <p:tav tm="100000">
                                          <p:val>
                                            <p:strVal val="#ppt_y"/>
                                          </p:val>
                                        </p:tav>
                                      </p:tavLst>
                                    </p:anim>
                                  </p:childTnLst>
                                </p:cTn>
                              </p:par>
                              <p:par>
                                <p:cTn id="169" presetID="2" presetClass="entr" presetSubtype="4" fill="hold" grpId="0" nodeType="withEffect">
                                  <p:stCondLst>
                                    <p:cond delay="0"/>
                                  </p:stCondLst>
                                  <p:childTnLst>
                                    <p:set>
                                      <p:cBhvr>
                                        <p:cTn id="170" dur="1" fill="hold">
                                          <p:stCondLst>
                                            <p:cond delay="0"/>
                                          </p:stCondLst>
                                        </p:cTn>
                                        <p:tgtEl>
                                          <p:spTgt spid="26668"/>
                                        </p:tgtEl>
                                        <p:attrNameLst>
                                          <p:attrName>style.visibility</p:attrName>
                                        </p:attrNameLst>
                                      </p:cBhvr>
                                      <p:to>
                                        <p:strVal val="visible"/>
                                      </p:to>
                                    </p:set>
                                    <p:anim calcmode="lin" valueType="num">
                                      <p:cBhvr additive="base">
                                        <p:cTn id="171" dur="500" fill="hold"/>
                                        <p:tgtEl>
                                          <p:spTgt spid="26668"/>
                                        </p:tgtEl>
                                        <p:attrNameLst>
                                          <p:attrName>ppt_x</p:attrName>
                                        </p:attrNameLst>
                                      </p:cBhvr>
                                      <p:tavLst>
                                        <p:tav tm="0">
                                          <p:val>
                                            <p:strVal val="#ppt_x"/>
                                          </p:val>
                                        </p:tav>
                                        <p:tav tm="100000">
                                          <p:val>
                                            <p:strVal val="#ppt_x"/>
                                          </p:val>
                                        </p:tav>
                                      </p:tavLst>
                                    </p:anim>
                                    <p:anim calcmode="lin" valueType="num">
                                      <p:cBhvr additive="base">
                                        <p:cTn id="172" dur="500" fill="hold"/>
                                        <p:tgtEl>
                                          <p:spTgt spid="26668"/>
                                        </p:tgtEl>
                                        <p:attrNameLst>
                                          <p:attrName>ppt_y</p:attrName>
                                        </p:attrNameLst>
                                      </p:cBhvr>
                                      <p:tavLst>
                                        <p:tav tm="0">
                                          <p:val>
                                            <p:strVal val="1+#ppt_h/2"/>
                                          </p:val>
                                        </p:tav>
                                        <p:tav tm="100000">
                                          <p:val>
                                            <p:strVal val="#ppt_y"/>
                                          </p:val>
                                        </p:tav>
                                      </p:tavLst>
                                    </p:anim>
                                  </p:childTnLst>
                                </p:cTn>
                              </p:par>
                              <p:par>
                                <p:cTn id="173" presetID="2" presetClass="entr" presetSubtype="4" fill="hold" grpId="0" nodeType="withEffect">
                                  <p:stCondLst>
                                    <p:cond delay="0"/>
                                  </p:stCondLst>
                                  <p:childTnLst>
                                    <p:set>
                                      <p:cBhvr>
                                        <p:cTn id="174" dur="1" fill="hold">
                                          <p:stCondLst>
                                            <p:cond delay="0"/>
                                          </p:stCondLst>
                                        </p:cTn>
                                        <p:tgtEl>
                                          <p:spTgt spid="26669"/>
                                        </p:tgtEl>
                                        <p:attrNameLst>
                                          <p:attrName>style.visibility</p:attrName>
                                        </p:attrNameLst>
                                      </p:cBhvr>
                                      <p:to>
                                        <p:strVal val="visible"/>
                                      </p:to>
                                    </p:set>
                                    <p:anim calcmode="lin" valueType="num">
                                      <p:cBhvr additive="base">
                                        <p:cTn id="175" dur="500" fill="hold"/>
                                        <p:tgtEl>
                                          <p:spTgt spid="26669"/>
                                        </p:tgtEl>
                                        <p:attrNameLst>
                                          <p:attrName>ppt_x</p:attrName>
                                        </p:attrNameLst>
                                      </p:cBhvr>
                                      <p:tavLst>
                                        <p:tav tm="0">
                                          <p:val>
                                            <p:strVal val="#ppt_x"/>
                                          </p:val>
                                        </p:tav>
                                        <p:tav tm="100000">
                                          <p:val>
                                            <p:strVal val="#ppt_x"/>
                                          </p:val>
                                        </p:tav>
                                      </p:tavLst>
                                    </p:anim>
                                    <p:anim calcmode="lin" valueType="num">
                                      <p:cBhvr additive="base">
                                        <p:cTn id="176" dur="500" fill="hold"/>
                                        <p:tgtEl>
                                          <p:spTgt spid="26669"/>
                                        </p:tgtEl>
                                        <p:attrNameLst>
                                          <p:attrName>ppt_y</p:attrName>
                                        </p:attrNameLst>
                                      </p:cBhvr>
                                      <p:tavLst>
                                        <p:tav tm="0">
                                          <p:val>
                                            <p:strVal val="1+#ppt_h/2"/>
                                          </p:val>
                                        </p:tav>
                                        <p:tav tm="100000">
                                          <p:val>
                                            <p:strVal val="#ppt_y"/>
                                          </p:val>
                                        </p:tav>
                                      </p:tavLst>
                                    </p:anim>
                                  </p:childTnLst>
                                </p:cTn>
                              </p:par>
                              <p:par>
                                <p:cTn id="177" presetID="2" presetClass="entr" presetSubtype="4" fill="hold" grpId="0" nodeType="withEffect">
                                  <p:stCondLst>
                                    <p:cond delay="0"/>
                                  </p:stCondLst>
                                  <p:childTnLst>
                                    <p:set>
                                      <p:cBhvr>
                                        <p:cTn id="178" dur="1" fill="hold">
                                          <p:stCondLst>
                                            <p:cond delay="0"/>
                                          </p:stCondLst>
                                        </p:cTn>
                                        <p:tgtEl>
                                          <p:spTgt spid="26670"/>
                                        </p:tgtEl>
                                        <p:attrNameLst>
                                          <p:attrName>style.visibility</p:attrName>
                                        </p:attrNameLst>
                                      </p:cBhvr>
                                      <p:to>
                                        <p:strVal val="visible"/>
                                      </p:to>
                                    </p:set>
                                    <p:anim calcmode="lin" valueType="num">
                                      <p:cBhvr additive="base">
                                        <p:cTn id="179" dur="500" fill="hold"/>
                                        <p:tgtEl>
                                          <p:spTgt spid="26670"/>
                                        </p:tgtEl>
                                        <p:attrNameLst>
                                          <p:attrName>ppt_x</p:attrName>
                                        </p:attrNameLst>
                                      </p:cBhvr>
                                      <p:tavLst>
                                        <p:tav tm="0">
                                          <p:val>
                                            <p:strVal val="#ppt_x"/>
                                          </p:val>
                                        </p:tav>
                                        <p:tav tm="100000">
                                          <p:val>
                                            <p:strVal val="#ppt_x"/>
                                          </p:val>
                                        </p:tav>
                                      </p:tavLst>
                                    </p:anim>
                                    <p:anim calcmode="lin" valueType="num">
                                      <p:cBhvr additive="base">
                                        <p:cTn id="180" dur="500" fill="hold"/>
                                        <p:tgtEl>
                                          <p:spTgt spid="26670"/>
                                        </p:tgtEl>
                                        <p:attrNameLst>
                                          <p:attrName>ppt_y</p:attrName>
                                        </p:attrNameLst>
                                      </p:cBhvr>
                                      <p:tavLst>
                                        <p:tav tm="0">
                                          <p:val>
                                            <p:strVal val="1+#ppt_h/2"/>
                                          </p:val>
                                        </p:tav>
                                        <p:tav tm="100000">
                                          <p:val>
                                            <p:strVal val="#ppt_y"/>
                                          </p:val>
                                        </p:tav>
                                      </p:tavLst>
                                    </p:anim>
                                  </p:childTnLst>
                                </p:cTn>
                              </p:par>
                              <p:par>
                                <p:cTn id="181" presetID="2" presetClass="entr" presetSubtype="4" fill="hold" grpId="0" nodeType="withEffect">
                                  <p:stCondLst>
                                    <p:cond delay="0"/>
                                  </p:stCondLst>
                                  <p:childTnLst>
                                    <p:set>
                                      <p:cBhvr>
                                        <p:cTn id="182" dur="1" fill="hold">
                                          <p:stCondLst>
                                            <p:cond delay="0"/>
                                          </p:stCondLst>
                                        </p:cTn>
                                        <p:tgtEl>
                                          <p:spTgt spid="26671"/>
                                        </p:tgtEl>
                                        <p:attrNameLst>
                                          <p:attrName>style.visibility</p:attrName>
                                        </p:attrNameLst>
                                      </p:cBhvr>
                                      <p:to>
                                        <p:strVal val="visible"/>
                                      </p:to>
                                    </p:set>
                                    <p:anim calcmode="lin" valueType="num">
                                      <p:cBhvr additive="base">
                                        <p:cTn id="183" dur="500" fill="hold"/>
                                        <p:tgtEl>
                                          <p:spTgt spid="26671"/>
                                        </p:tgtEl>
                                        <p:attrNameLst>
                                          <p:attrName>ppt_x</p:attrName>
                                        </p:attrNameLst>
                                      </p:cBhvr>
                                      <p:tavLst>
                                        <p:tav tm="0">
                                          <p:val>
                                            <p:strVal val="#ppt_x"/>
                                          </p:val>
                                        </p:tav>
                                        <p:tav tm="100000">
                                          <p:val>
                                            <p:strVal val="#ppt_x"/>
                                          </p:val>
                                        </p:tav>
                                      </p:tavLst>
                                    </p:anim>
                                    <p:anim calcmode="lin" valueType="num">
                                      <p:cBhvr additive="base">
                                        <p:cTn id="184" dur="500" fill="hold"/>
                                        <p:tgtEl>
                                          <p:spTgt spid="26671"/>
                                        </p:tgtEl>
                                        <p:attrNameLst>
                                          <p:attrName>ppt_y</p:attrName>
                                        </p:attrNameLst>
                                      </p:cBhvr>
                                      <p:tavLst>
                                        <p:tav tm="0">
                                          <p:val>
                                            <p:strVal val="1+#ppt_h/2"/>
                                          </p:val>
                                        </p:tav>
                                        <p:tav tm="100000">
                                          <p:val>
                                            <p:strVal val="#ppt_y"/>
                                          </p:val>
                                        </p:tav>
                                      </p:tavLst>
                                    </p:anim>
                                  </p:childTnLst>
                                </p:cTn>
                              </p:par>
                              <p:par>
                                <p:cTn id="185" presetID="2" presetClass="entr" presetSubtype="4" fill="hold" grpId="0" nodeType="withEffect">
                                  <p:stCondLst>
                                    <p:cond delay="0"/>
                                  </p:stCondLst>
                                  <p:childTnLst>
                                    <p:set>
                                      <p:cBhvr>
                                        <p:cTn id="186" dur="1" fill="hold">
                                          <p:stCondLst>
                                            <p:cond delay="0"/>
                                          </p:stCondLst>
                                        </p:cTn>
                                        <p:tgtEl>
                                          <p:spTgt spid="26672"/>
                                        </p:tgtEl>
                                        <p:attrNameLst>
                                          <p:attrName>style.visibility</p:attrName>
                                        </p:attrNameLst>
                                      </p:cBhvr>
                                      <p:to>
                                        <p:strVal val="visible"/>
                                      </p:to>
                                    </p:set>
                                    <p:anim calcmode="lin" valueType="num">
                                      <p:cBhvr additive="base">
                                        <p:cTn id="187" dur="500" fill="hold"/>
                                        <p:tgtEl>
                                          <p:spTgt spid="26672"/>
                                        </p:tgtEl>
                                        <p:attrNameLst>
                                          <p:attrName>ppt_x</p:attrName>
                                        </p:attrNameLst>
                                      </p:cBhvr>
                                      <p:tavLst>
                                        <p:tav tm="0">
                                          <p:val>
                                            <p:strVal val="#ppt_x"/>
                                          </p:val>
                                        </p:tav>
                                        <p:tav tm="100000">
                                          <p:val>
                                            <p:strVal val="#ppt_x"/>
                                          </p:val>
                                        </p:tav>
                                      </p:tavLst>
                                    </p:anim>
                                    <p:anim calcmode="lin" valueType="num">
                                      <p:cBhvr additive="base">
                                        <p:cTn id="188" dur="500" fill="hold"/>
                                        <p:tgtEl>
                                          <p:spTgt spid="26672"/>
                                        </p:tgtEl>
                                        <p:attrNameLst>
                                          <p:attrName>ppt_y</p:attrName>
                                        </p:attrNameLst>
                                      </p:cBhvr>
                                      <p:tavLst>
                                        <p:tav tm="0">
                                          <p:val>
                                            <p:strVal val="1+#ppt_h/2"/>
                                          </p:val>
                                        </p:tav>
                                        <p:tav tm="100000">
                                          <p:val>
                                            <p:strVal val="#ppt_y"/>
                                          </p:val>
                                        </p:tav>
                                      </p:tavLst>
                                    </p:anim>
                                  </p:childTnLst>
                                </p:cTn>
                              </p:par>
                              <p:par>
                                <p:cTn id="189" presetID="2" presetClass="entr" presetSubtype="4" fill="hold" grpId="0" nodeType="withEffect">
                                  <p:stCondLst>
                                    <p:cond delay="0"/>
                                  </p:stCondLst>
                                  <p:childTnLst>
                                    <p:set>
                                      <p:cBhvr>
                                        <p:cTn id="190" dur="1" fill="hold">
                                          <p:stCondLst>
                                            <p:cond delay="0"/>
                                          </p:stCondLst>
                                        </p:cTn>
                                        <p:tgtEl>
                                          <p:spTgt spid="26673"/>
                                        </p:tgtEl>
                                        <p:attrNameLst>
                                          <p:attrName>style.visibility</p:attrName>
                                        </p:attrNameLst>
                                      </p:cBhvr>
                                      <p:to>
                                        <p:strVal val="visible"/>
                                      </p:to>
                                    </p:set>
                                    <p:anim calcmode="lin" valueType="num">
                                      <p:cBhvr additive="base">
                                        <p:cTn id="191" dur="500" fill="hold"/>
                                        <p:tgtEl>
                                          <p:spTgt spid="26673"/>
                                        </p:tgtEl>
                                        <p:attrNameLst>
                                          <p:attrName>ppt_x</p:attrName>
                                        </p:attrNameLst>
                                      </p:cBhvr>
                                      <p:tavLst>
                                        <p:tav tm="0">
                                          <p:val>
                                            <p:strVal val="#ppt_x"/>
                                          </p:val>
                                        </p:tav>
                                        <p:tav tm="100000">
                                          <p:val>
                                            <p:strVal val="#ppt_x"/>
                                          </p:val>
                                        </p:tav>
                                      </p:tavLst>
                                    </p:anim>
                                    <p:anim calcmode="lin" valueType="num">
                                      <p:cBhvr additive="base">
                                        <p:cTn id="192" dur="500" fill="hold"/>
                                        <p:tgtEl>
                                          <p:spTgt spid="26673"/>
                                        </p:tgtEl>
                                        <p:attrNameLst>
                                          <p:attrName>ppt_y</p:attrName>
                                        </p:attrNameLst>
                                      </p:cBhvr>
                                      <p:tavLst>
                                        <p:tav tm="0">
                                          <p:val>
                                            <p:strVal val="1+#ppt_h/2"/>
                                          </p:val>
                                        </p:tav>
                                        <p:tav tm="100000">
                                          <p:val>
                                            <p:strVal val="#ppt_y"/>
                                          </p:val>
                                        </p:tav>
                                      </p:tavLst>
                                    </p:anim>
                                  </p:childTnLst>
                                </p:cTn>
                              </p:par>
                              <p:par>
                                <p:cTn id="193" presetID="2" presetClass="entr" presetSubtype="4" fill="hold" grpId="0" nodeType="withEffect">
                                  <p:stCondLst>
                                    <p:cond delay="0"/>
                                  </p:stCondLst>
                                  <p:childTnLst>
                                    <p:set>
                                      <p:cBhvr>
                                        <p:cTn id="194" dur="1" fill="hold">
                                          <p:stCondLst>
                                            <p:cond delay="0"/>
                                          </p:stCondLst>
                                        </p:cTn>
                                        <p:tgtEl>
                                          <p:spTgt spid="26674"/>
                                        </p:tgtEl>
                                        <p:attrNameLst>
                                          <p:attrName>style.visibility</p:attrName>
                                        </p:attrNameLst>
                                      </p:cBhvr>
                                      <p:to>
                                        <p:strVal val="visible"/>
                                      </p:to>
                                    </p:set>
                                    <p:anim calcmode="lin" valueType="num">
                                      <p:cBhvr additive="base">
                                        <p:cTn id="195" dur="500" fill="hold"/>
                                        <p:tgtEl>
                                          <p:spTgt spid="26674"/>
                                        </p:tgtEl>
                                        <p:attrNameLst>
                                          <p:attrName>ppt_x</p:attrName>
                                        </p:attrNameLst>
                                      </p:cBhvr>
                                      <p:tavLst>
                                        <p:tav tm="0">
                                          <p:val>
                                            <p:strVal val="#ppt_x"/>
                                          </p:val>
                                        </p:tav>
                                        <p:tav tm="100000">
                                          <p:val>
                                            <p:strVal val="#ppt_x"/>
                                          </p:val>
                                        </p:tav>
                                      </p:tavLst>
                                    </p:anim>
                                    <p:anim calcmode="lin" valueType="num">
                                      <p:cBhvr additive="base">
                                        <p:cTn id="196" dur="500" fill="hold"/>
                                        <p:tgtEl>
                                          <p:spTgt spid="26674"/>
                                        </p:tgtEl>
                                        <p:attrNameLst>
                                          <p:attrName>ppt_y</p:attrName>
                                        </p:attrNameLst>
                                      </p:cBhvr>
                                      <p:tavLst>
                                        <p:tav tm="0">
                                          <p:val>
                                            <p:strVal val="1+#ppt_h/2"/>
                                          </p:val>
                                        </p:tav>
                                        <p:tav tm="100000">
                                          <p:val>
                                            <p:strVal val="#ppt_y"/>
                                          </p:val>
                                        </p:tav>
                                      </p:tavLst>
                                    </p:anim>
                                  </p:childTnLst>
                                </p:cTn>
                              </p:par>
                              <p:par>
                                <p:cTn id="197" presetID="2" presetClass="entr" presetSubtype="4" fill="hold" grpId="0" nodeType="withEffect">
                                  <p:stCondLst>
                                    <p:cond delay="0"/>
                                  </p:stCondLst>
                                  <p:childTnLst>
                                    <p:set>
                                      <p:cBhvr>
                                        <p:cTn id="198" dur="1" fill="hold">
                                          <p:stCondLst>
                                            <p:cond delay="0"/>
                                          </p:stCondLst>
                                        </p:cTn>
                                        <p:tgtEl>
                                          <p:spTgt spid="26675"/>
                                        </p:tgtEl>
                                        <p:attrNameLst>
                                          <p:attrName>style.visibility</p:attrName>
                                        </p:attrNameLst>
                                      </p:cBhvr>
                                      <p:to>
                                        <p:strVal val="visible"/>
                                      </p:to>
                                    </p:set>
                                    <p:anim calcmode="lin" valueType="num">
                                      <p:cBhvr additive="base">
                                        <p:cTn id="199" dur="500" fill="hold"/>
                                        <p:tgtEl>
                                          <p:spTgt spid="26675"/>
                                        </p:tgtEl>
                                        <p:attrNameLst>
                                          <p:attrName>ppt_x</p:attrName>
                                        </p:attrNameLst>
                                      </p:cBhvr>
                                      <p:tavLst>
                                        <p:tav tm="0">
                                          <p:val>
                                            <p:strVal val="#ppt_x"/>
                                          </p:val>
                                        </p:tav>
                                        <p:tav tm="100000">
                                          <p:val>
                                            <p:strVal val="#ppt_x"/>
                                          </p:val>
                                        </p:tav>
                                      </p:tavLst>
                                    </p:anim>
                                    <p:anim calcmode="lin" valueType="num">
                                      <p:cBhvr additive="base">
                                        <p:cTn id="200" dur="500" fill="hold"/>
                                        <p:tgtEl>
                                          <p:spTgt spid="26675"/>
                                        </p:tgtEl>
                                        <p:attrNameLst>
                                          <p:attrName>ppt_y</p:attrName>
                                        </p:attrNameLst>
                                      </p:cBhvr>
                                      <p:tavLst>
                                        <p:tav tm="0">
                                          <p:val>
                                            <p:strVal val="1+#ppt_h/2"/>
                                          </p:val>
                                        </p:tav>
                                        <p:tav tm="100000">
                                          <p:val>
                                            <p:strVal val="#ppt_y"/>
                                          </p:val>
                                        </p:tav>
                                      </p:tavLst>
                                    </p:anim>
                                  </p:childTnLst>
                                </p:cTn>
                              </p:par>
                              <p:par>
                                <p:cTn id="201" presetID="2" presetClass="entr" presetSubtype="4" fill="hold" grpId="0" nodeType="withEffect">
                                  <p:stCondLst>
                                    <p:cond delay="0"/>
                                  </p:stCondLst>
                                  <p:childTnLst>
                                    <p:set>
                                      <p:cBhvr>
                                        <p:cTn id="202" dur="1" fill="hold">
                                          <p:stCondLst>
                                            <p:cond delay="0"/>
                                          </p:stCondLst>
                                        </p:cTn>
                                        <p:tgtEl>
                                          <p:spTgt spid="26676"/>
                                        </p:tgtEl>
                                        <p:attrNameLst>
                                          <p:attrName>style.visibility</p:attrName>
                                        </p:attrNameLst>
                                      </p:cBhvr>
                                      <p:to>
                                        <p:strVal val="visible"/>
                                      </p:to>
                                    </p:set>
                                    <p:anim calcmode="lin" valueType="num">
                                      <p:cBhvr additive="base">
                                        <p:cTn id="203" dur="500" fill="hold"/>
                                        <p:tgtEl>
                                          <p:spTgt spid="26676"/>
                                        </p:tgtEl>
                                        <p:attrNameLst>
                                          <p:attrName>ppt_x</p:attrName>
                                        </p:attrNameLst>
                                      </p:cBhvr>
                                      <p:tavLst>
                                        <p:tav tm="0">
                                          <p:val>
                                            <p:strVal val="#ppt_x"/>
                                          </p:val>
                                        </p:tav>
                                        <p:tav tm="100000">
                                          <p:val>
                                            <p:strVal val="#ppt_x"/>
                                          </p:val>
                                        </p:tav>
                                      </p:tavLst>
                                    </p:anim>
                                    <p:anim calcmode="lin" valueType="num">
                                      <p:cBhvr additive="base">
                                        <p:cTn id="204" dur="500" fill="hold"/>
                                        <p:tgtEl>
                                          <p:spTgt spid="26676"/>
                                        </p:tgtEl>
                                        <p:attrNameLst>
                                          <p:attrName>ppt_y</p:attrName>
                                        </p:attrNameLst>
                                      </p:cBhvr>
                                      <p:tavLst>
                                        <p:tav tm="0">
                                          <p:val>
                                            <p:strVal val="1+#ppt_h/2"/>
                                          </p:val>
                                        </p:tav>
                                        <p:tav tm="100000">
                                          <p:val>
                                            <p:strVal val="#ppt_y"/>
                                          </p:val>
                                        </p:tav>
                                      </p:tavLst>
                                    </p:anim>
                                  </p:childTnLst>
                                </p:cTn>
                              </p:par>
                              <p:par>
                                <p:cTn id="205" presetID="2" presetClass="entr" presetSubtype="4" fill="hold" grpId="0" nodeType="withEffect">
                                  <p:stCondLst>
                                    <p:cond delay="0"/>
                                  </p:stCondLst>
                                  <p:childTnLst>
                                    <p:set>
                                      <p:cBhvr>
                                        <p:cTn id="206" dur="1" fill="hold">
                                          <p:stCondLst>
                                            <p:cond delay="0"/>
                                          </p:stCondLst>
                                        </p:cTn>
                                        <p:tgtEl>
                                          <p:spTgt spid="26677"/>
                                        </p:tgtEl>
                                        <p:attrNameLst>
                                          <p:attrName>style.visibility</p:attrName>
                                        </p:attrNameLst>
                                      </p:cBhvr>
                                      <p:to>
                                        <p:strVal val="visible"/>
                                      </p:to>
                                    </p:set>
                                    <p:anim calcmode="lin" valueType="num">
                                      <p:cBhvr additive="base">
                                        <p:cTn id="207" dur="500" fill="hold"/>
                                        <p:tgtEl>
                                          <p:spTgt spid="26677"/>
                                        </p:tgtEl>
                                        <p:attrNameLst>
                                          <p:attrName>ppt_x</p:attrName>
                                        </p:attrNameLst>
                                      </p:cBhvr>
                                      <p:tavLst>
                                        <p:tav tm="0">
                                          <p:val>
                                            <p:strVal val="#ppt_x"/>
                                          </p:val>
                                        </p:tav>
                                        <p:tav tm="100000">
                                          <p:val>
                                            <p:strVal val="#ppt_x"/>
                                          </p:val>
                                        </p:tav>
                                      </p:tavLst>
                                    </p:anim>
                                    <p:anim calcmode="lin" valueType="num">
                                      <p:cBhvr additive="base">
                                        <p:cTn id="208" dur="500" fill="hold"/>
                                        <p:tgtEl>
                                          <p:spTgt spid="26677"/>
                                        </p:tgtEl>
                                        <p:attrNameLst>
                                          <p:attrName>ppt_y</p:attrName>
                                        </p:attrNameLst>
                                      </p:cBhvr>
                                      <p:tavLst>
                                        <p:tav tm="0">
                                          <p:val>
                                            <p:strVal val="1+#ppt_h/2"/>
                                          </p:val>
                                        </p:tav>
                                        <p:tav tm="100000">
                                          <p:val>
                                            <p:strVal val="#ppt_y"/>
                                          </p:val>
                                        </p:tav>
                                      </p:tavLst>
                                    </p:anim>
                                  </p:childTnLst>
                                </p:cTn>
                              </p:par>
                              <p:par>
                                <p:cTn id="209" presetID="2" presetClass="entr" presetSubtype="4" fill="hold" grpId="0" nodeType="withEffect">
                                  <p:stCondLst>
                                    <p:cond delay="0"/>
                                  </p:stCondLst>
                                  <p:childTnLst>
                                    <p:set>
                                      <p:cBhvr>
                                        <p:cTn id="210" dur="1" fill="hold">
                                          <p:stCondLst>
                                            <p:cond delay="0"/>
                                          </p:stCondLst>
                                        </p:cTn>
                                        <p:tgtEl>
                                          <p:spTgt spid="26678"/>
                                        </p:tgtEl>
                                        <p:attrNameLst>
                                          <p:attrName>style.visibility</p:attrName>
                                        </p:attrNameLst>
                                      </p:cBhvr>
                                      <p:to>
                                        <p:strVal val="visible"/>
                                      </p:to>
                                    </p:set>
                                    <p:anim calcmode="lin" valueType="num">
                                      <p:cBhvr additive="base">
                                        <p:cTn id="211" dur="500" fill="hold"/>
                                        <p:tgtEl>
                                          <p:spTgt spid="26678"/>
                                        </p:tgtEl>
                                        <p:attrNameLst>
                                          <p:attrName>ppt_x</p:attrName>
                                        </p:attrNameLst>
                                      </p:cBhvr>
                                      <p:tavLst>
                                        <p:tav tm="0">
                                          <p:val>
                                            <p:strVal val="#ppt_x"/>
                                          </p:val>
                                        </p:tav>
                                        <p:tav tm="100000">
                                          <p:val>
                                            <p:strVal val="#ppt_x"/>
                                          </p:val>
                                        </p:tav>
                                      </p:tavLst>
                                    </p:anim>
                                    <p:anim calcmode="lin" valueType="num">
                                      <p:cBhvr additive="base">
                                        <p:cTn id="212" dur="500" fill="hold"/>
                                        <p:tgtEl>
                                          <p:spTgt spid="26678"/>
                                        </p:tgtEl>
                                        <p:attrNameLst>
                                          <p:attrName>ppt_y</p:attrName>
                                        </p:attrNameLst>
                                      </p:cBhvr>
                                      <p:tavLst>
                                        <p:tav tm="0">
                                          <p:val>
                                            <p:strVal val="1+#ppt_h/2"/>
                                          </p:val>
                                        </p:tav>
                                        <p:tav tm="100000">
                                          <p:val>
                                            <p:strVal val="#ppt_y"/>
                                          </p:val>
                                        </p:tav>
                                      </p:tavLst>
                                    </p:anim>
                                  </p:childTnLst>
                                </p:cTn>
                              </p:par>
                              <p:par>
                                <p:cTn id="213" presetID="2" presetClass="entr" presetSubtype="4" fill="hold" grpId="0" nodeType="withEffect">
                                  <p:stCondLst>
                                    <p:cond delay="0"/>
                                  </p:stCondLst>
                                  <p:childTnLst>
                                    <p:set>
                                      <p:cBhvr>
                                        <p:cTn id="214" dur="1" fill="hold">
                                          <p:stCondLst>
                                            <p:cond delay="0"/>
                                          </p:stCondLst>
                                        </p:cTn>
                                        <p:tgtEl>
                                          <p:spTgt spid="26679"/>
                                        </p:tgtEl>
                                        <p:attrNameLst>
                                          <p:attrName>style.visibility</p:attrName>
                                        </p:attrNameLst>
                                      </p:cBhvr>
                                      <p:to>
                                        <p:strVal val="visible"/>
                                      </p:to>
                                    </p:set>
                                    <p:anim calcmode="lin" valueType="num">
                                      <p:cBhvr additive="base">
                                        <p:cTn id="215" dur="500" fill="hold"/>
                                        <p:tgtEl>
                                          <p:spTgt spid="26679"/>
                                        </p:tgtEl>
                                        <p:attrNameLst>
                                          <p:attrName>ppt_x</p:attrName>
                                        </p:attrNameLst>
                                      </p:cBhvr>
                                      <p:tavLst>
                                        <p:tav tm="0">
                                          <p:val>
                                            <p:strVal val="#ppt_x"/>
                                          </p:val>
                                        </p:tav>
                                        <p:tav tm="100000">
                                          <p:val>
                                            <p:strVal val="#ppt_x"/>
                                          </p:val>
                                        </p:tav>
                                      </p:tavLst>
                                    </p:anim>
                                    <p:anim calcmode="lin" valueType="num">
                                      <p:cBhvr additive="base">
                                        <p:cTn id="216" dur="500" fill="hold"/>
                                        <p:tgtEl>
                                          <p:spTgt spid="26679"/>
                                        </p:tgtEl>
                                        <p:attrNameLst>
                                          <p:attrName>ppt_y</p:attrName>
                                        </p:attrNameLst>
                                      </p:cBhvr>
                                      <p:tavLst>
                                        <p:tav tm="0">
                                          <p:val>
                                            <p:strVal val="1+#ppt_h/2"/>
                                          </p:val>
                                        </p:tav>
                                        <p:tav tm="100000">
                                          <p:val>
                                            <p:strVal val="#ppt_y"/>
                                          </p:val>
                                        </p:tav>
                                      </p:tavLst>
                                    </p:anim>
                                  </p:childTnLst>
                                </p:cTn>
                              </p:par>
                              <p:par>
                                <p:cTn id="217" presetID="2" presetClass="entr" presetSubtype="4" fill="hold" grpId="0" nodeType="withEffect">
                                  <p:stCondLst>
                                    <p:cond delay="0"/>
                                  </p:stCondLst>
                                  <p:childTnLst>
                                    <p:set>
                                      <p:cBhvr>
                                        <p:cTn id="218" dur="1" fill="hold">
                                          <p:stCondLst>
                                            <p:cond delay="0"/>
                                          </p:stCondLst>
                                        </p:cTn>
                                        <p:tgtEl>
                                          <p:spTgt spid="26680"/>
                                        </p:tgtEl>
                                        <p:attrNameLst>
                                          <p:attrName>style.visibility</p:attrName>
                                        </p:attrNameLst>
                                      </p:cBhvr>
                                      <p:to>
                                        <p:strVal val="visible"/>
                                      </p:to>
                                    </p:set>
                                    <p:anim calcmode="lin" valueType="num">
                                      <p:cBhvr additive="base">
                                        <p:cTn id="219" dur="500" fill="hold"/>
                                        <p:tgtEl>
                                          <p:spTgt spid="26680"/>
                                        </p:tgtEl>
                                        <p:attrNameLst>
                                          <p:attrName>ppt_x</p:attrName>
                                        </p:attrNameLst>
                                      </p:cBhvr>
                                      <p:tavLst>
                                        <p:tav tm="0">
                                          <p:val>
                                            <p:strVal val="#ppt_x"/>
                                          </p:val>
                                        </p:tav>
                                        <p:tav tm="100000">
                                          <p:val>
                                            <p:strVal val="#ppt_x"/>
                                          </p:val>
                                        </p:tav>
                                      </p:tavLst>
                                    </p:anim>
                                    <p:anim calcmode="lin" valueType="num">
                                      <p:cBhvr additive="base">
                                        <p:cTn id="220" dur="500" fill="hold"/>
                                        <p:tgtEl>
                                          <p:spTgt spid="26680"/>
                                        </p:tgtEl>
                                        <p:attrNameLst>
                                          <p:attrName>ppt_y</p:attrName>
                                        </p:attrNameLst>
                                      </p:cBhvr>
                                      <p:tavLst>
                                        <p:tav tm="0">
                                          <p:val>
                                            <p:strVal val="1+#ppt_h/2"/>
                                          </p:val>
                                        </p:tav>
                                        <p:tav tm="100000">
                                          <p:val>
                                            <p:strVal val="#ppt_y"/>
                                          </p:val>
                                        </p:tav>
                                      </p:tavLst>
                                    </p:anim>
                                  </p:childTnLst>
                                </p:cTn>
                              </p:par>
                              <p:par>
                                <p:cTn id="221" presetID="2" presetClass="entr" presetSubtype="4" fill="hold" grpId="0" nodeType="withEffect">
                                  <p:stCondLst>
                                    <p:cond delay="0"/>
                                  </p:stCondLst>
                                  <p:childTnLst>
                                    <p:set>
                                      <p:cBhvr>
                                        <p:cTn id="222" dur="1" fill="hold">
                                          <p:stCondLst>
                                            <p:cond delay="0"/>
                                          </p:stCondLst>
                                        </p:cTn>
                                        <p:tgtEl>
                                          <p:spTgt spid="26681"/>
                                        </p:tgtEl>
                                        <p:attrNameLst>
                                          <p:attrName>style.visibility</p:attrName>
                                        </p:attrNameLst>
                                      </p:cBhvr>
                                      <p:to>
                                        <p:strVal val="visible"/>
                                      </p:to>
                                    </p:set>
                                    <p:anim calcmode="lin" valueType="num">
                                      <p:cBhvr additive="base">
                                        <p:cTn id="223" dur="500" fill="hold"/>
                                        <p:tgtEl>
                                          <p:spTgt spid="26681"/>
                                        </p:tgtEl>
                                        <p:attrNameLst>
                                          <p:attrName>ppt_x</p:attrName>
                                        </p:attrNameLst>
                                      </p:cBhvr>
                                      <p:tavLst>
                                        <p:tav tm="0">
                                          <p:val>
                                            <p:strVal val="#ppt_x"/>
                                          </p:val>
                                        </p:tav>
                                        <p:tav tm="100000">
                                          <p:val>
                                            <p:strVal val="#ppt_x"/>
                                          </p:val>
                                        </p:tav>
                                      </p:tavLst>
                                    </p:anim>
                                    <p:anim calcmode="lin" valueType="num">
                                      <p:cBhvr additive="base">
                                        <p:cTn id="224" dur="500" fill="hold"/>
                                        <p:tgtEl>
                                          <p:spTgt spid="26681"/>
                                        </p:tgtEl>
                                        <p:attrNameLst>
                                          <p:attrName>ppt_y</p:attrName>
                                        </p:attrNameLst>
                                      </p:cBhvr>
                                      <p:tavLst>
                                        <p:tav tm="0">
                                          <p:val>
                                            <p:strVal val="1+#ppt_h/2"/>
                                          </p:val>
                                        </p:tav>
                                        <p:tav tm="100000">
                                          <p:val>
                                            <p:strVal val="#ppt_y"/>
                                          </p:val>
                                        </p:tav>
                                      </p:tavLst>
                                    </p:anim>
                                  </p:childTnLst>
                                </p:cTn>
                              </p:par>
                              <p:par>
                                <p:cTn id="225" presetID="2" presetClass="entr" presetSubtype="4" fill="hold" grpId="0" nodeType="withEffect">
                                  <p:stCondLst>
                                    <p:cond delay="0"/>
                                  </p:stCondLst>
                                  <p:childTnLst>
                                    <p:set>
                                      <p:cBhvr>
                                        <p:cTn id="226" dur="1" fill="hold">
                                          <p:stCondLst>
                                            <p:cond delay="0"/>
                                          </p:stCondLst>
                                        </p:cTn>
                                        <p:tgtEl>
                                          <p:spTgt spid="26682"/>
                                        </p:tgtEl>
                                        <p:attrNameLst>
                                          <p:attrName>style.visibility</p:attrName>
                                        </p:attrNameLst>
                                      </p:cBhvr>
                                      <p:to>
                                        <p:strVal val="visible"/>
                                      </p:to>
                                    </p:set>
                                    <p:anim calcmode="lin" valueType="num">
                                      <p:cBhvr additive="base">
                                        <p:cTn id="227" dur="500" fill="hold"/>
                                        <p:tgtEl>
                                          <p:spTgt spid="26682"/>
                                        </p:tgtEl>
                                        <p:attrNameLst>
                                          <p:attrName>ppt_x</p:attrName>
                                        </p:attrNameLst>
                                      </p:cBhvr>
                                      <p:tavLst>
                                        <p:tav tm="0">
                                          <p:val>
                                            <p:strVal val="#ppt_x"/>
                                          </p:val>
                                        </p:tav>
                                        <p:tav tm="100000">
                                          <p:val>
                                            <p:strVal val="#ppt_x"/>
                                          </p:val>
                                        </p:tav>
                                      </p:tavLst>
                                    </p:anim>
                                    <p:anim calcmode="lin" valueType="num">
                                      <p:cBhvr additive="base">
                                        <p:cTn id="228" dur="500" fill="hold"/>
                                        <p:tgtEl>
                                          <p:spTgt spid="26682"/>
                                        </p:tgtEl>
                                        <p:attrNameLst>
                                          <p:attrName>ppt_y</p:attrName>
                                        </p:attrNameLst>
                                      </p:cBhvr>
                                      <p:tavLst>
                                        <p:tav tm="0">
                                          <p:val>
                                            <p:strVal val="1+#ppt_h/2"/>
                                          </p:val>
                                        </p:tav>
                                        <p:tav tm="100000">
                                          <p:val>
                                            <p:strVal val="#ppt_y"/>
                                          </p:val>
                                        </p:tav>
                                      </p:tavLst>
                                    </p:anim>
                                  </p:childTnLst>
                                </p:cTn>
                              </p:par>
                              <p:par>
                                <p:cTn id="229" presetID="2" presetClass="entr" presetSubtype="4" fill="hold" grpId="0" nodeType="withEffect">
                                  <p:stCondLst>
                                    <p:cond delay="0"/>
                                  </p:stCondLst>
                                  <p:childTnLst>
                                    <p:set>
                                      <p:cBhvr>
                                        <p:cTn id="230" dur="1" fill="hold">
                                          <p:stCondLst>
                                            <p:cond delay="0"/>
                                          </p:stCondLst>
                                        </p:cTn>
                                        <p:tgtEl>
                                          <p:spTgt spid="26683"/>
                                        </p:tgtEl>
                                        <p:attrNameLst>
                                          <p:attrName>style.visibility</p:attrName>
                                        </p:attrNameLst>
                                      </p:cBhvr>
                                      <p:to>
                                        <p:strVal val="visible"/>
                                      </p:to>
                                    </p:set>
                                    <p:anim calcmode="lin" valueType="num">
                                      <p:cBhvr additive="base">
                                        <p:cTn id="231" dur="500" fill="hold"/>
                                        <p:tgtEl>
                                          <p:spTgt spid="26683"/>
                                        </p:tgtEl>
                                        <p:attrNameLst>
                                          <p:attrName>ppt_x</p:attrName>
                                        </p:attrNameLst>
                                      </p:cBhvr>
                                      <p:tavLst>
                                        <p:tav tm="0">
                                          <p:val>
                                            <p:strVal val="#ppt_x"/>
                                          </p:val>
                                        </p:tav>
                                        <p:tav tm="100000">
                                          <p:val>
                                            <p:strVal val="#ppt_x"/>
                                          </p:val>
                                        </p:tav>
                                      </p:tavLst>
                                    </p:anim>
                                    <p:anim calcmode="lin" valueType="num">
                                      <p:cBhvr additive="base">
                                        <p:cTn id="232" dur="500" fill="hold"/>
                                        <p:tgtEl>
                                          <p:spTgt spid="26683"/>
                                        </p:tgtEl>
                                        <p:attrNameLst>
                                          <p:attrName>ppt_y</p:attrName>
                                        </p:attrNameLst>
                                      </p:cBhvr>
                                      <p:tavLst>
                                        <p:tav tm="0">
                                          <p:val>
                                            <p:strVal val="1+#ppt_h/2"/>
                                          </p:val>
                                        </p:tav>
                                        <p:tav tm="100000">
                                          <p:val>
                                            <p:strVal val="#ppt_y"/>
                                          </p:val>
                                        </p:tav>
                                      </p:tavLst>
                                    </p:anim>
                                  </p:childTnLst>
                                </p:cTn>
                              </p:par>
                              <p:par>
                                <p:cTn id="233" presetID="2" presetClass="entr" presetSubtype="4" fill="hold" grpId="0" nodeType="withEffect">
                                  <p:stCondLst>
                                    <p:cond delay="0"/>
                                  </p:stCondLst>
                                  <p:childTnLst>
                                    <p:set>
                                      <p:cBhvr>
                                        <p:cTn id="234" dur="1" fill="hold">
                                          <p:stCondLst>
                                            <p:cond delay="0"/>
                                          </p:stCondLst>
                                        </p:cTn>
                                        <p:tgtEl>
                                          <p:spTgt spid="26684"/>
                                        </p:tgtEl>
                                        <p:attrNameLst>
                                          <p:attrName>style.visibility</p:attrName>
                                        </p:attrNameLst>
                                      </p:cBhvr>
                                      <p:to>
                                        <p:strVal val="visible"/>
                                      </p:to>
                                    </p:set>
                                    <p:anim calcmode="lin" valueType="num">
                                      <p:cBhvr additive="base">
                                        <p:cTn id="235" dur="500" fill="hold"/>
                                        <p:tgtEl>
                                          <p:spTgt spid="26684"/>
                                        </p:tgtEl>
                                        <p:attrNameLst>
                                          <p:attrName>ppt_x</p:attrName>
                                        </p:attrNameLst>
                                      </p:cBhvr>
                                      <p:tavLst>
                                        <p:tav tm="0">
                                          <p:val>
                                            <p:strVal val="#ppt_x"/>
                                          </p:val>
                                        </p:tav>
                                        <p:tav tm="100000">
                                          <p:val>
                                            <p:strVal val="#ppt_x"/>
                                          </p:val>
                                        </p:tav>
                                      </p:tavLst>
                                    </p:anim>
                                    <p:anim calcmode="lin" valueType="num">
                                      <p:cBhvr additive="base">
                                        <p:cTn id="236" dur="500" fill="hold"/>
                                        <p:tgtEl>
                                          <p:spTgt spid="26684"/>
                                        </p:tgtEl>
                                        <p:attrNameLst>
                                          <p:attrName>ppt_y</p:attrName>
                                        </p:attrNameLst>
                                      </p:cBhvr>
                                      <p:tavLst>
                                        <p:tav tm="0">
                                          <p:val>
                                            <p:strVal val="1+#ppt_h/2"/>
                                          </p:val>
                                        </p:tav>
                                        <p:tav tm="100000">
                                          <p:val>
                                            <p:strVal val="#ppt_y"/>
                                          </p:val>
                                        </p:tav>
                                      </p:tavLst>
                                    </p:anim>
                                  </p:childTnLst>
                                </p:cTn>
                              </p:par>
                              <p:par>
                                <p:cTn id="237" presetID="2" presetClass="entr" presetSubtype="4" fill="hold" grpId="0" nodeType="withEffect">
                                  <p:stCondLst>
                                    <p:cond delay="0"/>
                                  </p:stCondLst>
                                  <p:childTnLst>
                                    <p:set>
                                      <p:cBhvr>
                                        <p:cTn id="238" dur="1" fill="hold">
                                          <p:stCondLst>
                                            <p:cond delay="0"/>
                                          </p:stCondLst>
                                        </p:cTn>
                                        <p:tgtEl>
                                          <p:spTgt spid="26685"/>
                                        </p:tgtEl>
                                        <p:attrNameLst>
                                          <p:attrName>style.visibility</p:attrName>
                                        </p:attrNameLst>
                                      </p:cBhvr>
                                      <p:to>
                                        <p:strVal val="visible"/>
                                      </p:to>
                                    </p:set>
                                    <p:anim calcmode="lin" valueType="num">
                                      <p:cBhvr additive="base">
                                        <p:cTn id="239" dur="500" fill="hold"/>
                                        <p:tgtEl>
                                          <p:spTgt spid="26685"/>
                                        </p:tgtEl>
                                        <p:attrNameLst>
                                          <p:attrName>ppt_x</p:attrName>
                                        </p:attrNameLst>
                                      </p:cBhvr>
                                      <p:tavLst>
                                        <p:tav tm="0">
                                          <p:val>
                                            <p:strVal val="#ppt_x"/>
                                          </p:val>
                                        </p:tav>
                                        <p:tav tm="100000">
                                          <p:val>
                                            <p:strVal val="#ppt_x"/>
                                          </p:val>
                                        </p:tav>
                                      </p:tavLst>
                                    </p:anim>
                                    <p:anim calcmode="lin" valueType="num">
                                      <p:cBhvr additive="base">
                                        <p:cTn id="240" dur="500" fill="hold"/>
                                        <p:tgtEl>
                                          <p:spTgt spid="26685"/>
                                        </p:tgtEl>
                                        <p:attrNameLst>
                                          <p:attrName>ppt_y</p:attrName>
                                        </p:attrNameLst>
                                      </p:cBhvr>
                                      <p:tavLst>
                                        <p:tav tm="0">
                                          <p:val>
                                            <p:strVal val="1+#ppt_h/2"/>
                                          </p:val>
                                        </p:tav>
                                        <p:tav tm="100000">
                                          <p:val>
                                            <p:strVal val="#ppt_y"/>
                                          </p:val>
                                        </p:tav>
                                      </p:tavLst>
                                    </p:anim>
                                  </p:childTnLst>
                                </p:cTn>
                              </p:par>
                              <p:par>
                                <p:cTn id="241" presetID="2" presetClass="entr" presetSubtype="4" fill="hold" grpId="0" nodeType="withEffect">
                                  <p:stCondLst>
                                    <p:cond delay="0"/>
                                  </p:stCondLst>
                                  <p:childTnLst>
                                    <p:set>
                                      <p:cBhvr>
                                        <p:cTn id="242" dur="1" fill="hold">
                                          <p:stCondLst>
                                            <p:cond delay="0"/>
                                          </p:stCondLst>
                                        </p:cTn>
                                        <p:tgtEl>
                                          <p:spTgt spid="26686"/>
                                        </p:tgtEl>
                                        <p:attrNameLst>
                                          <p:attrName>style.visibility</p:attrName>
                                        </p:attrNameLst>
                                      </p:cBhvr>
                                      <p:to>
                                        <p:strVal val="visible"/>
                                      </p:to>
                                    </p:set>
                                    <p:anim calcmode="lin" valueType="num">
                                      <p:cBhvr additive="base">
                                        <p:cTn id="243" dur="500" fill="hold"/>
                                        <p:tgtEl>
                                          <p:spTgt spid="26686"/>
                                        </p:tgtEl>
                                        <p:attrNameLst>
                                          <p:attrName>ppt_x</p:attrName>
                                        </p:attrNameLst>
                                      </p:cBhvr>
                                      <p:tavLst>
                                        <p:tav tm="0">
                                          <p:val>
                                            <p:strVal val="#ppt_x"/>
                                          </p:val>
                                        </p:tav>
                                        <p:tav tm="100000">
                                          <p:val>
                                            <p:strVal val="#ppt_x"/>
                                          </p:val>
                                        </p:tav>
                                      </p:tavLst>
                                    </p:anim>
                                    <p:anim calcmode="lin" valueType="num">
                                      <p:cBhvr additive="base">
                                        <p:cTn id="244" dur="500" fill="hold"/>
                                        <p:tgtEl>
                                          <p:spTgt spid="26686"/>
                                        </p:tgtEl>
                                        <p:attrNameLst>
                                          <p:attrName>ppt_y</p:attrName>
                                        </p:attrNameLst>
                                      </p:cBhvr>
                                      <p:tavLst>
                                        <p:tav tm="0">
                                          <p:val>
                                            <p:strVal val="1+#ppt_h/2"/>
                                          </p:val>
                                        </p:tav>
                                        <p:tav tm="100000">
                                          <p:val>
                                            <p:strVal val="#ppt_y"/>
                                          </p:val>
                                        </p:tav>
                                      </p:tavLst>
                                    </p:anim>
                                  </p:childTnLst>
                                </p:cTn>
                              </p:par>
                              <p:par>
                                <p:cTn id="245" presetID="2" presetClass="entr" presetSubtype="4" fill="hold" grpId="0" nodeType="withEffect">
                                  <p:stCondLst>
                                    <p:cond delay="0"/>
                                  </p:stCondLst>
                                  <p:childTnLst>
                                    <p:set>
                                      <p:cBhvr>
                                        <p:cTn id="246" dur="1" fill="hold">
                                          <p:stCondLst>
                                            <p:cond delay="0"/>
                                          </p:stCondLst>
                                        </p:cTn>
                                        <p:tgtEl>
                                          <p:spTgt spid="26687"/>
                                        </p:tgtEl>
                                        <p:attrNameLst>
                                          <p:attrName>style.visibility</p:attrName>
                                        </p:attrNameLst>
                                      </p:cBhvr>
                                      <p:to>
                                        <p:strVal val="visible"/>
                                      </p:to>
                                    </p:set>
                                    <p:anim calcmode="lin" valueType="num">
                                      <p:cBhvr additive="base">
                                        <p:cTn id="247" dur="500" fill="hold"/>
                                        <p:tgtEl>
                                          <p:spTgt spid="26687"/>
                                        </p:tgtEl>
                                        <p:attrNameLst>
                                          <p:attrName>ppt_x</p:attrName>
                                        </p:attrNameLst>
                                      </p:cBhvr>
                                      <p:tavLst>
                                        <p:tav tm="0">
                                          <p:val>
                                            <p:strVal val="#ppt_x"/>
                                          </p:val>
                                        </p:tav>
                                        <p:tav tm="100000">
                                          <p:val>
                                            <p:strVal val="#ppt_x"/>
                                          </p:val>
                                        </p:tav>
                                      </p:tavLst>
                                    </p:anim>
                                    <p:anim calcmode="lin" valueType="num">
                                      <p:cBhvr additive="base">
                                        <p:cTn id="248" dur="500" fill="hold"/>
                                        <p:tgtEl>
                                          <p:spTgt spid="26687"/>
                                        </p:tgtEl>
                                        <p:attrNameLst>
                                          <p:attrName>ppt_y</p:attrName>
                                        </p:attrNameLst>
                                      </p:cBhvr>
                                      <p:tavLst>
                                        <p:tav tm="0">
                                          <p:val>
                                            <p:strVal val="1+#ppt_h/2"/>
                                          </p:val>
                                        </p:tav>
                                        <p:tav tm="100000">
                                          <p:val>
                                            <p:strVal val="#ppt_y"/>
                                          </p:val>
                                        </p:tav>
                                      </p:tavLst>
                                    </p:anim>
                                  </p:childTnLst>
                                </p:cTn>
                              </p:par>
                              <p:par>
                                <p:cTn id="249" presetID="2" presetClass="entr" presetSubtype="4" fill="hold" grpId="0" nodeType="withEffect">
                                  <p:stCondLst>
                                    <p:cond delay="0"/>
                                  </p:stCondLst>
                                  <p:childTnLst>
                                    <p:set>
                                      <p:cBhvr>
                                        <p:cTn id="250" dur="1" fill="hold">
                                          <p:stCondLst>
                                            <p:cond delay="0"/>
                                          </p:stCondLst>
                                        </p:cTn>
                                        <p:tgtEl>
                                          <p:spTgt spid="26688"/>
                                        </p:tgtEl>
                                        <p:attrNameLst>
                                          <p:attrName>style.visibility</p:attrName>
                                        </p:attrNameLst>
                                      </p:cBhvr>
                                      <p:to>
                                        <p:strVal val="visible"/>
                                      </p:to>
                                    </p:set>
                                    <p:anim calcmode="lin" valueType="num">
                                      <p:cBhvr additive="base">
                                        <p:cTn id="251" dur="500" fill="hold"/>
                                        <p:tgtEl>
                                          <p:spTgt spid="26688"/>
                                        </p:tgtEl>
                                        <p:attrNameLst>
                                          <p:attrName>ppt_x</p:attrName>
                                        </p:attrNameLst>
                                      </p:cBhvr>
                                      <p:tavLst>
                                        <p:tav tm="0">
                                          <p:val>
                                            <p:strVal val="#ppt_x"/>
                                          </p:val>
                                        </p:tav>
                                        <p:tav tm="100000">
                                          <p:val>
                                            <p:strVal val="#ppt_x"/>
                                          </p:val>
                                        </p:tav>
                                      </p:tavLst>
                                    </p:anim>
                                    <p:anim calcmode="lin" valueType="num">
                                      <p:cBhvr additive="base">
                                        <p:cTn id="252" dur="500" fill="hold"/>
                                        <p:tgtEl>
                                          <p:spTgt spid="26688"/>
                                        </p:tgtEl>
                                        <p:attrNameLst>
                                          <p:attrName>ppt_y</p:attrName>
                                        </p:attrNameLst>
                                      </p:cBhvr>
                                      <p:tavLst>
                                        <p:tav tm="0">
                                          <p:val>
                                            <p:strVal val="1+#ppt_h/2"/>
                                          </p:val>
                                        </p:tav>
                                        <p:tav tm="100000">
                                          <p:val>
                                            <p:strVal val="#ppt_y"/>
                                          </p:val>
                                        </p:tav>
                                      </p:tavLst>
                                    </p:anim>
                                  </p:childTnLst>
                                </p:cTn>
                              </p:par>
                              <p:par>
                                <p:cTn id="253" presetID="2" presetClass="entr" presetSubtype="4" fill="hold" grpId="0" nodeType="withEffect">
                                  <p:stCondLst>
                                    <p:cond delay="0"/>
                                  </p:stCondLst>
                                  <p:childTnLst>
                                    <p:set>
                                      <p:cBhvr>
                                        <p:cTn id="254" dur="1" fill="hold">
                                          <p:stCondLst>
                                            <p:cond delay="0"/>
                                          </p:stCondLst>
                                        </p:cTn>
                                        <p:tgtEl>
                                          <p:spTgt spid="26689"/>
                                        </p:tgtEl>
                                        <p:attrNameLst>
                                          <p:attrName>style.visibility</p:attrName>
                                        </p:attrNameLst>
                                      </p:cBhvr>
                                      <p:to>
                                        <p:strVal val="visible"/>
                                      </p:to>
                                    </p:set>
                                    <p:anim calcmode="lin" valueType="num">
                                      <p:cBhvr additive="base">
                                        <p:cTn id="255" dur="500" fill="hold"/>
                                        <p:tgtEl>
                                          <p:spTgt spid="26689"/>
                                        </p:tgtEl>
                                        <p:attrNameLst>
                                          <p:attrName>ppt_x</p:attrName>
                                        </p:attrNameLst>
                                      </p:cBhvr>
                                      <p:tavLst>
                                        <p:tav tm="0">
                                          <p:val>
                                            <p:strVal val="#ppt_x"/>
                                          </p:val>
                                        </p:tav>
                                        <p:tav tm="100000">
                                          <p:val>
                                            <p:strVal val="#ppt_x"/>
                                          </p:val>
                                        </p:tav>
                                      </p:tavLst>
                                    </p:anim>
                                    <p:anim calcmode="lin" valueType="num">
                                      <p:cBhvr additive="base">
                                        <p:cTn id="256" dur="500" fill="hold"/>
                                        <p:tgtEl>
                                          <p:spTgt spid="26689"/>
                                        </p:tgtEl>
                                        <p:attrNameLst>
                                          <p:attrName>ppt_y</p:attrName>
                                        </p:attrNameLst>
                                      </p:cBhvr>
                                      <p:tavLst>
                                        <p:tav tm="0">
                                          <p:val>
                                            <p:strVal val="1+#ppt_h/2"/>
                                          </p:val>
                                        </p:tav>
                                        <p:tav tm="100000">
                                          <p:val>
                                            <p:strVal val="#ppt_y"/>
                                          </p:val>
                                        </p:tav>
                                      </p:tavLst>
                                    </p:anim>
                                  </p:childTnLst>
                                </p:cTn>
                              </p:par>
                              <p:par>
                                <p:cTn id="257" presetID="2" presetClass="entr" presetSubtype="4" fill="hold" grpId="0" nodeType="withEffect">
                                  <p:stCondLst>
                                    <p:cond delay="0"/>
                                  </p:stCondLst>
                                  <p:childTnLst>
                                    <p:set>
                                      <p:cBhvr>
                                        <p:cTn id="258" dur="1" fill="hold">
                                          <p:stCondLst>
                                            <p:cond delay="0"/>
                                          </p:stCondLst>
                                        </p:cTn>
                                        <p:tgtEl>
                                          <p:spTgt spid="26690"/>
                                        </p:tgtEl>
                                        <p:attrNameLst>
                                          <p:attrName>style.visibility</p:attrName>
                                        </p:attrNameLst>
                                      </p:cBhvr>
                                      <p:to>
                                        <p:strVal val="visible"/>
                                      </p:to>
                                    </p:set>
                                    <p:anim calcmode="lin" valueType="num">
                                      <p:cBhvr additive="base">
                                        <p:cTn id="259" dur="500" fill="hold"/>
                                        <p:tgtEl>
                                          <p:spTgt spid="26690"/>
                                        </p:tgtEl>
                                        <p:attrNameLst>
                                          <p:attrName>ppt_x</p:attrName>
                                        </p:attrNameLst>
                                      </p:cBhvr>
                                      <p:tavLst>
                                        <p:tav tm="0">
                                          <p:val>
                                            <p:strVal val="#ppt_x"/>
                                          </p:val>
                                        </p:tav>
                                        <p:tav tm="100000">
                                          <p:val>
                                            <p:strVal val="#ppt_x"/>
                                          </p:val>
                                        </p:tav>
                                      </p:tavLst>
                                    </p:anim>
                                    <p:anim calcmode="lin" valueType="num">
                                      <p:cBhvr additive="base">
                                        <p:cTn id="260" dur="500" fill="hold"/>
                                        <p:tgtEl>
                                          <p:spTgt spid="26690"/>
                                        </p:tgtEl>
                                        <p:attrNameLst>
                                          <p:attrName>ppt_y</p:attrName>
                                        </p:attrNameLst>
                                      </p:cBhvr>
                                      <p:tavLst>
                                        <p:tav tm="0">
                                          <p:val>
                                            <p:strVal val="1+#ppt_h/2"/>
                                          </p:val>
                                        </p:tav>
                                        <p:tav tm="100000">
                                          <p:val>
                                            <p:strVal val="#ppt_y"/>
                                          </p:val>
                                        </p:tav>
                                      </p:tavLst>
                                    </p:anim>
                                  </p:childTnLst>
                                </p:cTn>
                              </p:par>
                              <p:par>
                                <p:cTn id="261" presetID="2" presetClass="entr" presetSubtype="4" fill="hold" grpId="0" nodeType="withEffect">
                                  <p:stCondLst>
                                    <p:cond delay="0"/>
                                  </p:stCondLst>
                                  <p:childTnLst>
                                    <p:set>
                                      <p:cBhvr>
                                        <p:cTn id="262" dur="1" fill="hold">
                                          <p:stCondLst>
                                            <p:cond delay="0"/>
                                          </p:stCondLst>
                                        </p:cTn>
                                        <p:tgtEl>
                                          <p:spTgt spid="26691"/>
                                        </p:tgtEl>
                                        <p:attrNameLst>
                                          <p:attrName>style.visibility</p:attrName>
                                        </p:attrNameLst>
                                      </p:cBhvr>
                                      <p:to>
                                        <p:strVal val="visible"/>
                                      </p:to>
                                    </p:set>
                                    <p:anim calcmode="lin" valueType="num">
                                      <p:cBhvr additive="base">
                                        <p:cTn id="263" dur="500" fill="hold"/>
                                        <p:tgtEl>
                                          <p:spTgt spid="26691"/>
                                        </p:tgtEl>
                                        <p:attrNameLst>
                                          <p:attrName>ppt_x</p:attrName>
                                        </p:attrNameLst>
                                      </p:cBhvr>
                                      <p:tavLst>
                                        <p:tav tm="0">
                                          <p:val>
                                            <p:strVal val="#ppt_x"/>
                                          </p:val>
                                        </p:tav>
                                        <p:tav tm="100000">
                                          <p:val>
                                            <p:strVal val="#ppt_x"/>
                                          </p:val>
                                        </p:tav>
                                      </p:tavLst>
                                    </p:anim>
                                    <p:anim calcmode="lin" valueType="num">
                                      <p:cBhvr additive="base">
                                        <p:cTn id="264" dur="500" fill="hold"/>
                                        <p:tgtEl>
                                          <p:spTgt spid="26691"/>
                                        </p:tgtEl>
                                        <p:attrNameLst>
                                          <p:attrName>ppt_y</p:attrName>
                                        </p:attrNameLst>
                                      </p:cBhvr>
                                      <p:tavLst>
                                        <p:tav tm="0">
                                          <p:val>
                                            <p:strVal val="1+#ppt_h/2"/>
                                          </p:val>
                                        </p:tav>
                                        <p:tav tm="100000">
                                          <p:val>
                                            <p:strVal val="#ppt_y"/>
                                          </p:val>
                                        </p:tav>
                                      </p:tavLst>
                                    </p:anim>
                                  </p:childTnLst>
                                </p:cTn>
                              </p:par>
                              <p:par>
                                <p:cTn id="265" presetID="2" presetClass="entr" presetSubtype="4" fill="hold" grpId="0" nodeType="withEffect">
                                  <p:stCondLst>
                                    <p:cond delay="0"/>
                                  </p:stCondLst>
                                  <p:childTnLst>
                                    <p:set>
                                      <p:cBhvr>
                                        <p:cTn id="266" dur="1" fill="hold">
                                          <p:stCondLst>
                                            <p:cond delay="0"/>
                                          </p:stCondLst>
                                        </p:cTn>
                                        <p:tgtEl>
                                          <p:spTgt spid="26692"/>
                                        </p:tgtEl>
                                        <p:attrNameLst>
                                          <p:attrName>style.visibility</p:attrName>
                                        </p:attrNameLst>
                                      </p:cBhvr>
                                      <p:to>
                                        <p:strVal val="visible"/>
                                      </p:to>
                                    </p:set>
                                    <p:anim calcmode="lin" valueType="num">
                                      <p:cBhvr additive="base">
                                        <p:cTn id="267" dur="500" fill="hold"/>
                                        <p:tgtEl>
                                          <p:spTgt spid="26692"/>
                                        </p:tgtEl>
                                        <p:attrNameLst>
                                          <p:attrName>ppt_x</p:attrName>
                                        </p:attrNameLst>
                                      </p:cBhvr>
                                      <p:tavLst>
                                        <p:tav tm="0">
                                          <p:val>
                                            <p:strVal val="#ppt_x"/>
                                          </p:val>
                                        </p:tav>
                                        <p:tav tm="100000">
                                          <p:val>
                                            <p:strVal val="#ppt_x"/>
                                          </p:val>
                                        </p:tav>
                                      </p:tavLst>
                                    </p:anim>
                                    <p:anim calcmode="lin" valueType="num">
                                      <p:cBhvr additive="base">
                                        <p:cTn id="268" dur="500" fill="hold"/>
                                        <p:tgtEl>
                                          <p:spTgt spid="26692"/>
                                        </p:tgtEl>
                                        <p:attrNameLst>
                                          <p:attrName>ppt_y</p:attrName>
                                        </p:attrNameLst>
                                      </p:cBhvr>
                                      <p:tavLst>
                                        <p:tav tm="0">
                                          <p:val>
                                            <p:strVal val="1+#ppt_h/2"/>
                                          </p:val>
                                        </p:tav>
                                        <p:tav tm="100000">
                                          <p:val>
                                            <p:strVal val="#ppt_y"/>
                                          </p:val>
                                        </p:tav>
                                      </p:tavLst>
                                    </p:anim>
                                  </p:childTnLst>
                                </p:cTn>
                              </p:par>
                              <p:par>
                                <p:cTn id="269" presetID="2" presetClass="entr" presetSubtype="4" fill="hold" grpId="0" nodeType="withEffect">
                                  <p:stCondLst>
                                    <p:cond delay="0"/>
                                  </p:stCondLst>
                                  <p:childTnLst>
                                    <p:set>
                                      <p:cBhvr>
                                        <p:cTn id="270" dur="1" fill="hold">
                                          <p:stCondLst>
                                            <p:cond delay="0"/>
                                          </p:stCondLst>
                                        </p:cTn>
                                        <p:tgtEl>
                                          <p:spTgt spid="26693"/>
                                        </p:tgtEl>
                                        <p:attrNameLst>
                                          <p:attrName>style.visibility</p:attrName>
                                        </p:attrNameLst>
                                      </p:cBhvr>
                                      <p:to>
                                        <p:strVal val="visible"/>
                                      </p:to>
                                    </p:set>
                                    <p:anim calcmode="lin" valueType="num">
                                      <p:cBhvr additive="base">
                                        <p:cTn id="271" dur="500" fill="hold"/>
                                        <p:tgtEl>
                                          <p:spTgt spid="26693"/>
                                        </p:tgtEl>
                                        <p:attrNameLst>
                                          <p:attrName>ppt_x</p:attrName>
                                        </p:attrNameLst>
                                      </p:cBhvr>
                                      <p:tavLst>
                                        <p:tav tm="0">
                                          <p:val>
                                            <p:strVal val="#ppt_x"/>
                                          </p:val>
                                        </p:tav>
                                        <p:tav tm="100000">
                                          <p:val>
                                            <p:strVal val="#ppt_x"/>
                                          </p:val>
                                        </p:tav>
                                      </p:tavLst>
                                    </p:anim>
                                    <p:anim calcmode="lin" valueType="num">
                                      <p:cBhvr additive="base">
                                        <p:cTn id="272" dur="500" fill="hold"/>
                                        <p:tgtEl>
                                          <p:spTgt spid="26693"/>
                                        </p:tgtEl>
                                        <p:attrNameLst>
                                          <p:attrName>ppt_y</p:attrName>
                                        </p:attrNameLst>
                                      </p:cBhvr>
                                      <p:tavLst>
                                        <p:tav tm="0">
                                          <p:val>
                                            <p:strVal val="1+#ppt_h/2"/>
                                          </p:val>
                                        </p:tav>
                                        <p:tav tm="100000">
                                          <p:val>
                                            <p:strVal val="#ppt_y"/>
                                          </p:val>
                                        </p:tav>
                                      </p:tavLst>
                                    </p:anim>
                                  </p:childTnLst>
                                </p:cTn>
                              </p:par>
                              <p:par>
                                <p:cTn id="273" presetID="2" presetClass="entr" presetSubtype="4" fill="hold" grpId="0" nodeType="withEffect">
                                  <p:stCondLst>
                                    <p:cond delay="0"/>
                                  </p:stCondLst>
                                  <p:childTnLst>
                                    <p:set>
                                      <p:cBhvr>
                                        <p:cTn id="274" dur="1" fill="hold">
                                          <p:stCondLst>
                                            <p:cond delay="0"/>
                                          </p:stCondLst>
                                        </p:cTn>
                                        <p:tgtEl>
                                          <p:spTgt spid="26694"/>
                                        </p:tgtEl>
                                        <p:attrNameLst>
                                          <p:attrName>style.visibility</p:attrName>
                                        </p:attrNameLst>
                                      </p:cBhvr>
                                      <p:to>
                                        <p:strVal val="visible"/>
                                      </p:to>
                                    </p:set>
                                    <p:anim calcmode="lin" valueType="num">
                                      <p:cBhvr additive="base">
                                        <p:cTn id="275" dur="500" fill="hold"/>
                                        <p:tgtEl>
                                          <p:spTgt spid="26694"/>
                                        </p:tgtEl>
                                        <p:attrNameLst>
                                          <p:attrName>ppt_x</p:attrName>
                                        </p:attrNameLst>
                                      </p:cBhvr>
                                      <p:tavLst>
                                        <p:tav tm="0">
                                          <p:val>
                                            <p:strVal val="#ppt_x"/>
                                          </p:val>
                                        </p:tav>
                                        <p:tav tm="100000">
                                          <p:val>
                                            <p:strVal val="#ppt_x"/>
                                          </p:val>
                                        </p:tav>
                                      </p:tavLst>
                                    </p:anim>
                                    <p:anim calcmode="lin" valueType="num">
                                      <p:cBhvr additive="base">
                                        <p:cTn id="276" dur="500" fill="hold"/>
                                        <p:tgtEl>
                                          <p:spTgt spid="26694"/>
                                        </p:tgtEl>
                                        <p:attrNameLst>
                                          <p:attrName>ppt_y</p:attrName>
                                        </p:attrNameLst>
                                      </p:cBhvr>
                                      <p:tavLst>
                                        <p:tav tm="0">
                                          <p:val>
                                            <p:strVal val="1+#ppt_h/2"/>
                                          </p:val>
                                        </p:tav>
                                        <p:tav tm="100000">
                                          <p:val>
                                            <p:strVal val="#ppt_y"/>
                                          </p:val>
                                        </p:tav>
                                      </p:tavLst>
                                    </p:anim>
                                  </p:childTnLst>
                                </p:cTn>
                              </p:par>
                              <p:par>
                                <p:cTn id="277" presetID="2" presetClass="entr" presetSubtype="4" fill="hold" grpId="0" nodeType="withEffect">
                                  <p:stCondLst>
                                    <p:cond delay="0"/>
                                  </p:stCondLst>
                                  <p:childTnLst>
                                    <p:set>
                                      <p:cBhvr>
                                        <p:cTn id="278" dur="1" fill="hold">
                                          <p:stCondLst>
                                            <p:cond delay="0"/>
                                          </p:stCondLst>
                                        </p:cTn>
                                        <p:tgtEl>
                                          <p:spTgt spid="26695"/>
                                        </p:tgtEl>
                                        <p:attrNameLst>
                                          <p:attrName>style.visibility</p:attrName>
                                        </p:attrNameLst>
                                      </p:cBhvr>
                                      <p:to>
                                        <p:strVal val="visible"/>
                                      </p:to>
                                    </p:set>
                                    <p:anim calcmode="lin" valueType="num">
                                      <p:cBhvr additive="base">
                                        <p:cTn id="279" dur="500" fill="hold"/>
                                        <p:tgtEl>
                                          <p:spTgt spid="26695"/>
                                        </p:tgtEl>
                                        <p:attrNameLst>
                                          <p:attrName>ppt_x</p:attrName>
                                        </p:attrNameLst>
                                      </p:cBhvr>
                                      <p:tavLst>
                                        <p:tav tm="0">
                                          <p:val>
                                            <p:strVal val="#ppt_x"/>
                                          </p:val>
                                        </p:tav>
                                        <p:tav tm="100000">
                                          <p:val>
                                            <p:strVal val="#ppt_x"/>
                                          </p:val>
                                        </p:tav>
                                      </p:tavLst>
                                    </p:anim>
                                    <p:anim calcmode="lin" valueType="num">
                                      <p:cBhvr additive="base">
                                        <p:cTn id="280" dur="500" fill="hold"/>
                                        <p:tgtEl>
                                          <p:spTgt spid="26695"/>
                                        </p:tgtEl>
                                        <p:attrNameLst>
                                          <p:attrName>ppt_y</p:attrName>
                                        </p:attrNameLst>
                                      </p:cBhvr>
                                      <p:tavLst>
                                        <p:tav tm="0">
                                          <p:val>
                                            <p:strVal val="1+#ppt_h/2"/>
                                          </p:val>
                                        </p:tav>
                                        <p:tav tm="100000">
                                          <p:val>
                                            <p:strVal val="#ppt_y"/>
                                          </p:val>
                                        </p:tav>
                                      </p:tavLst>
                                    </p:anim>
                                  </p:childTnLst>
                                </p:cTn>
                              </p:par>
                              <p:par>
                                <p:cTn id="281" presetID="2" presetClass="entr" presetSubtype="4" fill="hold" grpId="0" nodeType="withEffect">
                                  <p:stCondLst>
                                    <p:cond delay="0"/>
                                  </p:stCondLst>
                                  <p:childTnLst>
                                    <p:set>
                                      <p:cBhvr>
                                        <p:cTn id="282" dur="1" fill="hold">
                                          <p:stCondLst>
                                            <p:cond delay="0"/>
                                          </p:stCondLst>
                                        </p:cTn>
                                        <p:tgtEl>
                                          <p:spTgt spid="26696"/>
                                        </p:tgtEl>
                                        <p:attrNameLst>
                                          <p:attrName>style.visibility</p:attrName>
                                        </p:attrNameLst>
                                      </p:cBhvr>
                                      <p:to>
                                        <p:strVal val="visible"/>
                                      </p:to>
                                    </p:set>
                                    <p:anim calcmode="lin" valueType="num">
                                      <p:cBhvr additive="base">
                                        <p:cTn id="283" dur="500" fill="hold"/>
                                        <p:tgtEl>
                                          <p:spTgt spid="26696"/>
                                        </p:tgtEl>
                                        <p:attrNameLst>
                                          <p:attrName>ppt_x</p:attrName>
                                        </p:attrNameLst>
                                      </p:cBhvr>
                                      <p:tavLst>
                                        <p:tav tm="0">
                                          <p:val>
                                            <p:strVal val="#ppt_x"/>
                                          </p:val>
                                        </p:tav>
                                        <p:tav tm="100000">
                                          <p:val>
                                            <p:strVal val="#ppt_x"/>
                                          </p:val>
                                        </p:tav>
                                      </p:tavLst>
                                    </p:anim>
                                    <p:anim calcmode="lin" valueType="num">
                                      <p:cBhvr additive="base">
                                        <p:cTn id="284" dur="500" fill="hold"/>
                                        <p:tgtEl>
                                          <p:spTgt spid="26696"/>
                                        </p:tgtEl>
                                        <p:attrNameLst>
                                          <p:attrName>ppt_y</p:attrName>
                                        </p:attrNameLst>
                                      </p:cBhvr>
                                      <p:tavLst>
                                        <p:tav tm="0">
                                          <p:val>
                                            <p:strVal val="1+#ppt_h/2"/>
                                          </p:val>
                                        </p:tav>
                                        <p:tav tm="100000">
                                          <p:val>
                                            <p:strVal val="#ppt_y"/>
                                          </p:val>
                                        </p:tav>
                                      </p:tavLst>
                                    </p:anim>
                                  </p:childTnLst>
                                </p:cTn>
                              </p:par>
                              <p:par>
                                <p:cTn id="285" presetID="2" presetClass="entr" presetSubtype="4" fill="hold" grpId="0" nodeType="withEffect">
                                  <p:stCondLst>
                                    <p:cond delay="0"/>
                                  </p:stCondLst>
                                  <p:childTnLst>
                                    <p:set>
                                      <p:cBhvr>
                                        <p:cTn id="286" dur="1" fill="hold">
                                          <p:stCondLst>
                                            <p:cond delay="0"/>
                                          </p:stCondLst>
                                        </p:cTn>
                                        <p:tgtEl>
                                          <p:spTgt spid="26697"/>
                                        </p:tgtEl>
                                        <p:attrNameLst>
                                          <p:attrName>style.visibility</p:attrName>
                                        </p:attrNameLst>
                                      </p:cBhvr>
                                      <p:to>
                                        <p:strVal val="visible"/>
                                      </p:to>
                                    </p:set>
                                    <p:anim calcmode="lin" valueType="num">
                                      <p:cBhvr additive="base">
                                        <p:cTn id="287" dur="500" fill="hold"/>
                                        <p:tgtEl>
                                          <p:spTgt spid="26697"/>
                                        </p:tgtEl>
                                        <p:attrNameLst>
                                          <p:attrName>ppt_x</p:attrName>
                                        </p:attrNameLst>
                                      </p:cBhvr>
                                      <p:tavLst>
                                        <p:tav tm="0">
                                          <p:val>
                                            <p:strVal val="#ppt_x"/>
                                          </p:val>
                                        </p:tav>
                                        <p:tav tm="100000">
                                          <p:val>
                                            <p:strVal val="#ppt_x"/>
                                          </p:val>
                                        </p:tav>
                                      </p:tavLst>
                                    </p:anim>
                                    <p:anim calcmode="lin" valueType="num">
                                      <p:cBhvr additive="base">
                                        <p:cTn id="288" dur="500" fill="hold"/>
                                        <p:tgtEl>
                                          <p:spTgt spid="26697"/>
                                        </p:tgtEl>
                                        <p:attrNameLst>
                                          <p:attrName>ppt_y</p:attrName>
                                        </p:attrNameLst>
                                      </p:cBhvr>
                                      <p:tavLst>
                                        <p:tav tm="0">
                                          <p:val>
                                            <p:strVal val="1+#ppt_h/2"/>
                                          </p:val>
                                        </p:tav>
                                        <p:tav tm="100000">
                                          <p:val>
                                            <p:strVal val="#ppt_y"/>
                                          </p:val>
                                        </p:tav>
                                      </p:tavLst>
                                    </p:anim>
                                  </p:childTnLst>
                                </p:cTn>
                              </p:par>
                              <p:par>
                                <p:cTn id="289" presetID="2" presetClass="entr" presetSubtype="4" fill="hold" grpId="0" nodeType="withEffect">
                                  <p:stCondLst>
                                    <p:cond delay="0"/>
                                  </p:stCondLst>
                                  <p:childTnLst>
                                    <p:set>
                                      <p:cBhvr>
                                        <p:cTn id="290" dur="1" fill="hold">
                                          <p:stCondLst>
                                            <p:cond delay="0"/>
                                          </p:stCondLst>
                                        </p:cTn>
                                        <p:tgtEl>
                                          <p:spTgt spid="26698"/>
                                        </p:tgtEl>
                                        <p:attrNameLst>
                                          <p:attrName>style.visibility</p:attrName>
                                        </p:attrNameLst>
                                      </p:cBhvr>
                                      <p:to>
                                        <p:strVal val="visible"/>
                                      </p:to>
                                    </p:set>
                                    <p:anim calcmode="lin" valueType="num">
                                      <p:cBhvr additive="base">
                                        <p:cTn id="291" dur="500" fill="hold"/>
                                        <p:tgtEl>
                                          <p:spTgt spid="26698"/>
                                        </p:tgtEl>
                                        <p:attrNameLst>
                                          <p:attrName>ppt_x</p:attrName>
                                        </p:attrNameLst>
                                      </p:cBhvr>
                                      <p:tavLst>
                                        <p:tav tm="0">
                                          <p:val>
                                            <p:strVal val="#ppt_x"/>
                                          </p:val>
                                        </p:tav>
                                        <p:tav tm="100000">
                                          <p:val>
                                            <p:strVal val="#ppt_x"/>
                                          </p:val>
                                        </p:tav>
                                      </p:tavLst>
                                    </p:anim>
                                    <p:anim calcmode="lin" valueType="num">
                                      <p:cBhvr additive="base">
                                        <p:cTn id="292" dur="500" fill="hold"/>
                                        <p:tgtEl>
                                          <p:spTgt spid="26698"/>
                                        </p:tgtEl>
                                        <p:attrNameLst>
                                          <p:attrName>ppt_y</p:attrName>
                                        </p:attrNameLst>
                                      </p:cBhvr>
                                      <p:tavLst>
                                        <p:tav tm="0">
                                          <p:val>
                                            <p:strVal val="1+#ppt_h/2"/>
                                          </p:val>
                                        </p:tav>
                                        <p:tav tm="100000">
                                          <p:val>
                                            <p:strVal val="#ppt_y"/>
                                          </p:val>
                                        </p:tav>
                                      </p:tavLst>
                                    </p:anim>
                                  </p:childTnLst>
                                </p:cTn>
                              </p:par>
                              <p:par>
                                <p:cTn id="293" presetID="2" presetClass="entr" presetSubtype="4" fill="hold" grpId="0" nodeType="withEffect">
                                  <p:stCondLst>
                                    <p:cond delay="0"/>
                                  </p:stCondLst>
                                  <p:childTnLst>
                                    <p:set>
                                      <p:cBhvr>
                                        <p:cTn id="294" dur="1" fill="hold">
                                          <p:stCondLst>
                                            <p:cond delay="0"/>
                                          </p:stCondLst>
                                        </p:cTn>
                                        <p:tgtEl>
                                          <p:spTgt spid="26699"/>
                                        </p:tgtEl>
                                        <p:attrNameLst>
                                          <p:attrName>style.visibility</p:attrName>
                                        </p:attrNameLst>
                                      </p:cBhvr>
                                      <p:to>
                                        <p:strVal val="visible"/>
                                      </p:to>
                                    </p:set>
                                    <p:anim calcmode="lin" valueType="num">
                                      <p:cBhvr additive="base">
                                        <p:cTn id="295" dur="500" fill="hold"/>
                                        <p:tgtEl>
                                          <p:spTgt spid="26699"/>
                                        </p:tgtEl>
                                        <p:attrNameLst>
                                          <p:attrName>ppt_x</p:attrName>
                                        </p:attrNameLst>
                                      </p:cBhvr>
                                      <p:tavLst>
                                        <p:tav tm="0">
                                          <p:val>
                                            <p:strVal val="#ppt_x"/>
                                          </p:val>
                                        </p:tav>
                                        <p:tav tm="100000">
                                          <p:val>
                                            <p:strVal val="#ppt_x"/>
                                          </p:val>
                                        </p:tav>
                                      </p:tavLst>
                                    </p:anim>
                                    <p:anim calcmode="lin" valueType="num">
                                      <p:cBhvr additive="base">
                                        <p:cTn id="296" dur="500" fill="hold"/>
                                        <p:tgtEl>
                                          <p:spTgt spid="26699"/>
                                        </p:tgtEl>
                                        <p:attrNameLst>
                                          <p:attrName>ppt_y</p:attrName>
                                        </p:attrNameLst>
                                      </p:cBhvr>
                                      <p:tavLst>
                                        <p:tav tm="0">
                                          <p:val>
                                            <p:strVal val="1+#ppt_h/2"/>
                                          </p:val>
                                        </p:tav>
                                        <p:tav tm="100000">
                                          <p:val>
                                            <p:strVal val="#ppt_y"/>
                                          </p:val>
                                        </p:tav>
                                      </p:tavLst>
                                    </p:anim>
                                  </p:childTnLst>
                                </p:cTn>
                              </p:par>
                              <p:par>
                                <p:cTn id="297" presetID="2" presetClass="entr" presetSubtype="4" fill="hold" grpId="0" nodeType="withEffect">
                                  <p:stCondLst>
                                    <p:cond delay="0"/>
                                  </p:stCondLst>
                                  <p:childTnLst>
                                    <p:set>
                                      <p:cBhvr>
                                        <p:cTn id="298" dur="1" fill="hold">
                                          <p:stCondLst>
                                            <p:cond delay="0"/>
                                          </p:stCondLst>
                                        </p:cTn>
                                        <p:tgtEl>
                                          <p:spTgt spid="26700"/>
                                        </p:tgtEl>
                                        <p:attrNameLst>
                                          <p:attrName>style.visibility</p:attrName>
                                        </p:attrNameLst>
                                      </p:cBhvr>
                                      <p:to>
                                        <p:strVal val="visible"/>
                                      </p:to>
                                    </p:set>
                                    <p:anim calcmode="lin" valueType="num">
                                      <p:cBhvr additive="base">
                                        <p:cTn id="299" dur="500" fill="hold"/>
                                        <p:tgtEl>
                                          <p:spTgt spid="26700"/>
                                        </p:tgtEl>
                                        <p:attrNameLst>
                                          <p:attrName>ppt_x</p:attrName>
                                        </p:attrNameLst>
                                      </p:cBhvr>
                                      <p:tavLst>
                                        <p:tav tm="0">
                                          <p:val>
                                            <p:strVal val="#ppt_x"/>
                                          </p:val>
                                        </p:tav>
                                        <p:tav tm="100000">
                                          <p:val>
                                            <p:strVal val="#ppt_x"/>
                                          </p:val>
                                        </p:tav>
                                      </p:tavLst>
                                    </p:anim>
                                    <p:anim calcmode="lin" valueType="num">
                                      <p:cBhvr additive="base">
                                        <p:cTn id="300" dur="500" fill="hold"/>
                                        <p:tgtEl>
                                          <p:spTgt spid="26700"/>
                                        </p:tgtEl>
                                        <p:attrNameLst>
                                          <p:attrName>ppt_y</p:attrName>
                                        </p:attrNameLst>
                                      </p:cBhvr>
                                      <p:tavLst>
                                        <p:tav tm="0">
                                          <p:val>
                                            <p:strVal val="1+#ppt_h/2"/>
                                          </p:val>
                                        </p:tav>
                                        <p:tav tm="100000">
                                          <p:val>
                                            <p:strVal val="#ppt_y"/>
                                          </p:val>
                                        </p:tav>
                                      </p:tavLst>
                                    </p:anim>
                                  </p:childTnLst>
                                </p:cTn>
                              </p:par>
                              <p:par>
                                <p:cTn id="301" presetID="2" presetClass="entr" presetSubtype="4" fill="hold" grpId="0" nodeType="withEffect">
                                  <p:stCondLst>
                                    <p:cond delay="0"/>
                                  </p:stCondLst>
                                  <p:childTnLst>
                                    <p:set>
                                      <p:cBhvr>
                                        <p:cTn id="302" dur="1" fill="hold">
                                          <p:stCondLst>
                                            <p:cond delay="0"/>
                                          </p:stCondLst>
                                        </p:cTn>
                                        <p:tgtEl>
                                          <p:spTgt spid="26701"/>
                                        </p:tgtEl>
                                        <p:attrNameLst>
                                          <p:attrName>style.visibility</p:attrName>
                                        </p:attrNameLst>
                                      </p:cBhvr>
                                      <p:to>
                                        <p:strVal val="visible"/>
                                      </p:to>
                                    </p:set>
                                    <p:anim calcmode="lin" valueType="num">
                                      <p:cBhvr additive="base">
                                        <p:cTn id="303" dur="500" fill="hold"/>
                                        <p:tgtEl>
                                          <p:spTgt spid="26701"/>
                                        </p:tgtEl>
                                        <p:attrNameLst>
                                          <p:attrName>ppt_x</p:attrName>
                                        </p:attrNameLst>
                                      </p:cBhvr>
                                      <p:tavLst>
                                        <p:tav tm="0">
                                          <p:val>
                                            <p:strVal val="#ppt_x"/>
                                          </p:val>
                                        </p:tav>
                                        <p:tav tm="100000">
                                          <p:val>
                                            <p:strVal val="#ppt_x"/>
                                          </p:val>
                                        </p:tav>
                                      </p:tavLst>
                                    </p:anim>
                                    <p:anim calcmode="lin" valueType="num">
                                      <p:cBhvr additive="base">
                                        <p:cTn id="304" dur="500" fill="hold"/>
                                        <p:tgtEl>
                                          <p:spTgt spid="26701"/>
                                        </p:tgtEl>
                                        <p:attrNameLst>
                                          <p:attrName>ppt_y</p:attrName>
                                        </p:attrNameLst>
                                      </p:cBhvr>
                                      <p:tavLst>
                                        <p:tav tm="0">
                                          <p:val>
                                            <p:strVal val="1+#ppt_h/2"/>
                                          </p:val>
                                        </p:tav>
                                        <p:tav tm="100000">
                                          <p:val>
                                            <p:strVal val="#ppt_y"/>
                                          </p:val>
                                        </p:tav>
                                      </p:tavLst>
                                    </p:anim>
                                  </p:childTnLst>
                                </p:cTn>
                              </p:par>
                              <p:par>
                                <p:cTn id="305" presetID="2" presetClass="entr" presetSubtype="4" fill="hold" grpId="0" nodeType="withEffect">
                                  <p:stCondLst>
                                    <p:cond delay="0"/>
                                  </p:stCondLst>
                                  <p:childTnLst>
                                    <p:set>
                                      <p:cBhvr>
                                        <p:cTn id="306" dur="1" fill="hold">
                                          <p:stCondLst>
                                            <p:cond delay="0"/>
                                          </p:stCondLst>
                                        </p:cTn>
                                        <p:tgtEl>
                                          <p:spTgt spid="26702"/>
                                        </p:tgtEl>
                                        <p:attrNameLst>
                                          <p:attrName>style.visibility</p:attrName>
                                        </p:attrNameLst>
                                      </p:cBhvr>
                                      <p:to>
                                        <p:strVal val="visible"/>
                                      </p:to>
                                    </p:set>
                                    <p:anim calcmode="lin" valueType="num">
                                      <p:cBhvr additive="base">
                                        <p:cTn id="307" dur="500" fill="hold"/>
                                        <p:tgtEl>
                                          <p:spTgt spid="26702"/>
                                        </p:tgtEl>
                                        <p:attrNameLst>
                                          <p:attrName>ppt_x</p:attrName>
                                        </p:attrNameLst>
                                      </p:cBhvr>
                                      <p:tavLst>
                                        <p:tav tm="0">
                                          <p:val>
                                            <p:strVal val="#ppt_x"/>
                                          </p:val>
                                        </p:tav>
                                        <p:tav tm="100000">
                                          <p:val>
                                            <p:strVal val="#ppt_x"/>
                                          </p:val>
                                        </p:tav>
                                      </p:tavLst>
                                    </p:anim>
                                    <p:anim calcmode="lin" valueType="num">
                                      <p:cBhvr additive="base">
                                        <p:cTn id="308" dur="500" fill="hold"/>
                                        <p:tgtEl>
                                          <p:spTgt spid="26702"/>
                                        </p:tgtEl>
                                        <p:attrNameLst>
                                          <p:attrName>ppt_y</p:attrName>
                                        </p:attrNameLst>
                                      </p:cBhvr>
                                      <p:tavLst>
                                        <p:tav tm="0">
                                          <p:val>
                                            <p:strVal val="1+#ppt_h/2"/>
                                          </p:val>
                                        </p:tav>
                                        <p:tav tm="100000">
                                          <p:val>
                                            <p:strVal val="#ppt_y"/>
                                          </p:val>
                                        </p:tav>
                                      </p:tavLst>
                                    </p:anim>
                                  </p:childTnLst>
                                </p:cTn>
                              </p:par>
                              <p:par>
                                <p:cTn id="309" presetID="2" presetClass="entr" presetSubtype="4" fill="hold" grpId="0" nodeType="withEffect">
                                  <p:stCondLst>
                                    <p:cond delay="0"/>
                                  </p:stCondLst>
                                  <p:childTnLst>
                                    <p:set>
                                      <p:cBhvr>
                                        <p:cTn id="310" dur="1" fill="hold">
                                          <p:stCondLst>
                                            <p:cond delay="0"/>
                                          </p:stCondLst>
                                        </p:cTn>
                                        <p:tgtEl>
                                          <p:spTgt spid="26703"/>
                                        </p:tgtEl>
                                        <p:attrNameLst>
                                          <p:attrName>style.visibility</p:attrName>
                                        </p:attrNameLst>
                                      </p:cBhvr>
                                      <p:to>
                                        <p:strVal val="visible"/>
                                      </p:to>
                                    </p:set>
                                    <p:anim calcmode="lin" valueType="num">
                                      <p:cBhvr additive="base">
                                        <p:cTn id="311" dur="500" fill="hold"/>
                                        <p:tgtEl>
                                          <p:spTgt spid="26703"/>
                                        </p:tgtEl>
                                        <p:attrNameLst>
                                          <p:attrName>ppt_x</p:attrName>
                                        </p:attrNameLst>
                                      </p:cBhvr>
                                      <p:tavLst>
                                        <p:tav tm="0">
                                          <p:val>
                                            <p:strVal val="#ppt_x"/>
                                          </p:val>
                                        </p:tav>
                                        <p:tav tm="100000">
                                          <p:val>
                                            <p:strVal val="#ppt_x"/>
                                          </p:val>
                                        </p:tav>
                                      </p:tavLst>
                                    </p:anim>
                                    <p:anim calcmode="lin" valueType="num">
                                      <p:cBhvr additive="base">
                                        <p:cTn id="312" dur="500" fill="hold"/>
                                        <p:tgtEl>
                                          <p:spTgt spid="26703"/>
                                        </p:tgtEl>
                                        <p:attrNameLst>
                                          <p:attrName>ppt_y</p:attrName>
                                        </p:attrNameLst>
                                      </p:cBhvr>
                                      <p:tavLst>
                                        <p:tav tm="0">
                                          <p:val>
                                            <p:strVal val="1+#ppt_h/2"/>
                                          </p:val>
                                        </p:tav>
                                        <p:tav tm="100000">
                                          <p:val>
                                            <p:strVal val="#ppt_y"/>
                                          </p:val>
                                        </p:tav>
                                      </p:tavLst>
                                    </p:anim>
                                  </p:childTnLst>
                                </p:cTn>
                              </p:par>
                              <p:par>
                                <p:cTn id="313" presetID="2" presetClass="entr" presetSubtype="4" fill="hold" grpId="0" nodeType="withEffect">
                                  <p:stCondLst>
                                    <p:cond delay="0"/>
                                  </p:stCondLst>
                                  <p:childTnLst>
                                    <p:set>
                                      <p:cBhvr>
                                        <p:cTn id="314" dur="1" fill="hold">
                                          <p:stCondLst>
                                            <p:cond delay="0"/>
                                          </p:stCondLst>
                                        </p:cTn>
                                        <p:tgtEl>
                                          <p:spTgt spid="26704"/>
                                        </p:tgtEl>
                                        <p:attrNameLst>
                                          <p:attrName>style.visibility</p:attrName>
                                        </p:attrNameLst>
                                      </p:cBhvr>
                                      <p:to>
                                        <p:strVal val="visible"/>
                                      </p:to>
                                    </p:set>
                                    <p:anim calcmode="lin" valueType="num">
                                      <p:cBhvr additive="base">
                                        <p:cTn id="315" dur="500" fill="hold"/>
                                        <p:tgtEl>
                                          <p:spTgt spid="26704"/>
                                        </p:tgtEl>
                                        <p:attrNameLst>
                                          <p:attrName>ppt_x</p:attrName>
                                        </p:attrNameLst>
                                      </p:cBhvr>
                                      <p:tavLst>
                                        <p:tav tm="0">
                                          <p:val>
                                            <p:strVal val="#ppt_x"/>
                                          </p:val>
                                        </p:tav>
                                        <p:tav tm="100000">
                                          <p:val>
                                            <p:strVal val="#ppt_x"/>
                                          </p:val>
                                        </p:tav>
                                      </p:tavLst>
                                    </p:anim>
                                    <p:anim calcmode="lin" valueType="num">
                                      <p:cBhvr additive="base">
                                        <p:cTn id="316" dur="500" fill="hold"/>
                                        <p:tgtEl>
                                          <p:spTgt spid="26704"/>
                                        </p:tgtEl>
                                        <p:attrNameLst>
                                          <p:attrName>ppt_y</p:attrName>
                                        </p:attrNameLst>
                                      </p:cBhvr>
                                      <p:tavLst>
                                        <p:tav tm="0">
                                          <p:val>
                                            <p:strVal val="1+#ppt_h/2"/>
                                          </p:val>
                                        </p:tav>
                                        <p:tav tm="100000">
                                          <p:val>
                                            <p:strVal val="#ppt_y"/>
                                          </p:val>
                                        </p:tav>
                                      </p:tavLst>
                                    </p:anim>
                                  </p:childTnLst>
                                </p:cTn>
                              </p:par>
                              <p:par>
                                <p:cTn id="317" presetID="2" presetClass="entr" presetSubtype="4" fill="hold" grpId="0" nodeType="withEffect">
                                  <p:stCondLst>
                                    <p:cond delay="0"/>
                                  </p:stCondLst>
                                  <p:childTnLst>
                                    <p:set>
                                      <p:cBhvr>
                                        <p:cTn id="318" dur="1" fill="hold">
                                          <p:stCondLst>
                                            <p:cond delay="0"/>
                                          </p:stCondLst>
                                        </p:cTn>
                                        <p:tgtEl>
                                          <p:spTgt spid="26705"/>
                                        </p:tgtEl>
                                        <p:attrNameLst>
                                          <p:attrName>style.visibility</p:attrName>
                                        </p:attrNameLst>
                                      </p:cBhvr>
                                      <p:to>
                                        <p:strVal val="visible"/>
                                      </p:to>
                                    </p:set>
                                    <p:anim calcmode="lin" valueType="num">
                                      <p:cBhvr additive="base">
                                        <p:cTn id="319" dur="500" fill="hold"/>
                                        <p:tgtEl>
                                          <p:spTgt spid="26705"/>
                                        </p:tgtEl>
                                        <p:attrNameLst>
                                          <p:attrName>ppt_x</p:attrName>
                                        </p:attrNameLst>
                                      </p:cBhvr>
                                      <p:tavLst>
                                        <p:tav tm="0">
                                          <p:val>
                                            <p:strVal val="#ppt_x"/>
                                          </p:val>
                                        </p:tav>
                                        <p:tav tm="100000">
                                          <p:val>
                                            <p:strVal val="#ppt_x"/>
                                          </p:val>
                                        </p:tav>
                                      </p:tavLst>
                                    </p:anim>
                                    <p:anim calcmode="lin" valueType="num">
                                      <p:cBhvr additive="base">
                                        <p:cTn id="320" dur="500" fill="hold"/>
                                        <p:tgtEl>
                                          <p:spTgt spid="26705"/>
                                        </p:tgtEl>
                                        <p:attrNameLst>
                                          <p:attrName>ppt_y</p:attrName>
                                        </p:attrNameLst>
                                      </p:cBhvr>
                                      <p:tavLst>
                                        <p:tav tm="0">
                                          <p:val>
                                            <p:strVal val="1+#ppt_h/2"/>
                                          </p:val>
                                        </p:tav>
                                        <p:tav tm="100000">
                                          <p:val>
                                            <p:strVal val="#ppt_y"/>
                                          </p:val>
                                        </p:tav>
                                      </p:tavLst>
                                    </p:anim>
                                  </p:childTnLst>
                                </p:cTn>
                              </p:par>
                              <p:par>
                                <p:cTn id="321" presetID="2" presetClass="entr" presetSubtype="4" fill="hold" grpId="0" nodeType="withEffect">
                                  <p:stCondLst>
                                    <p:cond delay="0"/>
                                  </p:stCondLst>
                                  <p:childTnLst>
                                    <p:set>
                                      <p:cBhvr>
                                        <p:cTn id="322" dur="1" fill="hold">
                                          <p:stCondLst>
                                            <p:cond delay="0"/>
                                          </p:stCondLst>
                                        </p:cTn>
                                        <p:tgtEl>
                                          <p:spTgt spid="26706"/>
                                        </p:tgtEl>
                                        <p:attrNameLst>
                                          <p:attrName>style.visibility</p:attrName>
                                        </p:attrNameLst>
                                      </p:cBhvr>
                                      <p:to>
                                        <p:strVal val="visible"/>
                                      </p:to>
                                    </p:set>
                                    <p:anim calcmode="lin" valueType="num">
                                      <p:cBhvr additive="base">
                                        <p:cTn id="323" dur="500" fill="hold"/>
                                        <p:tgtEl>
                                          <p:spTgt spid="26706"/>
                                        </p:tgtEl>
                                        <p:attrNameLst>
                                          <p:attrName>ppt_x</p:attrName>
                                        </p:attrNameLst>
                                      </p:cBhvr>
                                      <p:tavLst>
                                        <p:tav tm="0">
                                          <p:val>
                                            <p:strVal val="#ppt_x"/>
                                          </p:val>
                                        </p:tav>
                                        <p:tav tm="100000">
                                          <p:val>
                                            <p:strVal val="#ppt_x"/>
                                          </p:val>
                                        </p:tav>
                                      </p:tavLst>
                                    </p:anim>
                                    <p:anim calcmode="lin" valueType="num">
                                      <p:cBhvr additive="base">
                                        <p:cTn id="324" dur="500" fill="hold"/>
                                        <p:tgtEl>
                                          <p:spTgt spid="26706"/>
                                        </p:tgtEl>
                                        <p:attrNameLst>
                                          <p:attrName>ppt_y</p:attrName>
                                        </p:attrNameLst>
                                      </p:cBhvr>
                                      <p:tavLst>
                                        <p:tav tm="0">
                                          <p:val>
                                            <p:strVal val="1+#ppt_h/2"/>
                                          </p:val>
                                        </p:tav>
                                        <p:tav tm="100000">
                                          <p:val>
                                            <p:strVal val="#ppt_y"/>
                                          </p:val>
                                        </p:tav>
                                      </p:tavLst>
                                    </p:anim>
                                  </p:childTnLst>
                                </p:cTn>
                              </p:par>
                              <p:par>
                                <p:cTn id="325" presetID="2" presetClass="entr" presetSubtype="4" fill="hold" grpId="0" nodeType="withEffect">
                                  <p:stCondLst>
                                    <p:cond delay="0"/>
                                  </p:stCondLst>
                                  <p:childTnLst>
                                    <p:set>
                                      <p:cBhvr>
                                        <p:cTn id="326" dur="1" fill="hold">
                                          <p:stCondLst>
                                            <p:cond delay="0"/>
                                          </p:stCondLst>
                                        </p:cTn>
                                        <p:tgtEl>
                                          <p:spTgt spid="26707"/>
                                        </p:tgtEl>
                                        <p:attrNameLst>
                                          <p:attrName>style.visibility</p:attrName>
                                        </p:attrNameLst>
                                      </p:cBhvr>
                                      <p:to>
                                        <p:strVal val="visible"/>
                                      </p:to>
                                    </p:set>
                                    <p:anim calcmode="lin" valueType="num">
                                      <p:cBhvr additive="base">
                                        <p:cTn id="327" dur="500" fill="hold"/>
                                        <p:tgtEl>
                                          <p:spTgt spid="26707"/>
                                        </p:tgtEl>
                                        <p:attrNameLst>
                                          <p:attrName>ppt_x</p:attrName>
                                        </p:attrNameLst>
                                      </p:cBhvr>
                                      <p:tavLst>
                                        <p:tav tm="0">
                                          <p:val>
                                            <p:strVal val="#ppt_x"/>
                                          </p:val>
                                        </p:tav>
                                        <p:tav tm="100000">
                                          <p:val>
                                            <p:strVal val="#ppt_x"/>
                                          </p:val>
                                        </p:tav>
                                      </p:tavLst>
                                    </p:anim>
                                    <p:anim calcmode="lin" valueType="num">
                                      <p:cBhvr additive="base">
                                        <p:cTn id="328" dur="500" fill="hold"/>
                                        <p:tgtEl>
                                          <p:spTgt spid="26707"/>
                                        </p:tgtEl>
                                        <p:attrNameLst>
                                          <p:attrName>ppt_y</p:attrName>
                                        </p:attrNameLst>
                                      </p:cBhvr>
                                      <p:tavLst>
                                        <p:tav tm="0">
                                          <p:val>
                                            <p:strVal val="1+#ppt_h/2"/>
                                          </p:val>
                                        </p:tav>
                                        <p:tav tm="100000">
                                          <p:val>
                                            <p:strVal val="#ppt_y"/>
                                          </p:val>
                                        </p:tav>
                                      </p:tavLst>
                                    </p:anim>
                                  </p:childTnLst>
                                </p:cTn>
                              </p:par>
                              <p:par>
                                <p:cTn id="329" presetID="2" presetClass="entr" presetSubtype="4" fill="hold" grpId="0" nodeType="withEffect">
                                  <p:stCondLst>
                                    <p:cond delay="0"/>
                                  </p:stCondLst>
                                  <p:childTnLst>
                                    <p:set>
                                      <p:cBhvr>
                                        <p:cTn id="330" dur="1" fill="hold">
                                          <p:stCondLst>
                                            <p:cond delay="0"/>
                                          </p:stCondLst>
                                        </p:cTn>
                                        <p:tgtEl>
                                          <p:spTgt spid="26708"/>
                                        </p:tgtEl>
                                        <p:attrNameLst>
                                          <p:attrName>style.visibility</p:attrName>
                                        </p:attrNameLst>
                                      </p:cBhvr>
                                      <p:to>
                                        <p:strVal val="visible"/>
                                      </p:to>
                                    </p:set>
                                    <p:anim calcmode="lin" valueType="num">
                                      <p:cBhvr additive="base">
                                        <p:cTn id="331" dur="500" fill="hold"/>
                                        <p:tgtEl>
                                          <p:spTgt spid="26708"/>
                                        </p:tgtEl>
                                        <p:attrNameLst>
                                          <p:attrName>ppt_x</p:attrName>
                                        </p:attrNameLst>
                                      </p:cBhvr>
                                      <p:tavLst>
                                        <p:tav tm="0">
                                          <p:val>
                                            <p:strVal val="#ppt_x"/>
                                          </p:val>
                                        </p:tav>
                                        <p:tav tm="100000">
                                          <p:val>
                                            <p:strVal val="#ppt_x"/>
                                          </p:val>
                                        </p:tav>
                                      </p:tavLst>
                                    </p:anim>
                                    <p:anim calcmode="lin" valueType="num">
                                      <p:cBhvr additive="base">
                                        <p:cTn id="332" dur="500" fill="hold"/>
                                        <p:tgtEl>
                                          <p:spTgt spid="26708"/>
                                        </p:tgtEl>
                                        <p:attrNameLst>
                                          <p:attrName>ppt_y</p:attrName>
                                        </p:attrNameLst>
                                      </p:cBhvr>
                                      <p:tavLst>
                                        <p:tav tm="0">
                                          <p:val>
                                            <p:strVal val="1+#ppt_h/2"/>
                                          </p:val>
                                        </p:tav>
                                        <p:tav tm="100000">
                                          <p:val>
                                            <p:strVal val="#ppt_y"/>
                                          </p:val>
                                        </p:tav>
                                      </p:tavLst>
                                    </p:anim>
                                  </p:childTnLst>
                                </p:cTn>
                              </p:par>
                              <p:par>
                                <p:cTn id="333" presetID="2" presetClass="entr" presetSubtype="4" fill="hold" grpId="0" nodeType="withEffect">
                                  <p:stCondLst>
                                    <p:cond delay="0"/>
                                  </p:stCondLst>
                                  <p:childTnLst>
                                    <p:set>
                                      <p:cBhvr>
                                        <p:cTn id="334" dur="1" fill="hold">
                                          <p:stCondLst>
                                            <p:cond delay="0"/>
                                          </p:stCondLst>
                                        </p:cTn>
                                        <p:tgtEl>
                                          <p:spTgt spid="26709"/>
                                        </p:tgtEl>
                                        <p:attrNameLst>
                                          <p:attrName>style.visibility</p:attrName>
                                        </p:attrNameLst>
                                      </p:cBhvr>
                                      <p:to>
                                        <p:strVal val="visible"/>
                                      </p:to>
                                    </p:set>
                                    <p:anim calcmode="lin" valueType="num">
                                      <p:cBhvr additive="base">
                                        <p:cTn id="335" dur="500" fill="hold"/>
                                        <p:tgtEl>
                                          <p:spTgt spid="26709"/>
                                        </p:tgtEl>
                                        <p:attrNameLst>
                                          <p:attrName>ppt_x</p:attrName>
                                        </p:attrNameLst>
                                      </p:cBhvr>
                                      <p:tavLst>
                                        <p:tav tm="0">
                                          <p:val>
                                            <p:strVal val="#ppt_x"/>
                                          </p:val>
                                        </p:tav>
                                        <p:tav tm="100000">
                                          <p:val>
                                            <p:strVal val="#ppt_x"/>
                                          </p:val>
                                        </p:tav>
                                      </p:tavLst>
                                    </p:anim>
                                    <p:anim calcmode="lin" valueType="num">
                                      <p:cBhvr additive="base">
                                        <p:cTn id="336" dur="500" fill="hold"/>
                                        <p:tgtEl>
                                          <p:spTgt spid="26709"/>
                                        </p:tgtEl>
                                        <p:attrNameLst>
                                          <p:attrName>ppt_y</p:attrName>
                                        </p:attrNameLst>
                                      </p:cBhvr>
                                      <p:tavLst>
                                        <p:tav tm="0">
                                          <p:val>
                                            <p:strVal val="1+#ppt_h/2"/>
                                          </p:val>
                                        </p:tav>
                                        <p:tav tm="100000">
                                          <p:val>
                                            <p:strVal val="#ppt_y"/>
                                          </p:val>
                                        </p:tav>
                                      </p:tavLst>
                                    </p:anim>
                                  </p:childTnLst>
                                </p:cTn>
                              </p:par>
                              <p:par>
                                <p:cTn id="337" presetID="2" presetClass="entr" presetSubtype="4" fill="hold" grpId="0" nodeType="withEffect">
                                  <p:stCondLst>
                                    <p:cond delay="0"/>
                                  </p:stCondLst>
                                  <p:childTnLst>
                                    <p:set>
                                      <p:cBhvr>
                                        <p:cTn id="338" dur="1" fill="hold">
                                          <p:stCondLst>
                                            <p:cond delay="0"/>
                                          </p:stCondLst>
                                        </p:cTn>
                                        <p:tgtEl>
                                          <p:spTgt spid="26710"/>
                                        </p:tgtEl>
                                        <p:attrNameLst>
                                          <p:attrName>style.visibility</p:attrName>
                                        </p:attrNameLst>
                                      </p:cBhvr>
                                      <p:to>
                                        <p:strVal val="visible"/>
                                      </p:to>
                                    </p:set>
                                    <p:anim calcmode="lin" valueType="num">
                                      <p:cBhvr additive="base">
                                        <p:cTn id="339" dur="500" fill="hold"/>
                                        <p:tgtEl>
                                          <p:spTgt spid="26710"/>
                                        </p:tgtEl>
                                        <p:attrNameLst>
                                          <p:attrName>ppt_x</p:attrName>
                                        </p:attrNameLst>
                                      </p:cBhvr>
                                      <p:tavLst>
                                        <p:tav tm="0">
                                          <p:val>
                                            <p:strVal val="#ppt_x"/>
                                          </p:val>
                                        </p:tav>
                                        <p:tav tm="100000">
                                          <p:val>
                                            <p:strVal val="#ppt_x"/>
                                          </p:val>
                                        </p:tav>
                                      </p:tavLst>
                                    </p:anim>
                                    <p:anim calcmode="lin" valueType="num">
                                      <p:cBhvr additive="base">
                                        <p:cTn id="340" dur="500" fill="hold"/>
                                        <p:tgtEl>
                                          <p:spTgt spid="26710"/>
                                        </p:tgtEl>
                                        <p:attrNameLst>
                                          <p:attrName>ppt_y</p:attrName>
                                        </p:attrNameLst>
                                      </p:cBhvr>
                                      <p:tavLst>
                                        <p:tav tm="0">
                                          <p:val>
                                            <p:strVal val="1+#ppt_h/2"/>
                                          </p:val>
                                        </p:tav>
                                        <p:tav tm="100000">
                                          <p:val>
                                            <p:strVal val="#ppt_y"/>
                                          </p:val>
                                        </p:tav>
                                      </p:tavLst>
                                    </p:anim>
                                  </p:childTnLst>
                                </p:cTn>
                              </p:par>
                              <p:par>
                                <p:cTn id="341" presetID="2" presetClass="entr" presetSubtype="4" fill="hold" grpId="0" nodeType="withEffect">
                                  <p:stCondLst>
                                    <p:cond delay="0"/>
                                  </p:stCondLst>
                                  <p:childTnLst>
                                    <p:set>
                                      <p:cBhvr>
                                        <p:cTn id="342" dur="1" fill="hold">
                                          <p:stCondLst>
                                            <p:cond delay="0"/>
                                          </p:stCondLst>
                                        </p:cTn>
                                        <p:tgtEl>
                                          <p:spTgt spid="26711"/>
                                        </p:tgtEl>
                                        <p:attrNameLst>
                                          <p:attrName>style.visibility</p:attrName>
                                        </p:attrNameLst>
                                      </p:cBhvr>
                                      <p:to>
                                        <p:strVal val="visible"/>
                                      </p:to>
                                    </p:set>
                                    <p:anim calcmode="lin" valueType="num">
                                      <p:cBhvr additive="base">
                                        <p:cTn id="343" dur="500" fill="hold"/>
                                        <p:tgtEl>
                                          <p:spTgt spid="26711"/>
                                        </p:tgtEl>
                                        <p:attrNameLst>
                                          <p:attrName>ppt_x</p:attrName>
                                        </p:attrNameLst>
                                      </p:cBhvr>
                                      <p:tavLst>
                                        <p:tav tm="0">
                                          <p:val>
                                            <p:strVal val="#ppt_x"/>
                                          </p:val>
                                        </p:tav>
                                        <p:tav tm="100000">
                                          <p:val>
                                            <p:strVal val="#ppt_x"/>
                                          </p:val>
                                        </p:tav>
                                      </p:tavLst>
                                    </p:anim>
                                    <p:anim calcmode="lin" valueType="num">
                                      <p:cBhvr additive="base">
                                        <p:cTn id="344" dur="500" fill="hold"/>
                                        <p:tgtEl>
                                          <p:spTgt spid="26711"/>
                                        </p:tgtEl>
                                        <p:attrNameLst>
                                          <p:attrName>ppt_y</p:attrName>
                                        </p:attrNameLst>
                                      </p:cBhvr>
                                      <p:tavLst>
                                        <p:tav tm="0">
                                          <p:val>
                                            <p:strVal val="1+#ppt_h/2"/>
                                          </p:val>
                                        </p:tav>
                                        <p:tav tm="100000">
                                          <p:val>
                                            <p:strVal val="#ppt_y"/>
                                          </p:val>
                                        </p:tav>
                                      </p:tavLst>
                                    </p:anim>
                                  </p:childTnLst>
                                </p:cTn>
                              </p:par>
                              <p:par>
                                <p:cTn id="345" presetID="2" presetClass="entr" presetSubtype="4" fill="hold" grpId="0" nodeType="withEffect">
                                  <p:stCondLst>
                                    <p:cond delay="0"/>
                                  </p:stCondLst>
                                  <p:childTnLst>
                                    <p:set>
                                      <p:cBhvr>
                                        <p:cTn id="346" dur="1" fill="hold">
                                          <p:stCondLst>
                                            <p:cond delay="0"/>
                                          </p:stCondLst>
                                        </p:cTn>
                                        <p:tgtEl>
                                          <p:spTgt spid="26712"/>
                                        </p:tgtEl>
                                        <p:attrNameLst>
                                          <p:attrName>style.visibility</p:attrName>
                                        </p:attrNameLst>
                                      </p:cBhvr>
                                      <p:to>
                                        <p:strVal val="visible"/>
                                      </p:to>
                                    </p:set>
                                    <p:anim calcmode="lin" valueType="num">
                                      <p:cBhvr additive="base">
                                        <p:cTn id="347" dur="500" fill="hold"/>
                                        <p:tgtEl>
                                          <p:spTgt spid="26712"/>
                                        </p:tgtEl>
                                        <p:attrNameLst>
                                          <p:attrName>ppt_x</p:attrName>
                                        </p:attrNameLst>
                                      </p:cBhvr>
                                      <p:tavLst>
                                        <p:tav tm="0">
                                          <p:val>
                                            <p:strVal val="#ppt_x"/>
                                          </p:val>
                                        </p:tav>
                                        <p:tav tm="100000">
                                          <p:val>
                                            <p:strVal val="#ppt_x"/>
                                          </p:val>
                                        </p:tav>
                                      </p:tavLst>
                                    </p:anim>
                                    <p:anim calcmode="lin" valueType="num">
                                      <p:cBhvr additive="base">
                                        <p:cTn id="348" dur="500" fill="hold"/>
                                        <p:tgtEl>
                                          <p:spTgt spid="26712"/>
                                        </p:tgtEl>
                                        <p:attrNameLst>
                                          <p:attrName>ppt_y</p:attrName>
                                        </p:attrNameLst>
                                      </p:cBhvr>
                                      <p:tavLst>
                                        <p:tav tm="0">
                                          <p:val>
                                            <p:strVal val="1+#ppt_h/2"/>
                                          </p:val>
                                        </p:tav>
                                        <p:tav tm="100000">
                                          <p:val>
                                            <p:strVal val="#ppt_y"/>
                                          </p:val>
                                        </p:tav>
                                      </p:tavLst>
                                    </p:anim>
                                  </p:childTnLst>
                                </p:cTn>
                              </p:par>
                              <p:par>
                                <p:cTn id="349" presetID="2" presetClass="entr" presetSubtype="4" fill="hold" grpId="0" nodeType="withEffect">
                                  <p:stCondLst>
                                    <p:cond delay="0"/>
                                  </p:stCondLst>
                                  <p:childTnLst>
                                    <p:set>
                                      <p:cBhvr>
                                        <p:cTn id="350" dur="1" fill="hold">
                                          <p:stCondLst>
                                            <p:cond delay="0"/>
                                          </p:stCondLst>
                                        </p:cTn>
                                        <p:tgtEl>
                                          <p:spTgt spid="26713"/>
                                        </p:tgtEl>
                                        <p:attrNameLst>
                                          <p:attrName>style.visibility</p:attrName>
                                        </p:attrNameLst>
                                      </p:cBhvr>
                                      <p:to>
                                        <p:strVal val="visible"/>
                                      </p:to>
                                    </p:set>
                                    <p:anim calcmode="lin" valueType="num">
                                      <p:cBhvr additive="base">
                                        <p:cTn id="351" dur="500" fill="hold"/>
                                        <p:tgtEl>
                                          <p:spTgt spid="26713"/>
                                        </p:tgtEl>
                                        <p:attrNameLst>
                                          <p:attrName>ppt_x</p:attrName>
                                        </p:attrNameLst>
                                      </p:cBhvr>
                                      <p:tavLst>
                                        <p:tav tm="0">
                                          <p:val>
                                            <p:strVal val="#ppt_x"/>
                                          </p:val>
                                        </p:tav>
                                        <p:tav tm="100000">
                                          <p:val>
                                            <p:strVal val="#ppt_x"/>
                                          </p:val>
                                        </p:tav>
                                      </p:tavLst>
                                    </p:anim>
                                    <p:anim calcmode="lin" valueType="num">
                                      <p:cBhvr additive="base">
                                        <p:cTn id="352" dur="500" fill="hold"/>
                                        <p:tgtEl>
                                          <p:spTgt spid="26713"/>
                                        </p:tgtEl>
                                        <p:attrNameLst>
                                          <p:attrName>ppt_y</p:attrName>
                                        </p:attrNameLst>
                                      </p:cBhvr>
                                      <p:tavLst>
                                        <p:tav tm="0">
                                          <p:val>
                                            <p:strVal val="1+#ppt_h/2"/>
                                          </p:val>
                                        </p:tav>
                                        <p:tav tm="100000">
                                          <p:val>
                                            <p:strVal val="#ppt_y"/>
                                          </p:val>
                                        </p:tav>
                                      </p:tavLst>
                                    </p:anim>
                                  </p:childTnLst>
                                </p:cTn>
                              </p:par>
                              <p:par>
                                <p:cTn id="353" presetID="2" presetClass="entr" presetSubtype="4" fill="hold" grpId="0" nodeType="withEffect">
                                  <p:stCondLst>
                                    <p:cond delay="0"/>
                                  </p:stCondLst>
                                  <p:childTnLst>
                                    <p:set>
                                      <p:cBhvr>
                                        <p:cTn id="354" dur="1" fill="hold">
                                          <p:stCondLst>
                                            <p:cond delay="0"/>
                                          </p:stCondLst>
                                        </p:cTn>
                                        <p:tgtEl>
                                          <p:spTgt spid="26714"/>
                                        </p:tgtEl>
                                        <p:attrNameLst>
                                          <p:attrName>style.visibility</p:attrName>
                                        </p:attrNameLst>
                                      </p:cBhvr>
                                      <p:to>
                                        <p:strVal val="visible"/>
                                      </p:to>
                                    </p:set>
                                    <p:anim calcmode="lin" valueType="num">
                                      <p:cBhvr additive="base">
                                        <p:cTn id="355" dur="500" fill="hold"/>
                                        <p:tgtEl>
                                          <p:spTgt spid="26714"/>
                                        </p:tgtEl>
                                        <p:attrNameLst>
                                          <p:attrName>ppt_x</p:attrName>
                                        </p:attrNameLst>
                                      </p:cBhvr>
                                      <p:tavLst>
                                        <p:tav tm="0">
                                          <p:val>
                                            <p:strVal val="#ppt_x"/>
                                          </p:val>
                                        </p:tav>
                                        <p:tav tm="100000">
                                          <p:val>
                                            <p:strVal val="#ppt_x"/>
                                          </p:val>
                                        </p:tav>
                                      </p:tavLst>
                                    </p:anim>
                                    <p:anim calcmode="lin" valueType="num">
                                      <p:cBhvr additive="base">
                                        <p:cTn id="356" dur="500" fill="hold"/>
                                        <p:tgtEl>
                                          <p:spTgt spid="26714"/>
                                        </p:tgtEl>
                                        <p:attrNameLst>
                                          <p:attrName>ppt_y</p:attrName>
                                        </p:attrNameLst>
                                      </p:cBhvr>
                                      <p:tavLst>
                                        <p:tav tm="0">
                                          <p:val>
                                            <p:strVal val="1+#ppt_h/2"/>
                                          </p:val>
                                        </p:tav>
                                        <p:tav tm="100000">
                                          <p:val>
                                            <p:strVal val="#ppt_y"/>
                                          </p:val>
                                        </p:tav>
                                      </p:tavLst>
                                    </p:anim>
                                  </p:childTnLst>
                                </p:cTn>
                              </p:par>
                              <p:par>
                                <p:cTn id="357" presetID="2" presetClass="entr" presetSubtype="4" fill="hold" grpId="0" nodeType="withEffect">
                                  <p:stCondLst>
                                    <p:cond delay="0"/>
                                  </p:stCondLst>
                                  <p:childTnLst>
                                    <p:set>
                                      <p:cBhvr>
                                        <p:cTn id="358" dur="1" fill="hold">
                                          <p:stCondLst>
                                            <p:cond delay="0"/>
                                          </p:stCondLst>
                                        </p:cTn>
                                        <p:tgtEl>
                                          <p:spTgt spid="26715"/>
                                        </p:tgtEl>
                                        <p:attrNameLst>
                                          <p:attrName>style.visibility</p:attrName>
                                        </p:attrNameLst>
                                      </p:cBhvr>
                                      <p:to>
                                        <p:strVal val="visible"/>
                                      </p:to>
                                    </p:set>
                                    <p:anim calcmode="lin" valueType="num">
                                      <p:cBhvr additive="base">
                                        <p:cTn id="359" dur="500" fill="hold"/>
                                        <p:tgtEl>
                                          <p:spTgt spid="26715"/>
                                        </p:tgtEl>
                                        <p:attrNameLst>
                                          <p:attrName>ppt_x</p:attrName>
                                        </p:attrNameLst>
                                      </p:cBhvr>
                                      <p:tavLst>
                                        <p:tav tm="0">
                                          <p:val>
                                            <p:strVal val="#ppt_x"/>
                                          </p:val>
                                        </p:tav>
                                        <p:tav tm="100000">
                                          <p:val>
                                            <p:strVal val="#ppt_x"/>
                                          </p:val>
                                        </p:tav>
                                      </p:tavLst>
                                    </p:anim>
                                    <p:anim calcmode="lin" valueType="num">
                                      <p:cBhvr additive="base">
                                        <p:cTn id="360" dur="500" fill="hold"/>
                                        <p:tgtEl>
                                          <p:spTgt spid="26715"/>
                                        </p:tgtEl>
                                        <p:attrNameLst>
                                          <p:attrName>ppt_y</p:attrName>
                                        </p:attrNameLst>
                                      </p:cBhvr>
                                      <p:tavLst>
                                        <p:tav tm="0">
                                          <p:val>
                                            <p:strVal val="1+#ppt_h/2"/>
                                          </p:val>
                                        </p:tav>
                                        <p:tav tm="100000">
                                          <p:val>
                                            <p:strVal val="#ppt_y"/>
                                          </p:val>
                                        </p:tav>
                                      </p:tavLst>
                                    </p:anim>
                                  </p:childTnLst>
                                </p:cTn>
                              </p:par>
                              <p:par>
                                <p:cTn id="361" presetID="2" presetClass="entr" presetSubtype="4" fill="hold" grpId="0" nodeType="withEffect">
                                  <p:stCondLst>
                                    <p:cond delay="0"/>
                                  </p:stCondLst>
                                  <p:childTnLst>
                                    <p:set>
                                      <p:cBhvr>
                                        <p:cTn id="362" dur="1" fill="hold">
                                          <p:stCondLst>
                                            <p:cond delay="0"/>
                                          </p:stCondLst>
                                        </p:cTn>
                                        <p:tgtEl>
                                          <p:spTgt spid="26716"/>
                                        </p:tgtEl>
                                        <p:attrNameLst>
                                          <p:attrName>style.visibility</p:attrName>
                                        </p:attrNameLst>
                                      </p:cBhvr>
                                      <p:to>
                                        <p:strVal val="visible"/>
                                      </p:to>
                                    </p:set>
                                    <p:anim calcmode="lin" valueType="num">
                                      <p:cBhvr additive="base">
                                        <p:cTn id="363" dur="500" fill="hold"/>
                                        <p:tgtEl>
                                          <p:spTgt spid="26716"/>
                                        </p:tgtEl>
                                        <p:attrNameLst>
                                          <p:attrName>ppt_x</p:attrName>
                                        </p:attrNameLst>
                                      </p:cBhvr>
                                      <p:tavLst>
                                        <p:tav tm="0">
                                          <p:val>
                                            <p:strVal val="#ppt_x"/>
                                          </p:val>
                                        </p:tav>
                                        <p:tav tm="100000">
                                          <p:val>
                                            <p:strVal val="#ppt_x"/>
                                          </p:val>
                                        </p:tav>
                                      </p:tavLst>
                                    </p:anim>
                                    <p:anim calcmode="lin" valueType="num">
                                      <p:cBhvr additive="base">
                                        <p:cTn id="364" dur="500" fill="hold"/>
                                        <p:tgtEl>
                                          <p:spTgt spid="26716"/>
                                        </p:tgtEl>
                                        <p:attrNameLst>
                                          <p:attrName>ppt_y</p:attrName>
                                        </p:attrNameLst>
                                      </p:cBhvr>
                                      <p:tavLst>
                                        <p:tav tm="0">
                                          <p:val>
                                            <p:strVal val="1+#ppt_h/2"/>
                                          </p:val>
                                        </p:tav>
                                        <p:tav tm="100000">
                                          <p:val>
                                            <p:strVal val="#ppt_y"/>
                                          </p:val>
                                        </p:tav>
                                      </p:tavLst>
                                    </p:anim>
                                  </p:childTnLst>
                                </p:cTn>
                              </p:par>
                              <p:par>
                                <p:cTn id="365" presetID="2" presetClass="entr" presetSubtype="4" fill="hold" grpId="0" nodeType="withEffect">
                                  <p:stCondLst>
                                    <p:cond delay="0"/>
                                  </p:stCondLst>
                                  <p:childTnLst>
                                    <p:set>
                                      <p:cBhvr>
                                        <p:cTn id="366" dur="1" fill="hold">
                                          <p:stCondLst>
                                            <p:cond delay="0"/>
                                          </p:stCondLst>
                                        </p:cTn>
                                        <p:tgtEl>
                                          <p:spTgt spid="26717"/>
                                        </p:tgtEl>
                                        <p:attrNameLst>
                                          <p:attrName>style.visibility</p:attrName>
                                        </p:attrNameLst>
                                      </p:cBhvr>
                                      <p:to>
                                        <p:strVal val="visible"/>
                                      </p:to>
                                    </p:set>
                                    <p:anim calcmode="lin" valueType="num">
                                      <p:cBhvr additive="base">
                                        <p:cTn id="367" dur="500" fill="hold"/>
                                        <p:tgtEl>
                                          <p:spTgt spid="26717"/>
                                        </p:tgtEl>
                                        <p:attrNameLst>
                                          <p:attrName>ppt_x</p:attrName>
                                        </p:attrNameLst>
                                      </p:cBhvr>
                                      <p:tavLst>
                                        <p:tav tm="0">
                                          <p:val>
                                            <p:strVal val="#ppt_x"/>
                                          </p:val>
                                        </p:tav>
                                        <p:tav tm="100000">
                                          <p:val>
                                            <p:strVal val="#ppt_x"/>
                                          </p:val>
                                        </p:tav>
                                      </p:tavLst>
                                    </p:anim>
                                    <p:anim calcmode="lin" valueType="num">
                                      <p:cBhvr additive="base">
                                        <p:cTn id="368" dur="500" fill="hold"/>
                                        <p:tgtEl>
                                          <p:spTgt spid="26717"/>
                                        </p:tgtEl>
                                        <p:attrNameLst>
                                          <p:attrName>ppt_y</p:attrName>
                                        </p:attrNameLst>
                                      </p:cBhvr>
                                      <p:tavLst>
                                        <p:tav tm="0">
                                          <p:val>
                                            <p:strVal val="1+#ppt_h/2"/>
                                          </p:val>
                                        </p:tav>
                                        <p:tav tm="100000">
                                          <p:val>
                                            <p:strVal val="#ppt_y"/>
                                          </p:val>
                                        </p:tav>
                                      </p:tavLst>
                                    </p:anim>
                                  </p:childTnLst>
                                </p:cTn>
                              </p:par>
                              <p:par>
                                <p:cTn id="369" presetID="2" presetClass="entr" presetSubtype="4" fill="hold" grpId="0" nodeType="withEffect">
                                  <p:stCondLst>
                                    <p:cond delay="0"/>
                                  </p:stCondLst>
                                  <p:childTnLst>
                                    <p:set>
                                      <p:cBhvr>
                                        <p:cTn id="370" dur="1" fill="hold">
                                          <p:stCondLst>
                                            <p:cond delay="0"/>
                                          </p:stCondLst>
                                        </p:cTn>
                                        <p:tgtEl>
                                          <p:spTgt spid="26718"/>
                                        </p:tgtEl>
                                        <p:attrNameLst>
                                          <p:attrName>style.visibility</p:attrName>
                                        </p:attrNameLst>
                                      </p:cBhvr>
                                      <p:to>
                                        <p:strVal val="visible"/>
                                      </p:to>
                                    </p:set>
                                    <p:anim calcmode="lin" valueType="num">
                                      <p:cBhvr additive="base">
                                        <p:cTn id="371" dur="500" fill="hold"/>
                                        <p:tgtEl>
                                          <p:spTgt spid="26718"/>
                                        </p:tgtEl>
                                        <p:attrNameLst>
                                          <p:attrName>ppt_x</p:attrName>
                                        </p:attrNameLst>
                                      </p:cBhvr>
                                      <p:tavLst>
                                        <p:tav tm="0">
                                          <p:val>
                                            <p:strVal val="#ppt_x"/>
                                          </p:val>
                                        </p:tav>
                                        <p:tav tm="100000">
                                          <p:val>
                                            <p:strVal val="#ppt_x"/>
                                          </p:val>
                                        </p:tav>
                                      </p:tavLst>
                                    </p:anim>
                                    <p:anim calcmode="lin" valueType="num">
                                      <p:cBhvr additive="base">
                                        <p:cTn id="372" dur="500" fill="hold"/>
                                        <p:tgtEl>
                                          <p:spTgt spid="26718"/>
                                        </p:tgtEl>
                                        <p:attrNameLst>
                                          <p:attrName>ppt_y</p:attrName>
                                        </p:attrNameLst>
                                      </p:cBhvr>
                                      <p:tavLst>
                                        <p:tav tm="0">
                                          <p:val>
                                            <p:strVal val="1+#ppt_h/2"/>
                                          </p:val>
                                        </p:tav>
                                        <p:tav tm="100000">
                                          <p:val>
                                            <p:strVal val="#ppt_y"/>
                                          </p:val>
                                        </p:tav>
                                      </p:tavLst>
                                    </p:anim>
                                  </p:childTnLst>
                                </p:cTn>
                              </p:par>
                              <p:par>
                                <p:cTn id="373" presetID="2" presetClass="entr" presetSubtype="4" fill="hold" grpId="0" nodeType="withEffect">
                                  <p:stCondLst>
                                    <p:cond delay="0"/>
                                  </p:stCondLst>
                                  <p:childTnLst>
                                    <p:set>
                                      <p:cBhvr>
                                        <p:cTn id="374" dur="1" fill="hold">
                                          <p:stCondLst>
                                            <p:cond delay="0"/>
                                          </p:stCondLst>
                                        </p:cTn>
                                        <p:tgtEl>
                                          <p:spTgt spid="26719"/>
                                        </p:tgtEl>
                                        <p:attrNameLst>
                                          <p:attrName>style.visibility</p:attrName>
                                        </p:attrNameLst>
                                      </p:cBhvr>
                                      <p:to>
                                        <p:strVal val="visible"/>
                                      </p:to>
                                    </p:set>
                                    <p:anim calcmode="lin" valueType="num">
                                      <p:cBhvr additive="base">
                                        <p:cTn id="375" dur="500" fill="hold"/>
                                        <p:tgtEl>
                                          <p:spTgt spid="26719"/>
                                        </p:tgtEl>
                                        <p:attrNameLst>
                                          <p:attrName>ppt_x</p:attrName>
                                        </p:attrNameLst>
                                      </p:cBhvr>
                                      <p:tavLst>
                                        <p:tav tm="0">
                                          <p:val>
                                            <p:strVal val="#ppt_x"/>
                                          </p:val>
                                        </p:tav>
                                        <p:tav tm="100000">
                                          <p:val>
                                            <p:strVal val="#ppt_x"/>
                                          </p:val>
                                        </p:tav>
                                      </p:tavLst>
                                    </p:anim>
                                    <p:anim calcmode="lin" valueType="num">
                                      <p:cBhvr additive="base">
                                        <p:cTn id="376" dur="500" fill="hold"/>
                                        <p:tgtEl>
                                          <p:spTgt spid="26719"/>
                                        </p:tgtEl>
                                        <p:attrNameLst>
                                          <p:attrName>ppt_y</p:attrName>
                                        </p:attrNameLst>
                                      </p:cBhvr>
                                      <p:tavLst>
                                        <p:tav tm="0">
                                          <p:val>
                                            <p:strVal val="1+#ppt_h/2"/>
                                          </p:val>
                                        </p:tav>
                                        <p:tav tm="100000">
                                          <p:val>
                                            <p:strVal val="#ppt_y"/>
                                          </p:val>
                                        </p:tav>
                                      </p:tavLst>
                                    </p:anim>
                                  </p:childTnLst>
                                </p:cTn>
                              </p:par>
                              <p:par>
                                <p:cTn id="377" presetID="2" presetClass="entr" presetSubtype="4" fill="hold" grpId="0" nodeType="withEffect">
                                  <p:stCondLst>
                                    <p:cond delay="0"/>
                                  </p:stCondLst>
                                  <p:childTnLst>
                                    <p:set>
                                      <p:cBhvr>
                                        <p:cTn id="378" dur="1" fill="hold">
                                          <p:stCondLst>
                                            <p:cond delay="0"/>
                                          </p:stCondLst>
                                        </p:cTn>
                                        <p:tgtEl>
                                          <p:spTgt spid="26720"/>
                                        </p:tgtEl>
                                        <p:attrNameLst>
                                          <p:attrName>style.visibility</p:attrName>
                                        </p:attrNameLst>
                                      </p:cBhvr>
                                      <p:to>
                                        <p:strVal val="visible"/>
                                      </p:to>
                                    </p:set>
                                    <p:anim calcmode="lin" valueType="num">
                                      <p:cBhvr additive="base">
                                        <p:cTn id="379" dur="500" fill="hold"/>
                                        <p:tgtEl>
                                          <p:spTgt spid="26720"/>
                                        </p:tgtEl>
                                        <p:attrNameLst>
                                          <p:attrName>ppt_x</p:attrName>
                                        </p:attrNameLst>
                                      </p:cBhvr>
                                      <p:tavLst>
                                        <p:tav tm="0">
                                          <p:val>
                                            <p:strVal val="#ppt_x"/>
                                          </p:val>
                                        </p:tav>
                                        <p:tav tm="100000">
                                          <p:val>
                                            <p:strVal val="#ppt_x"/>
                                          </p:val>
                                        </p:tav>
                                      </p:tavLst>
                                    </p:anim>
                                    <p:anim calcmode="lin" valueType="num">
                                      <p:cBhvr additive="base">
                                        <p:cTn id="380" dur="500" fill="hold"/>
                                        <p:tgtEl>
                                          <p:spTgt spid="26720"/>
                                        </p:tgtEl>
                                        <p:attrNameLst>
                                          <p:attrName>ppt_y</p:attrName>
                                        </p:attrNameLst>
                                      </p:cBhvr>
                                      <p:tavLst>
                                        <p:tav tm="0">
                                          <p:val>
                                            <p:strVal val="1+#ppt_h/2"/>
                                          </p:val>
                                        </p:tav>
                                        <p:tav tm="100000">
                                          <p:val>
                                            <p:strVal val="#ppt_y"/>
                                          </p:val>
                                        </p:tav>
                                      </p:tavLst>
                                    </p:anim>
                                  </p:childTnLst>
                                </p:cTn>
                              </p:par>
                              <p:par>
                                <p:cTn id="381" presetID="2" presetClass="entr" presetSubtype="4" fill="hold" grpId="0" nodeType="withEffect">
                                  <p:stCondLst>
                                    <p:cond delay="0"/>
                                  </p:stCondLst>
                                  <p:childTnLst>
                                    <p:set>
                                      <p:cBhvr>
                                        <p:cTn id="382" dur="1" fill="hold">
                                          <p:stCondLst>
                                            <p:cond delay="0"/>
                                          </p:stCondLst>
                                        </p:cTn>
                                        <p:tgtEl>
                                          <p:spTgt spid="26721"/>
                                        </p:tgtEl>
                                        <p:attrNameLst>
                                          <p:attrName>style.visibility</p:attrName>
                                        </p:attrNameLst>
                                      </p:cBhvr>
                                      <p:to>
                                        <p:strVal val="visible"/>
                                      </p:to>
                                    </p:set>
                                    <p:anim calcmode="lin" valueType="num">
                                      <p:cBhvr additive="base">
                                        <p:cTn id="383" dur="500" fill="hold"/>
                                        <p:tgtEl>
                                          <p:spTgt spid="26721"/>
                                        </p:tgtEl>
                                        <p:attrNameLst>
                                          <p:attrName>ppt_x</p:attrName>
                                        </p:attrNameLst>
                                      </p:cBhvr>
                                      <p:tavLst>
                                        <p:tav tm="0">
                                          <p:val>
                                            <p:strVal val="#ppt_x"/>
                                          </p:val>
                                        </p:tav>
                                        <p:tav tm="100000">
                                          <p:val>
                                            <p:strVal val="#ppt_x"/>
                                          </p:val>
                                        </p:tav>
                                      </p:tavLst>
                                    </p:anim>
                                    <p:anim calcmode="lin" valueType="num">
                                      <p:cBhvr additive="base">
                                        <p:cTn id="384" dur="500" fill="hold"/>
                                        <p:tgtEl>
                                          <p:spTgt spid="26721"/>
                                        </p:tgtEl>
                                        <p:attrNameLst>
                                          <p:attrName>ppt_y</p:attrName>
                                        </p:attrNameLst>
                                      </p:cBhvr>
                                      <p:tavLst>
                                        <p:tav tm="0">
                                          <p:val>
                                            <p:strVal val="1+#ppt_h/2"/>
                                          </p:val>
                                        </p:tav>
                                        <p:tav tm="100000">
                                          <p:val>
                                            <p:strVal val="#ppt_y"/>
                                          </p:val>
                                        </p:tav>
                                      </p:tavLst>
                                    </p:anim>
                                  </p:childTnLst>
                                </p:cTn>
                              </p:par>
                              <p:par>
                                <p:cTn id="385" presetID="2" presetClass="entr" presetSubtype="4" fill="hold" grpId="0" nodeType="withEffect">
                                  <p:stCondLst>
                                    <p:cond delay="0"/>
                                  </p:stCondLst>
                                  <p:childTnLst>
                                    <p:set>
                                      <p:cBhvr>
                                        <p:cTn id="386" dur="1" fill="hold">
                                          <p:stCondLst>
                                            <p:cond delay="0"/>
                                          </p:stCondLst>
                                        </p:cTn>
                                        <p:tgtEl>
                                          <p:spTgt spid="26722"/>
                                        </p:tgtEl>
                                        <p:attrNameLst>
                                          <p:attrName>style.visibility</p:attrName>
                                        </p:attrNameLst>
                                      </p:cBhvr>
                                      <p:to>
                                        <p:strVal val="visible"/>
                                      </p:to>
                                    </p:set>
                                    <p:anim calcmode="lin" valueType="num">
                                      <p:cBhvr additive="base">
                                        <p:cTn id="387" dur="500" fill="hold"/>
                                        <p:tgtEl>
                                          <p:spTgt spid="26722"/>
                                        </p:tgtEl>
                                        <p:attrNameLst>
                                          <p:attrName>ppt_x</p:attrName>
                                        </p:attrNameLst>
                                      </p:cBhvr>
                                      <p:tavLst>
                                        <p:tav tm="0">
                                          <p:val>
                                            <p:strVal val="#ppt_x"/>
                                          </p:val>
                                        </p:tav>
                                        <p:tav tm="100000">
                                          <p:val>
                                            <p:strVal val="#ppt_x"/>
                                          </p:val>
                                        </p:tav>
                                      </p:tavLst>
                                    </p:anim>
                                    <p:anim calcmode="lin" valueType="num">
                                      <p:cBhvr additive="base">
                                        <p:cTn id="388" dur="500" fill="hold"/>
                                        <p:tgtEl>
                                          <p:spTgt spid="26722"/>
                                        </p:tgtEl>
                                        <p:attrNameLst>
                                          <p:attrName>ppt_y</p:attrName>
                                        </p:attrNameLst>
                                      </p:cBhvr>
                                      <p:tavLst>
                                        <p:tav tm="0">
                                          <p:val>
                                            <p:strVal val="1+#ppt_h/2"/>
                                          </p:val>
                                        </p:tav>
                                        <p:tav tm="100000">
                                          <p:val>
                                            <p:strVal val="#ppt_y"/>
                                          </p:val>
                                        </p:tav>
                                      </p:tavLst>
                                    </p:anim>
                                  </p:childTnLst>
                                </p:cTn>
                              </p:par>
                              <p:par>
                                <p:cTn id="389" presetID="2" presetClass="entr" presetSubtype="4" fill="hold" grpId="0" nodeType="withEffect">
                                  <p:stCondLst>
                                    <p:cond delay="0"/>
                                  </p:stCondLst>
                                  <p:childTnLst>
                                    <p:set>
                                      <p:cBhvr>
                                        <p:cTn id="390" dur="1" fill="hold">
                                          <p:stCondLst>
                                            <p:cond delay="0"/>
                                          </p:stCondLst>
                                        </p:cTn>
                                        <p:tgtEl>
                                          <p:spTgt spid="26723"/>
                                        </p:tgtEl>
                                        <p:attrNameLst>
                                          <p:attrName>style.visibility</p:attrName>
                                        </p:attrNameLst>
                                      </p:cBhvr>
                                      <p:to>
                                        <p:strVal val="visible"/>
                                      </p:to>
                                    </p:set>
                                    <p:anim calcmode="lin" valueType="num">
                                      <p:cBhvr additive="base">
                                        <p:cTn id="391" dur="500" fill="hold"/>
                                        <p:tgtEl>
                                          <p:spTgt spid="26723"/>
                                        </p:tgtEl>
                                        <p:attrNameLst>
                                          <p:attrName>ppt_x</p:attrName>
                                        </p:attrNameLst>
                                      </p:cBhvr>
                                      <p:tavLst>
                                        <p:tav tm="0">
                                          <p:val>
                                            <p:strVal val="#ppt_x"/>
                                          </p:val>
                                        </p:tav>
                                        <p:tav tm="100000">
                                          <p:val>
                                            <p:strVal val="#ppt_x"/>
                                          </p:val>
                                        </p:tav>
                                      </p:tavLst>
                                    </p:anim>
                                    <p:anim calcmode="lin" valueType="num">
                                      <p:cBhvr additive="base">
                                        <p:cTn id="392" dur="500" fill="hold"/>
                                        <p:tgtEl>
                                          <p:spTgt spid="26723"/>
                                        </p:tgtEl>
                                        <p:attrNameLst>
                                          <p:attrName>ppt_y</p:attrName>
                                        </p:attrNameLst>
                                      </p:cBhvr>
                                      <p:tavLst>
                                        <p:tav tm="0">
                                          <p:val>
                                            <p:strVal val="1+#ppt_h/2"/>
                                          </p:val>
                                        </p:tav>
                                        <p:tav tm="100000">
                                          <p:val>
                                            <p:strVal val="#ppt_y"/>
                                          </p:val>
                                        </p:tav>
                                      </p:tavLst>
                                    </p:anim>
                                  </p:childTnLst>
                                </p:cTn>
                              </p:par>
                              <p:par>
                                <p:cTn id="393" presetID="2" presetClass="entr" presetSubtype="4" fill="hold" grpId="0" nodeType="withEffect">
                                  <p:stCondLst>
                                    <p:cond delay="0"/>
                                  </p:stCondLst>
                                  <p:childTnLst>
                                    <p:set>
                                      <p:cBhvr>
                                        <p:cTn id="394" dur="1" fill="hold">
                                          <p:stCondLst>
                                            <p:cond delay="0"/>
                                          </p:stCondLst>
                                        </p:cTn>
                                        <p:tgtEl>
                                          <p:spTgt spid="26724"/>
                                        </p:tgtEl>
                                        <p:attrNameLst>
                                          <p:attrName>style.visibility</p:attrName>
                                        </p:attrNameLst>
                                      </p:cBhvr>
                                      <p:to>
                                        <p:strVal val="visible"/>
                                      </p:to>
                                    </p:set>
                                    <p:anim calcmode="lin" valueType="num">
                                      <p:cBhvr additive="base">
                                        <p:cTn id="395" dur="500" fill="hold"/>
                                        <p:tgtEl>
                                          <p:spTgt spid="26724"/>
                                        </p:tgtEl>
                                        <p:attrNameLst>
                                          <p:attrName>ppt_x</p:attrName>
                                        </p:attrNameLst>
                                      </p:cBhvr>
                                      <p:tavLst>
                                        <p:tav tm="0">
                                          <p:val>
                                            <p:strVal val="#ppt_x"/>
                                          </p:val>
                                        </p:tav>
                                        <p:tav tm="100000">
                                          <p:val>
                                            <p:strVal val="#ppt_x"/>
                                          </p:val>
                                        </p:tav>
                                      </p:tavLst>
                                    </p:anim>
                                    <p:anim calcmode="lin" valueType="num">
                                      <p:cBhvr additive="base">
                                        <p:cTn id="396" dur="500" fill="hold"/>
                                        <p:tgtEl>
                                          <p:spTgt spid="26724"/>
                                        </p:tgtEl>
                                        <p:attrNameLst>
                                          <p:attrName>ppt_y</p:attrName>
                                        </p:attrNameLst>
                                      </p:cBhvr>
                                      <p:tavLst>
                                        <p:tav tm="0">
                                          <p:val>
                                            <p:strVal val="1+#ppt_h/2"/>
                                          </p:val>
                                        </p:tav>
                                        <p:tav tm="100000">
                                          <p:val>
                                            <p:strVal val="#ppt_y"/>
                                          </p:val>
                                        </p:tav>
                                      </p:tavLst>
                                    </p:anim>
                                  </p:childTnLst>
                                </p:cTn>
                              </p:par>
                              <p:par>
                                <p:cTn id="397" presetID="2" presetClass="entr" presetSubtype="4" fill="hold" grpId="0" nodeType="withEffect">
                                  <p:stCondLst>
                                    <p:cond delay="0"/>
                                  </p:stCondLst>
                                  <p:childTnLst>
                                    <p:set>
                                      <p:cBhvr>
                                        <p:cTn id="398" dur="1" fill="hold">
                                          <p:stCondLst>
                                            <p:cond delay="0"/>
                                          </p:stCondLst>
                                        </p:cTn>
                                        <p:tgtEl>
                                          <p:spTgt spid="26725"/>
                                        </p:tgtEl>
                                        <p:attrNameLst>
                                          <p:attrName>style.visibility</p:attrName>
                                        </p:attrNameLst>
                                      </p:cBhvr>
                                      <p:to>
                                        <p:strVal val="visible"/>
                                      </p:to>
                                    </p:set>
                                    <p:anim calcmode="lin" valueType="num">
                                      <p:cBhvr additive="base">
                                        <p:cTn id="399" dur="500" fill="hold"/>
                                        <p:tgtEl>
                                          <p:spTgt spid="26725"/>
                                        </p:tgtEl>
                                        <p:attrNameLst>
                                          <p:attrName>ppt_x</p:attrName>
                                        </p:attrNameLst>
                                      </p:cBhvr>
                                      <p:tavLst>
                                        <p:tav tm="0">
                                          <p:val>
                                            <p:strVal val="#ppt_x"/>
                                          </p:val>
                                        </p:tav>
                                        <p:tav tm="100000">
                                          <p:val>
                                            <p:strVal val="#ppt_x"/>
                                          </p:val>
                                        </p:tav>
                                      </p:tavLst>
                                    </p:anim>
                                    <p:anim calcmode="lin" valueType="num">
                                      <p:cBhvr additive="base">
                                        <p:cTn id="400" dur="500" fill="hold"/>
                                        <p:tgtEl>
                                          <p:spTgt spid="26725"/>
                                        </p:tgtEl>
                                        <p:attrNameLst>
                                          <p:attrName>ppt_y</p:attrName>
                                        </p:attrNameLst>
                                      </p:cBhvr>
                                      <p:tavLst>
                                        <p:tav tm="0">
                                          <p:val>
                                            <p:strVal val="1+#ppt_h/2"/>
                                          </p:val>
                                        </p:tav>
                                        <p:tav tm="100000">
                                          <p:val>
                                            <p:strVal val="#ppt_y"/>
                                          </p:val>
                                        </p:tav>
                                      </p:tavLst>
                                    </p:anim>
                                  </p:childTnLst>
                                </p:cTn>
                              </p:par>
                              <p:par>
                                <p:cTn id="401" presetID="2" presetClass="entr" presetSubtype="4" fill="hold" grpId="0" nodeType="withEffect">
                                  <p:stCondLst>
                                    <p:cond delay="0"/>
                                  </p:stCondLst>
                                  <p:childTnLst>
                                    <p:set>
                                      <p:cBhvr>
                                        <p:cTn id="402" dur="1" fill="hold">
                                          <p:stCondLst>
                                            <p:cond delay="0"/>
                                          </p:stCondLst>
                                        </p:cTn>
                                        <p:tgtEl>
                                          <p:spTgt spid="26726"/>
                                        </p:tgtEl>
                                        <p:attrNameLst>
                                          <p:attrName>style.visibility</p:attrName>
                                        </p:attrNameLst>
                                      </p:cBhvr>
                                      <p:to>
                                        <p:strVal val="visible"/>
                                      </p:to>
                                    </p:set>
                                    <p:anim calcmode="lin" valueType="num">
                                      <p:cBhvr additive="base">
                                        <p:cTn id="403" dur="500" fill="hold"/>
                                        <p:tgtEl>
                                          <p:spTgt spid="26726"/>
                                        </p:tgtEl>
                                        <p:attrNameLst>
                                          <p:attrName>ppt_x</p:attrName>
                                        </p:attrNameLst>
                                      </p:cBhvr>
                                      <p:tavLst>
                                        <p:tav tm="0">
                                          <p:val>
                                            <p:strVal val="#ppt_x"/>
                                          </p:val>
                                        </p:tav>
                                        <p:tav tm="100000">
                                          <p:val>
                                            <p:strVal val="#ppt_x"/>
                                          </p:val>
                                        </p:tav>
                                      </p:tavLst>
                                    </p:anim>
                                    <p:anim calcmode="lin" valueType="num">
                                      <p:cBhvr additive="base">
                                        <p:cTn id="404" dur="500" fill="hold"/>
                                        <p:tgtEl>
                                          <p:spTgt spid="26726"/>
                                        </p:tgtEl>
                                        <p:attrNameLst>
                                          <p:attrName>ppt_y</p:attrName>
                                        </p:attrNameLst>
                                      </p:cBhvr>
                                      <p:tavLst>
                                        <p:tav tm="0">
                                          <p:val>
                                            <p:strVal val="1+#ppt_h/2"/>
                                          </p:val>
                                        </p:tav>
                                        <p:tav tm="100000">
                                          <p:val>
                                            <p:strVal val="#ppt_y"/>
                                          </p:val>
                                        </p:tav>
                                      </p:tavLst>
                                    </p:anim>
                                  </p:childTnLst>
                                </p:cTn>
                              </p:par>
                              <p:par>
                                <p:cTn id="405" presetID="2" presetClass="entr" presetSubtype="4" fill="hold" grpId="0" nodeType="withEffect">
                                  <p:stCondLst>
                                    <p:cond delay="0"/>
                                  </p:stCondLst>
                                  <p:childTnLst>
                                    <p:set>
                                      <p:cBhvr>
                                        <p:cTn id="406" dur="1" fill="hold">
                                          <p:stCondLst>
                                            <p:cond delay="0"/>
                                          </p:stCondLst>
                                        </p:cTn>
                                        <p:tgtEl>
                                          <p:spTgt spid="26727"/>
                                        </p:tgtEl>
                                        <p:attrNameLst>
                                          <p:attrName>style.visibility</p:attrName>
                                        </p:attrNameLst>
                                      </p:cBhvr>
                                      <p:to>
                                        <p:strVal val="visible"/>
                                      </p:to>
                                    </p:set>
                                    <p:anim calcmode="lin" valueType="num">
                                      <p:cBhvr additive="base">
                                        <p:cTn id="407" dur="500" fill="hold"/>
                                        <p:tgtEl>
                                          <p:spTgt spid="26727"/>
                                        </p:tgtEl>
                                        <p:attrNameLst>
                                          <p:attrName>ppt_x</p:attrName>
                                        </p:attrNameLst>
                                      </p:cBhvr>
                                      <p:tavLst>
                                        <p:tav tm="0">
                                          <p:val>
                                            <p:strVal val="#ppt_x"/>
                                          </p:val>
                                        </p:tav>
                                        <p:tav tm="100000">
                                          <p:val>
                                            <p:strVal val="#ppt_x"/>
                                          </p:val>
                                        </p:tav>
                                      </p:tavLst>
                                    </p:anim>
                                    <p:anim calcmode="lin" valueType="num">
                                      <p:cBhvr additive="base">
                                        <p:cTn id="408" dur="500" fill="hold"/>
                                        <p:tgtEl>
                                          <p:spTgt spid="26727"/>
                                        </p:tgtEl>
                                        <p:attrNameLst>
                                          <p:attrName>ppt_y</p:attrName>
                                        </p:attrNameLst>
                                      </p:cBhvr>
                                      <p:tavLst>
                                        <p:tav tm="0">
                                          <p:val>
                                            <p:strVal val="1+#ppt_h/2"/>
                                          </p:val>
                                        </p:tav>
                                        <p:tav tm="100000">
                                          <p:val>
                                            <p:strVal val="#ppt_y"/>
                                          </p:val>
                                        </p:tav>
                                      </p:tavLst>
                                    </p:anim>
                                  </p:childTnLst>
                                </p:cTn>
                              </p:par>
                              <p:par>
                                <p:cTn id="409" presetID="2" presetClass="entr" presetSubtype="4" fill="hold" grpId="0" nodeType="withEffect">
                                  <p:stCondLst>
                                    <p:cond delay="0"/>
                                  </p:stCondLst>
                                  <p:childTnLst>
                                    <p:set>
                                      <p:cBhvr>
                                        <p:cTn id="410" dur="1" fill="hold">
                                          <p:stCondLst>
                                            <p:cond delay="0"/>
                                          </p:stCondLst>
                                        </p:cTn>
                                        <p:tgtEl>
                                          <p:spTgt spid="26728"/>
                                        </p:tgtEl>
                                        <p:attrNameLst>
                                          <p:attrName>style.visibility</p:attrName>
                                        </p:attrNameLst>
                                      </p:cBhvr>
                                      <p:to>
                                        <p:strVal val="visible"/>
                                      </p:to>
                                    </p:set>
                                    <p:anim calcmode="lin" valueType="num">
                                      <p:cBhvr additive="base">
                                        <p:cTn id="411" dur="500" fill="hold"/>
                                        <p:tgtEl>
                                          <p:spTgt spid="26728"/>
                                        </p:tgtEl>
                                        <p:attrNameLst>
                                          <p:attrName>ppt_x</p:attrName>
                                        </p:attrNameLst>
                                      </p:cBhvr>
                                      <p:tavLst>
                                        <p:tav tm="0">
                                          <p:val>
                                            <p:strVal val="#ppt_x"/>
                                          </p:val>
                                        </p:tav>
                                        <p:tav tm="100000">
                                          <p:val>
                                            <p:strVal val="#ppt_x"/>
                                          </p:val>
                                        </p:tav>
                                      </p:tavLst>
                                    </p:anim>
                                    <p:anim calcmode="lin" valueType="num">
                                      <p:cBhvr additive="base">
                                        <p:cTn id="412" dur="500" fill="hold"/>
                                        <p:tgtEl>
                                          <p:spTgt spid="26728"/>
                                        </p:tgtEl>
                                        <p:attrNameLst>
                                          <p:attrName>ppt_y</p:attrName>
                                        </p:attrNameLst>
                                      </p:cBhvr>
                                      <p:tavLst>
                                        <p:tav tm="0">
                                          <p:val>
                                            <p:strVal val="1+#ppt_h/2"/>
                                          </p:val>
                                        </p:tav>
                                        <p:tav tm="100000">
                                          <p:val>
                                            <p:strVal val="#ppt_y"/>
                                          </p:val>
                                        </p:tav>
                                      </p:tavLst>
                                    </p:anim>
                                  </p:childTnLst>
                                </p:cTn>
                              </p:par>
                              <p:par>
                                <p:cTn id="413" presetID="2" presetClass="entr" presetSubtype="4" fill="hold" grpId="0" nodeType="withEffect">
                                  <p:stCondLst>
                                    <p:cond delay="0"/>
                                  </p:stCondLst>
                                  <p:childTnLst>
                                    <p:set>
                                      <p:cBhvr>
                                        <p:cTn id="414" dur="1" fill="hold">
                                          <p:stCondLst>
                                            <p:cond delay="0"/>
                                          </p:stCondLst>
                                        </p:cTn>
                                        <p:tgtEl>
                                          <p:spTgt spid="26729"/>
                                        </p:tgtEl>
                                        <p:attrNameLst>
                                          <p:attrName>style.visibility</p:attrName>
                                        </p:attrNameLst>
                                      </p:cBhvr>
                                      <p:to>
                                        <p:strVal val="visible"/>
                                      </p:to>
                                    </p:set>
                                    <p:anim calcmode="lin" valueType="num">
                                      <p:cBhvr additive="base">
                                        <p:cTn id="415" dur="500" fill="hold"/>
                                        <p:tgtEl>
                                          <p:spTgt spid="26729"/>
                                        </p:tgtEl>
                                        <p:attrNameLst>
                                          <p:attrName>ppt_x</p:attrName>
                                        </p:attrNameLst>
                                      </p:cBhvr>
                                      <p:tavLst>
                                        <p:tav tm="0">
                                          <p:val>
                                            <p:strVal val="#ppt_x"/>
                                          </p:val>
                                        </p:tav>
                                        <p:tav tm="100000">
                                          <p:val>
                                            <p:strVal val="#ppt_x"/>
                                          </p:val>
                                        </p:tav>
                                      </p:tavLst>
                                    </p:anim>
                                    <p:anim calcmode="lin" valueType="num">
                                      <p:cBhvr additive="base">
                                        <p:cTn id="416" dur="500" fill="hold"/>
                                        <p:tgtEl>
                                          <p:spTgt spid="26729"/>
                                        </p:tgtEl>
                                        <p:attrNameLst>
                                          <p:attrName>ppt_y</p:attrName>
                                        </p:attrNameLst>
                                      </p:cBhvr>
                                      <p:tavLst>
                                        <p:tav tm="0">
                                          <p:val>
                                            <p:strVal val="1+#ppt_h/2"/>
                                          </p:val>
                                        </p:tav>
                                        <p:tav tm="100000">
                                          <p:val>
                                            <p:strVal val="#ppt_y"/>
                                          </p:val>
                                        </p:tav>
                                      </p:tavLst>
                                    </p:anim>
                                  </p:childTnLst>
                                </p:cTn>
                              </p:par>
                              <p:par>
                                <p:cTn id="417" presetID="2" presetClass="entr" presetSubtype="4" fill="hold" grpId="0" nodeType="withEffect">
                                  <p:stCondLst>
                                    <p:cond delay="0"/>
                                  </p:stCondLst>
                                  <p:childTnLst>
                                    <p:set>
                                      <p:cBhvr>
                                        <p:cTn id="418" dur="1" fill="hold">
                                          <p:stCondLst>
                                            <p:cond delay="0"/>
                                          </p:stCondLst>
                                        </p:cTn>
                                        <p:tgtEl>
                                          <p:spTgt spid="26730"/>
                                        </p:tgtEl>
                                        <p:attrNameLst>
                                          <p:attrName>style.visibility</p:attrName>
                                        </p:attrNameLst>
                                      </p:cBhvr>
                                      <p:to>
                                        <p:strVal val="visible"/>
                                      </p:to>
                                    </p:set>
                                    <p:anim calcmode="lin" valueType="num">
                                      <p:cBhvr additive="base">
                                        <p:cTn id="419" dur="500" fill="hold"/>
                                        <p:tgtEl>
                                          <p:spTgt spid="26730"/>
                                        </p:tgtEl>
                                        <p:attrNameLst>
                                          <p:attrName>ppt_x</p:attrName>
                                        </p:attrNameLst>
                                      </p:cBhvr>
                                      <p:tavLst>
                                        <p:tav tm="0">
                                          <p:val>
                                            <p:strVal val="#ppt_x"/>
                                          </p:val>
                                        </p:tav>
                                        <p:tav tm="100000">
                                          <p:val>
                                            <p:strVal val="#ppt_x"/>
                                          </p:val>
                                        </p:tav>
                                      </p:tavLst>
                                    </p:anim>
                                    <p:anim calcmode="lin" valueType="num">
                                      <p:cBhvr additive="base">
                                        <p:cTn id="420" dur="500" fill="hold"/>
                                        <p:tgtEl>
                                          <p:spTgt spid="26730"/>
                                        </p:tgtEl>
                                        <p:attrNameLst>
                                          <p:attrName>ppt_y</p:attrName>
                                        </p:attrNameLst>
                                      </p:cBhvr>
                                      <p:tavLst>
                                        <p:tav tm="0">
                                          <p:val>
                                            <p:strVal val="1+#ppt_h/2"/>
                                          </p:val>
                                        </p:tav>
                                        <p:tav tm="100000">
                                          <p:val>
                                            <p:strVal val="#ppt_y"/>
                                          </p:val>
                                        </p:tav>
                                      </p:tavLst>
                                    </p:anim>
                                  </p:childTnLst>
                                </p:cTn>
                              </p:par>
                              <p:par>
                                <p:cTn id="421" presetID="2" presetClass="entr" presetSubtype="4" fill="hold" grpId="0" nodeType="withEffect">
                                  <p:stCondLst>
                                    <p:cond delay="0"/>
                                  </p:stCondLst>
                                  <p:childTnLst>
                                    <p:set>
                                      <p:cBhvr>
                                        <p:cTn id="422" dur="1" fill="hold">
                                          <p:stCondLst>
                                            <p:cond delay="0"/>
                                          </p:stCondLst>
                                        </p:cTn>
                                        <p:tgtEl>
                                          <p:spTgt spid="26731"/>
                                        </p:tgtEl>
                                        <p:attrNameLst>
                                          <p:attrName>style.visibility</p:attrName>
                                        </p:attrNameLst>
                                      </p:cBhvr>
                                      <p:to>
                                        <p:strVal val="visible"/>
                                      </p:to>
                                    </p:set>
                                    <p:anim calcmode="lin" valueType="num">
                                      <p:cBhvr additive="base">
                                        <p:cTn id="423" dur="500" fill="hold"/>
                                        <p:tgtEl>
                                          <p:spTgt spid="26731"/>
                                        </p:tgtEl>
                                        <p:attrNameLst>
                                          <p:attrName>ppt_x</p:attrName>
                                        </p:attrNameLst>
                                      </p:cBhvr>
                                      <p:tavLst>
                                        <p:tav tm="0">
                                          <p:val>
                                            <p:strVal val="#ppt_x"/>
                                          </p:val>
                                        </p:tav>
                                        <p:tav tm="100000">
                                          <p:val>
                                            <p:strVal val="#ppt_x"/>
                                          </p:val>
                                        </p:tav>
                                      </p:tavLst>
                                    </p:anim>
                                    <p:anim calcmode="lin" valueType="num">
                                      <p:cBhvr additive="base">
                                        <p:cTn id="424" dur="500" fill="hold"/>
                                        <p:tgtEl>
                                          <p:spTgt spid="26731"/>
                                        </p:tgtEl>
                                        <p:attrNameLst>
                                          <p:attrName>ppt_y</p:attrName>
                                        </p:attrNameLst>
                                      </p:cBhvr>
                                      <p:tavLst>
                                        <p:tav tm="0">
                                          <p:val>
                                            <p:strVal val="1+#ppt_h/2"/>
                                          </p:val>
                                        </p:tav>
                                        <p:tav tm="100000">
                                          <p:val>
                                            <p:strVal val="#ppt_y"/>
                                          </p:val>
                                        </p:tav>
                                      </p:tavLst>
                                    </p:anim>
                                  </p:childTnLst>
                                </p:cTn>
                              </p:par>
                              <p:par>
                                <p:cTn id="425" presetID="2" presetClass="entr" presetSubtype="4" fill="hold" grpId="0" nodeType="withEffect">
                                  <p:stCondLst>
                                    <p:cond delay="0"/>
                                  </p:stCondLst>
                                  <p:childTnLst>
                                    <p:set>
                                      <p:cBhvr>
                                        <p:cTn id="426" dur="1" fill="hold">
                                          <p:stCondLst>
                                            <p:cond delay="0"/>
                                          </p:stCondLst>
                                        </p:cTn>
                                        <p:tgtEl>
                                          <p:spTgt spid="26732"/>
                                        </p:tgtEl>
                                        <p:attrNameLst>
                                          <p:attrName>style.visibility</p:attrName>
                                        </p:attrNameLst>
                                      </p:cBhvr>
                                      <p:to>
                                        <p:strVal val="visible"/>
                                      </p:to>
                                    </p:set>
                                    <p:anim calcmode="lin" valueType="num">
                                      <p:cBhvr additive="base">
                                        <p:cTn id="427" dur="500" fill="hold"/>
                                        <p:tgtEl>
                                          <p:spTgt spid="26732"/>
                                        </p:tgtEl>
                                        <p:attrNameLst>
                                          <p:attrName>ppt_x</p:attrName>
                                        </p:attrNameLst>
                                      </p:cBhvr>
                                      <p:tavLst>
                                        <p:tav tm="0">
                                          <p:val>
                                            <p:strVal val="#ppt_x"/>
                                          </p:val>
                                        </p:tav>
                                        <p:tav tm="100000">
                                          <p:val>
                                            <p:strVal val="#ppt_x"/>
                                          </p:val>
                                        </p:tav>
                                      </p:tavLst>
                                    </p:anim>
                                    <p:anim calcmode="lin" valueType="num">
                                      <p:cBhvr additive="base">
                                        <p:cTn id="428" dur="500" fill="hold"/>
                                        <p:tgtEl>
                                          <p:spTgt spid="26732"/>
                                        </p:tgtEl>
                                        <p:attrNameLst>
                                          <p:attrName>ppt_y</p:attrName>
                                        </p:attrNameLst>
                                      </p:cBhvr>
                                      <p:tavLst>
                                        <p:tav tm="0">
                                          <p:val>
                                            <p:strVal val="1+#ppt_h/2"/>
                                          </p:val>
                                        </p:tav>
                                        <p:tav tm="100000">
                                          <p:val>
                                            <p:strVal val="#ppt_y"/>
                                          </p:val>
                                        </p:tav>
                                      </p:tavLst>
                                    </p:anim>
                                  </p:childTnLst>
                                </p:cTn>
                              </p:par>
                              <p:par>
                                <p:cTn id="429" presetID="2" presetClass="entr" presetSubtype="4" fill="hold" grpId="0" nodeType="withEffect">
                                  <p:stCondLst>
                                    <p:cond delay="0"/>
                                  </p:stCondLst>
                                  <p:childTnLst>
                                    <p:set>
                                      <p:cBhvr>
                                        <p:cTn id="430" dur="1" fill="hold">
                                          <p:stCondLst>
                                            <p:cond delay="0"/>
                                          </p:stCondLst>
                                        </p:cTn>
                                        <p:tgtEl>
                                          <p:spTgt spid="26733"/>
                                        </p:tgtEl>
                                        <p:attrNameLst>
                                          <p:attrName>style.visibility</p:attrName>
                                        </p:attrNameLst>
                                      </p:cBhvr>
                                      <p:to>
                                        <p:strVal val="visible"/>
                                      </p:to>
                                    </p:set>
                                    <p:anim calcmode="lin" valueType="num">
                                      <p:cBhvr additive="base">
                                        <p:cTn id="431" dur="500" fill="hold"/>
                                        <p:tgtEl>
                                          <p:spTgt spid="26733"/>
                                        </p:tgtEl>
                                        <p:attrNameLst>
                                          <p:attrName>ppt_x</p:attrName>
                                        </p:attrNameLst>
                                      </p:cBhvr>
                                      <p:tavLst>
                                        <p:tav tm="0">
                                          <p:val>
                                            <p:strVal val="#ppt_x"/>
                                          </p:val>
                                        </p:tav>
                                        <p:tav tm="100000">
                                          <p:val>
                                            <p:strVal val="#ppt_x"/>
                                          </p:val>
                                        </p:tav>
                                      </p:tavLst>
                                    </p:anim>
                                    <p:anim calcmode="lin" valueType="num">
                                      <p:cBhvr additive="base">
                                        <p:cTn id="432" dur="500" fill="hold"/>
                                        <p:tgtEl>
                                          <p:spTgt spid="26733"/>
                                        </p:tgtEl>
                                        <p:attrNameLst>
                                          <p:attrName>ppt_y</p:attrName>
                                        </p:attrNameLst>
                                      </p:cBhvr>
                                      <p:tavLst>
                                        <p:tav tm="0">
                                          <p:val>
                                            <p:strVal val="1+#ppt_h/2"/>
                                          </p:val>
                                        </p:tav>
                                        <p:tav tm="100000">
                                          <p:val>
                                            <p:strVal val="#ppt_y"/>
                                          </p:val>
                                        </p:tav>
                                      </p:tavLst>
                                    </p:anim>
                                  </p:childTnLst>
                                </p:cTn>
                              </p:par>
                              <p:par>
                                <p:cTn id="433" presetID="2" presetClass="entr" presetSubtype="4" fill="hold" grpId="0" nodeType="withEffect">
                                  <p:stCondLst>
                                    <p:cond delay="0"/>
                                  </p:stCondLst>
                                  <p:childTnLst>
                                    <p:set>
                                      <p:cBhvr>
                                        <p:cTn id="434" dur="1" fill="hold">
                                          <p:stCondLst>
                                            <p:cond delay="0"/>
                                          </p:stCondLst>
                                        </p:cTn>
                                        <p:tgtEl>
                                          <p:spTgt spid="26734"/>
                                        </p:tgtEl>
                                        <p:attrNameLst>
                                          <p:attrName>style.visibility</p:attrName>
                                        </p:attrNameLst>
                                      </p:cBhvr>
                                      <p:to>
                                        <p:strVal val="visible"/>
                                      </p:to>
                                    </p:set>
                                    <p:anim calcmode="lin" valueType="num">
                                      <p:cBhvr additive="base">
                                        <p:cTn id="435" dur="500" fill="hold"/>
                                        <p:tgtEl>
                                          <p:spTgt spid="26734"/>
                                        </p:tgtEl>
                                        <p:attrNameLst>
                                          <p:attrName>ppt_x</p:attrName>
                                        </p:attrNameLst>
                                      </p:cBhvr>
                                      <p:tavLst>
                                        <p:tav tm="0">
                                          <p:val>
                                            <p:strVal val="#ppt_x"/>
                                          </p:val>
                                        </p:tav>
                                        <p:tav tm="100000">
                                          <p:val>
                                            <p:strVal val="#ppt_x"/>
                                          </p:val>
                                        </p:tav>
                                      </p:tavLst>
                                    </p:anim>
                                    <p:anim calcmode="lin" valueType="num">
                                      <p:cBhvr additive="base">
                                        <p:cTn id="436" dur="500" fill="hold"/>
                                        <p:tgtEl>
                                          <p:spTgt spid="26734"/>
                                        </p:tgtEl>
                                        <p:attrNameLst>
                                          <p:attrName>ppt_y</p:attrName>
                                        </p:attrNameLst>
                                      </p:cBhvr>
                                      <p:tavLst>
                                        <p:tav tm="0">
                                          <p:val>
                                            <p:strVal val="1+#ppt_h/2"/>
                                          </p:val>
                                        </p:tav>
                                        <p:tav tm="100000">
                                          <p:val>
                                            <p:strVal val="#ppt_y"/>
                                          </p:val>
                                        </p:tav>
                                      </p:tavLst>
                                    </p:anim>
                                  </p:childTnLst>
                                </p:cTn>
                              </p:par>
                              <p:par>
                                <p:cTn id="437" presetID="2" presetClass="entr" presetSubtype="4" fill="hold" grpId="0" nodeType="withEffect">
                                  <p:stCondLst>
                                    <p:cond delay="0"/>
                                  </p:stCondLst>
                                  <p:childTnLst>
                                    <p:set>
                                      <p:cBhvr>
                                        <p:cTn id="438" dur="1" fill="hold">
                                          <p:stCondLst>
                                            <p:cond delay="0"/>
                                          </p:stCondLst>
                                        </p:cTn>
                                        <p:tgtEl>
                                          <p:spTgt spid="26735"/>
                                        </p:tgtEl>
                                        <p:attrNameLst>
                                          <p:attrName>style.visibility</p:attrName>
                                        </p:attrNameLst>
                                      </p:cBhvr>
                                      <p:to>
                                        <p:strVal val="visible"/>
                                      </p:to>
                                    </p:set>
                                    <p:anim calcmode="lin" valueType="num">
                                      <p:cBhvr additive="base">
                                        <p:cTn id="439" dur="500" fill="hold"/>
                                        <p:tgtEl>
                                          <p:spTgt spid="26735"/>
                                        </p:tgtEl>
                                        <p:attrNameLst>
                                          <p:attrName>ppt_x</p:attrName>
                                        </p:attrNameLst>
                                      </p:cBhvr>
                                      <p:tavLst>
                                        <p:tav tm="0">
                                          <p:val>
                                            <p:strVal val="#ppt_x"/>
                                          </p:val>
                                        </p:tav>
                                        <p:tav tm="100000">
                                          <p:val>
                                            <p:strVal val="#ppt_x"/>
                                          </p:val>
                                        </p:tav>
                                      </p:tavLst>
                                    </p:anim>
                                    <p:anim calcmode="lin" valueType="num">
                                      <p:cBhvr additive="base">
                                        <p:cTn id="440" dur="500" fill="hold"/>
                                        <p:tgtEl>
                                          <p:spTgt spid="26735"/>
                                        </p:tgtEl>
                                        <p:attrNameLst>
                                          <p:attrName>ppt_y</p:attrName>
                                        </p:attrNameLst>
                                      </p:cBhvr>
                                      <p:tavLst>
                                        <p:tav tm="0">
                                          <p:val>
                                            <p:strVal val="1+#ppt_h/2"/>
                                          </p:val>
                                        </p:tav>
                                        <p:tav tm="100000">
                                          <p:val>
                                            <p:strVal val="#ppt_y"/>
                                          </p:val>
                                        </p:tav>
                                      </p:tavLst>
                                    </p:anim>
                                  </p:childTnLst>
                                </p:cTn>
                              </p:par>
                              <p:par>
                                <p:cTn id="441" presetID="2" presetClass="entr" presetSubtype="4" fill="hold" grpId="0" nodeType="withEffect">
                                  <p:stCondLst>
                                    <p:cond delay="0"/>
                                  </p:stCondLst>
                                  <p:childTnLst>
                                    <p:set>
                                      <p:cBhvr>
                                        <p:cTn id="442" dur="1" fill="hold">
                                          <p:stCondLst>
                                            <p:cond delay="0"/>
                                          </p:stCondLst>
                                        </p:cTn>
                                        <p:tgtEl>
                                          <p:spTgt spid="26736"/>
                                        </p:tgtEl>
                                        <p:attrNameLst>
                                          <p:attrName>style.visibility</p:attrName>
                                        </p:attrNameLst>
                                      </p:cBhvr>
                                      <p:to>
                                        <p:strVal val="visible"/>
                                      </p:to>
                                    </p:set>
                                    <p:anim calcmode="lin" valueType="num">
                                      <p:cBhvr additive="base">
                                        <p:cTn id="443" dur="500" fill="hold"/>
                                        <p:tgtEl>
                                          <p:spTgt spid="26736"/>
                                        </p:tgtEl>
                                        <p:attrNameLst>
                                          <p:attrName>ppt_x</p:attrName>
                                        </p:attrNameLst>
                                      </p:cBhvr>
                                      <p:tavLst>
                                        <p:tav tm="0">
                                          <p:val>
                                            <p:strVal val="#ppt_x"/>
                                          </p:val>
                                        </p:tav>
                                        <p:tav tm="100000">
                                          <p:val>
                                            <p:strVal val="#ppt_x"/>
                                          </p:val>
                                        </p:tav>
                                      </p:tavLst>
                                    </p:anim>
                                    <p:anim calcmode="lin" valueType="num">
                                      <p:cBhvr additive="base">
                                        <p:cTn id="444" dur="500" fill="hold"/>
                                        <p:tgtEl>
                                          <p:spTgt spid="26736"/>
                                        </p:tgtEl>
                                        <p:attrNameLst>
                                          <p:attrName>ppt_y</p:attrName>
                                        </p:attrNameLst>
                                      </p:cBhvr>
                                      <p:tavLst>
                                        <p:tav tm="0">
                                          <p:val>
                                            <p:strVal val="1+#ppt_h/2"/>
                                          </p:val>
                                        </p:tav>
                                        <p:tav tm="100000">
                                          <p:val>
                                            <p:strVal val="#ppt_y"/>
                                          </p:val>
                                        </p:tav>
                                      </p:tavLst>
                                    </p:anim>
                                  </p:childTnLst>
                                </p:cTn>
                              </p:par>
                              <p:par>
                                <p:cTn id="445" presetID="2" presetClass="entr" presetSubtype="4" fill="hold" grpId="0" nodeType="withEffect">
                                  <p:stCondLst>
                                    <p:cond delay="0"/>
                                  </p:stCondLst>
                                  <p:childTnLst>
                                    <p:set>
                                      <p:cBhvr>
                                        <p:cTn id="446" dur="1" fill="hold">
                                          <p:stCondLst>
                                            <p:cond delay="0"/>
                                          </p:stCondLst>
                                        </p:cTn>
                                        <p:tgtEl>
                                          <p:spTgt spid="26737"/>
                                        </p:tgtEl>
                                        <p:attrNameLst>
                                          <p:attrName>style.visibility</p:attrName>
                                        </p:attrNameLst>
                                      </p:cBhvr>
                                      <p:to>
                                        <p:strVal val="visible"/>
                                      </p:to>
                                    </p:set>
                                    <p:anim calcmode="lin" valueType="num">
                                      <p:cBhvr additive="base">
                                        <p:cTn id="447" dur="500" fill="hold"/>
                                        <p:tgtEl>
                                          <p:spTgt spid="26737"/>
                                        </p:tgtEl>
                                        <p:attrNameLst>
                                          <p:attrName>ppt_x</p:attrName>
                                        </p:attrNameLst>
                                      </p:cBhvr>
                                      <p:tavLst>
                                        <p:tav tm="0">
                                          <p:val>
                                            <p:strVal val="#ppt_x"/>
                                          </p:val>
                                        </p:tav>
                                        <p:tav tm="100000">
                                          <p:val>
                                            <p:strVal val="#ppt_x"/>
                                          </p:val>
                                        </p:tav>
                                      </p:tavLst>
                                    </p:anim>
                                    <p:anim calcmode="lin" valueType="num">
                                      <p:cBhvr additive="base">
                                        <p:cTn id="448" dur="500" fill="hold"/>
                                        <p:tgtEl>
                                          <p:spTgt spid="26737"/>
                                        </p:tgtEl>
                                        <p:attrNameLst>
                                          <p:attrName>ppt_y</p:attrName>
                                        </p:attrNameLst>
                                      </p:cBhvr>
                                      <p:tavLst>
                                        <p:tav tm="0">
                                          <p:val>
                                            <p:strVal val="1+#ppt_h/2"/>
                                          </p:val>
                                        </p:tav>
                                        <p:tav tm="100000">
                                          <p:val>
                                            <p:strVal val="#ppt_y"/>
                                          </p:val>
                                        </p:tav>
                                      </p:tavLst>
                                    </p:anim>
                                  </p:childTnLst>
                                </p:cTn>
                              </p:par>
                              <p:par>
                                <p:cTn id="449" presetID="2" presetClass="entr" presetSubtype="4" fill="hold" grpId="0" nodeType="withEffect">
                                  <p:stCondLst>
                                    <p:cond delay="0"/>
                                  </p:stCondLst>
                                  <p:childTnLst>
                                    <p:set>
                                      <p:cBhvr>
                                        <p:cTn id="450" dur="1" fill="hold">
                                          <p:stCondLst>
                                            <p:cond delay="0"/>
                                          </p:stCondLst>
                                        </p:cTn>
                                        <p:tgtEl>
                                          <p:spTgt spid="26738"/>
                                        </p:tgtEl>
                                        <p:attrNameLst>
                                          <p:attrName>style.visibility</p:attrName>
                                        </p:attrNameLst>
                                      </p:cBhvr>
                                      <p:to>
                                        <p:strVal val="visible"/>
                                      </p:to>
                                    </p:set>
                                    <p:anim calcmode="lin" valueType="num">
                                      <p:cBhvr additive="base">
                                        <p:cTn id="451" dur="500" fill="hold"/>
                                        <p:tgtEl>
                                          <p:spTgt spid="26738"/>
                                        </p:tgtEl>
                                        <p:attrNameLst>
                                          <p:attrName>ppt_x</p:attrName>
                                        </p:attrNameLst>
                                      </p:cBhvr>
                                      <p:tavLst>
                                        <p:tav tm="0">
                                          <p:val>
                                            <p:strVal val="#ppt_x"/>
                                          </p:val>
                                        </p:tav>
                                        <p:tav tm="100000">
                                          <p:val>
                                            <p:strVal val="#ppt_x"/>
                                          </p:val>
                                        </p:tav>
                                      </p:tavLst>
                                    </p:anim>
                                    <p:anim calcmode="lin" valueType="num">
                                      <p:cBhvr additive="base">
                                        <p:cTn id="452" dur="500" fill="hold"/>
                                        <p:tgtEl>
                                          <p:spTgt spid="26738"/>
                                        </p:tgtEl>
                                        <p:attrNameLst>
                                          <p:attrName>ppt_y</p:attrName>
                                        </p:attrNameLst>
                                      </p:cBhvr>
                                      <p:tavLst>
                                        <p:tav tm="0">
                                          <p:val>
                                            <p:strVal val="1+#ppt_h/2"/>
                                          </p:val>
                                        </p:tav>
                                        <p:tav tm="100000">
                                          <p:val>
                                            <p:strVal val="#ppt_y"/>
                                          </p:val>
                                        </p:tav>
                                      </p:tavLst>
                                    </p:anim>
                                  </p:childTnLst>
                                </p:cTn>
                              </p:par>
                              <p:par>
                                <p:cTn id="453" presetID="2" presetClass="entr" presetSubtype="4" fill="hold" grpId="0" nodeType="withEffect">
                                  <p:stCondLst>
                                    <p:cond delay="0"/>
                                  </p:stCondLst>
                                  <p:childTnLst>
                                    <p:set>
                                      <p:cBhvr>
                                        <p:cTn id="454" dur="1" fill="hold">
                                          <p:stCondLst>
                                            <p:cond delay="0"/>
                                          </p:stCondLst>
                                        </p:cTn>
                                        <p:tgtEl>
                                          <p:spTgt spid="26739"/>
                                        </p:tgtEl>
                                        <p:attrNameLst>
                                          <p:attrName>style.visibility</p:attrName>
                                        </p:attrNameLst>
                                      </p:cBhvr>
                                      <p:to>
                                        <p:strVal val="visible"/>
                                      </p:to>
                                    </p:set>
                                    <p:anim calcmode="lin" valueType="num">
                                      <p:cBhvr additive="base">
                                        <p:cTn id="455" dur="500" fill="hold"/>
                                        <p:tgtEl>
                                          <p:spTgt spid="26739"/>
                                        </p:tgtEl>
                                        <p:attrNameLst>
                                          <p:attrName>ppt_x</p:attrName>
                                        </p:attrNameLst>
                                      </p:cBhvr>
                                      <p:tavLst>
                                        <p:tav tm="0">
                                          <p:val>
                                            <p:strVal val="#ppt_x"/>
                                          </p:val>
                                        </p:tav>
                                        <p:tav tm="100000">
                                          <p:val>
                                            <p:strVal val="#ppt_x"/>
                                          </p:val>
                                        </p:tav>
                                      </p:tavLst>
                                    </p:anim>
                                    <p:anim calcmode="lin" valueType="num">
                                      <p:cBhvr additive="base">
                                        <p:cTn id="456" dur="500" fill="hold"/>
                                        <p:tgtEl>
                                          <p:spTgt spid="26739"/>
                                        </p:tgtEl>
                                        <p:attrNameLst>
                                          <p:attrName>ppt_y</p:attrName>
                                        </p:attrNameLst>
                                      </p:cBhvr>
                                      <p:tavLst>
                                        <p:tav tm="0">
                                          <p:val>
                                            <p:strVal val="1+#ppt_h/2"/>
                                          </p:val>
                                        </p:tav>
                                        <p:tav tm="100000">
                                          <p:val>
                                            <p:strVal val="#ppt_y"/>
                                          </p:val>
                                        </p:tav>
                                      </p:tavLst>
                                    </p:anim>
                                  </p:childTnLst>
                                </p:cTn>
                              </p:par>
                              <p:par>
                                <p:cTn id="457" presetID="2" presetClass="entr" presetSubtype="4" fill="hold" grpId="0" nodeType="withEffect">
                                  <p:stCondLst>
                                    <p:cond delay="0"/>
                                  </p:stCondLst>
                                  <p:childTnLst>
                                    <p:set>
                                      <p:cBhvr>
                                        <p:cTn id="458" dur="1" fill="hold">
                                          <p:stCondLst>
                                            <p:cond delay="0"/>
                                          </p:stCondLst>
                                        </p:cTn>
                                        <p:tgtEl>
                                          <p:spTgt spid="26740"/>
                                        </p:tgtEl>
                                        <p:attrNameLst>
                                          <p:attrName>style.visibility</p:attrName>
                                        </p:attrNameLst>
                                      </p:cBhvr>
                                      <p:to>
                                        <p:strVal val="visible"/>
                                      </p:to>
                                    </p:set>
                                    <p:anim calcmode="lin" valueType="num">
                                      <p:cBhvr additive="base">
                                        <p:cTn id="459" dur="500" fill="hold"/>
                                        <p:tgtEl>
                                          <p:spTgt spid="26740"/>
                                        </p:tgtEl>
                                        <p:attrNameLst>
                                          <p:attrName>ppt_x</p:attrName>
                                        </p:attrNameLst>
                                      </p:cBhvr>
                                      <p:tavLst>
                                        <p:tav tm="0">
                                          <p:val>
                                            <p:strVal val="#ppt_x"/>
                                          </p:val>
                                        </p:tav>
                                        <p:tav tm="100000">
                                          <p:val>
                                            <p:strVal val="#ppt_x"/>
                                          </p:val>
                                        </p:tav>
                                      </p:tavLst>
                                    </p:anim>
                                    <p:anim calcmode="lin" valueType="num">
                                      <p:cBhvr additive="base">
                                        <p:cTn id="460" dur="500" fill="hold"/>
                                        <p:tgtEl>
                                          <p:spTgt spid="26740"/>
                                        </p:tgtEl>
                                        <p:attrNameLst>
                                          <p:attrName>ppt_y</p:attrName>
                                        </p:attrNameLst>
                                      </p:cBhvr>
                                      <p:tavLst>
                                        <p:tav tm="0">
                                          <p:val>
                                            <p:strVal val="1+#ppt_h/2"/>
                                          </p:val>
                                        </p:tav>
                                        <p:tav tm="100000">
                                          <p:val>
                                            <p:strVal val="#ppt_y"/>
                                          </p:val>
                                        </p:tav>
                                      </p:tavLst>
                                    </p:anim>
                                  </p:childTnLst>
                                </p:cTn>
                              </p:par>
                              <p:par>
                                <p:cTn id="461" presetID="2" presetClass="entr" presetSubtype="4" fill="hold" grpId="0" nodeType="withEffect">
                                  <p:stCondLst>
                                    <p:cond delay="0"/>
                                  </p:stCondLst>
                                  <p:childTnLst>
                                    <p:set>
                                      <p:cBhvr>
                                        <p:cTn id="462" dur="1" fill="hold">
                                          <p:stCondLst>
                                            <p:cond delay="0"/>
                                          </p:stCondLst>
                                        </p:cTn>
                                        <p:tgtEl>
                                          <p:spTgt spid="26741"/>
                                        </p:tgtEl>
                                        <p:attrNameLst>
                                          <p:attrName>style.visibility</p:attrName>
                                        </p:attrNameLst>
                                      </p:cBhvr>
                                      <p:to>
                                        <p:strVal val="visible"/>
                                      </p:to>
                                    </p:set>
                                    <p:anim calcmode="lin" valueType="num">
                                      <p:cBhvr additive="base">
                                        <p:cTn id="463" dur="500" fill="hold"/>
                                        <p:tgtEl>
                                          <p:spTgt spid="26741"/>
                                        </p:tgtEl>
                                        <p:attrNameLst>
                                          <p:attrName>ppt_x</p:attrName>
                                        </p:attrNameLst>
                                      </p:cBhvr>
                                      <p:tavLst>
                                        <p:tav tm="0">
                                          <p:val>
                                            <p:strVal val="#ppt_x"/>
                                          </p:val>
                                        </p:tav>
                                        <p:tav tm="100000">
                                          <p:val>
                                            <p:strVal val="#ppt_x"/>
                                          </p:val>
                                        </p:tav>
                                      </p:tavLst>
                                    </p:anim>
                                    <p:anim calcmode="lin" valueType="num">
                                      <p:cBhvr additive="base">
                                        <p:cTn id="464" dur="500" fill="hold"/>
                                        <p:tgtEl>
                                          <p:spTgt spid="26741"/>
                                        </p:tgtEl>
                                        <p:attrNameLst>
                                          <p:attrName>ppt_y</p:attrName>
                                        </p:attrNameLst>
                                      </p:cBhvr>
                                      <p:tavLst>
                                        <p:tav tm="0">
                                          <p:val>
                                            <p:strVal val="1+#ppt_h/2"/>
                                          </p:val>
                                        </p:tav>
                                        <p:tav tm="100000">
                                          <p:val>
                                            <p:strVal val="#ppt_y"/>
                                          </p:val>
                                        </p:tav>
                                      </p:tavLst>
                                    </p:anim>
                                  </p:childTnLst>
                                </p:cTn>
                              </p:par>
                              <p:par>
                                <p:cTn id="465" presetID="2" presetClass="entr" presetSubtype="4" fill="hold" grpId="0" nodeType="withEffect">
                                  <p:stCondLst>
                                    <p:cond delay="0"/>
                                  </p:stCondLst>
                                  <p:childTnLst>
                                    <p:set>
                                      <p:cBhvr>
                                        <p:cTn id="466" dur="1" fill="hold">
                                          <p:stCondLst>
                                            <p:cond delay="0"/>
                                          </p:stCondLst>
                                        </p:cTn>
                                        <p:tgtEl>
                                          <p:spTgt spid="26742"/>
                                        </p:tgtEl>
                                        <p:attrNameLst>
                                          <p:attrName>style.visibility</p:attrName>
                                        </p:attrNameLst>
                                      </p:cBhvr>
                                      <p:to>
                                        <p:strVal val="visible"/>
                                      </p:to>
                                    </p:set>
                                    <p:anim calcmode="lin" valueType="num">
                                      <p:cBhvr additive="base">
                                        <p:cTn id="467" dur="500" fill="hold"/>
                                        <p:tgtEl>
                                          <p:spTgt spid="26742"/>
                                        </p:tgtEl>
                                        <p:attrNameLst>
                                          <p:attrName>ppt_x</p:attrName>
                                        </p:attrNameLst>
                                      </p:cBhvr>
                                      <p:tavLst>
                                        <p:tav tm="0">
                                          <p:val>
                                            <p:strVal val="#ppt_x"/>
                                          </p:val>
                                        </p:tav>
                                        <p:tav tm="100000">
                                          <p:val>
                                            <p:strVal val="#ppt_x"/>
                                          </p:val>
                                        </p:tav>
                                      </p:tavLst>
                                    </p:anim>
                                    <p:anim calcmode="lin" valueType="num">
                                      <p:cBhvr additive="base">
                                        <p:cTn id="468" dur="500" fill="hold"/>
                                        <p:tgtEl>
                                          <p:spTgt spid="26742"/>
                                        </p:tgtEl>
                                        <p:attrNameLst>
                                          <p:attrName>ppt_y</p:attrName>
                                        </p:attrNameLst>
                                      </p:cBhvr>
                                      <p:tavLst>
                                        <p:tav tm="0">
                                          <p:val>
                                            <p:strVal val="1+#ppt_h/2"/>
                                          </p:val>
                                        </p:tav>
                                        <p:tav tm="100000">
                                          <p:val>
                                            <p:strVal val="#ppt_y"/>
                                          </p:val>
                                        </p:tav>
                                      </p:tavLst>
                                    </p:anim>
                                  </p:childTnLst>
                                </p:cTn>
                              </p:par>
                              <p:par>
                                <p:cTn id="469" presetID="2" presetClass="entr" presetSubtype="4" fill="hold" grpId="0" nodeType="withEffect">
                                  <p:stCondLst>
                                    <p:cond delay="0"/>
                                  </p:stCondLst>
                                  <p:childTnLst>
                                    <p:set>
                                      <p:cBhvr>
                                        <p:cTn id="470" dur="1" fill="hold">
                                          <p:stCondLst>
                                            <p:cond delay="0"/>
                                          </p:stCondLst>
                                        </p:cTn>
                                        <p:tgtEl>
                                          <p:spTgt spid="26743"/>
                                        </p:tgtEl>
                                        <p:attrNameLst>
                                          <p:attrName>style.visibility</p:attrName>
                                        </p:attrNameLst>
                                      </p:cBhvr>
                                      <p:to>
                                        <p:strVal val="visible"/>
                                      </p:to>
                                    </p:set>
                                    <p:anim calcmode="lin" valueType="num">
                                      <p:cBhvr additive="base">
                                        <p:cTn id="471" dur="500" fill="hold"/>
                                        <p:tgtEl>
                                          <p:spTgt spid="26743"/>
                                        </p:tgtEl>
                                        <p:attrNameLst>
                                          <p:attrName>ppt_x</p:attrName>
                                        </p:attrNameLst>
                                      </p:cBhvr>
                                      <p:tavLst>
                                        <p:tav tm="0">
                                          <p:val>
                                            <p:strVal val="#ppt_x"/>
                                          </p:val>
                                        </p:tav>
                                        <p:tav tm="100000">
                                          <p:val>
                                            <p:strVal val="#ppt_x"/>
                                          </p:val>
                                        </p:tav>
                                      </p:tavLst>
                                    </p:anim>
                                    <p:anim calcmode="lin" valueType="num">
                                      <p:cBhvr additive="base">
                                        <p:cTn id="472" dur="500" fill="hold"/>
                                        <p:tgtEl>
                                          <p:spTgt spid="26743"/>
                                        </p:tgtEl>
                                        <p:attrNameLst>
                                          <p:attrName>ppt_y</p:attrName>
                                        </p:attrNameLst>
                                      </p:cBhvr>
                                      <p:tavLst>
                                        <p:tav tm="0">
                                          <p:val>
                                            <p:strVal val="1+#ppt_h/2"/>
                                          </p:val>
                                        </p:tav>
                                        <p:tav tm="100000">
                                          <p:val>
                                            <p:strVal val="#ppt_y"/>
                                          </p:val>
                                        </p:tav>
                                      </p:tavLst>
                                    </p:anim>
                                  </p:childTnLst>
                                </p:cTn>
                              </p:par>
                              <p:par>
                                <p:cTn id="473" presetID="2" presetClass="entr" presetSubtype="4" fill="hold" grpId="0" nodeType="withEffect">
                                  <p:stCondLst>
                                    <p:cond delay="0"/>
                                  </p:stCondLst>
                                  <p:childTnLst>
                                    <p:set>
                                      <p:cBhvr>
                                        <p:cTn id="474" dur="1" fill="hold">
                                          <p:stCondLst>
                                            <p:cond delay="0"/>
                                          </p:stCondLst>
                                        </p:cTn>
                                        <p:tgtEl>
                                          <p:spTgt spid="26744"/>
                                        </p:tgtEl>
                                        <p:attrNameLst>
                                          <p:attrName>style.visibility</p:attrName>
                                        </p:attrNameLst>
                                      </p:cBhvr>
                                      <p:to>
                                        <p:strVal val="visible"/>
                                      </p:to>
                                    </p:set>
                                    <p:anim calcmode="lin" valueType="num">
                                      <p:cBhvr additive="base">
                                        <p:cTn id="475" dur="500" fill="hold"/>
                                        <p:tgtEl>
                                          <p:spTgt spid="26744"/>
                                        </p:tgtEl>
                                        <p:attrNameLst>
                                          <p:attrName>ppt_x</p:attrName>
                                        </p:attrNameLst>
                                      </p:cBhvr>
                                      <p:tavLst>
                                        <p:tav tm="0">
                                          <p:val>
                                            <p:strVal val="#ppt_x"/>
                                          </p:val>
                                        </p:tav>
                                        <p:tav tm="100000">
                                          <p:val>
                                            <p:strVal val="#ppt_x"/>
                                          </p:val>
                                        </p:tav>
                                      </p:tavLst>
                                    </p:anim>
                                    <p:anim calcmode="lin" valueType="num">
                                      <p:cBhvr additive="base">
                                        <p:cTn id="476" dur="500" fill="hold"/>
                                        <p:tgtEl>
                                          <p:spTgt spid="26744"/>
                                        </p:tgtEl>
                                        <p:attrNameLst>
                                          <p:attrName>ppt_y</p:attrName>
                                        </p:attrNameLst>
                                      </p:cBhvr>
                                      <p:tavLst>
                                        <p:tav tm="0">
                                          <p:val>
                                            <p:strVal val="1+#ppt_h/2"/>
                                          </p:val>
                                        </p:tav>
                                        <p:tav tm="100000">
                                          <p:val>
                                            <p:strVal val="#ppt_y"/>
                                          </p:val>
                                        </p:tav>
                                      </p:tavLst>
                                    </p:anim>
                                  </p:childTnLst>
                                </p:cTn>
                              </p:par>
                              <p:par>
                                <p:cTn id="477" presetID="2" presetClass="entr" presetSubtype="4" fill="hold" grpId="0" nodeType="withEffect">
                                  <p:stCondLst>
                                    <p:cond delay="0"/>
                                  </p:stCondLst>
                                  <p:childTnLst>
                                    <p:set>
                                      <p:cBhvr>
                                        <p:cTn id="478" dur="1" fill="hold">
                                          <p:stCondLst>
                                            <p:cond delay="0"/>
                                          </p:stCondLst>
                                        </p:cTn>
                                        <p:tgtEl>
                                          <p:spTgt spid="26745"/>
                                        </p:tgtEl>
                                        <p:attrNameLst>
                                          <p:attrName>style.visibility</p:attrName>
                                        </p:attrNameLst>
                                      </p:cBhvr>
                                      <p:to>
                                        <p:strVal val="visible"/>
                                      </p:to>
                                    </p:set>
                                    <p:anim calcmode="lin" valueType="num">
                                      <p:cBhvr additive="base">
                                        <p:cTn id="479" dur="500" fill="hold"/>
                                        <p:tgtEl>
                                          <p:spTgt spid="26745"/>
                                        </p:tgtEl>
                                        <p:attrNameLst>
                                          <p:attrName>ppt_x</p:attrName>
                                        </p:attrNameLst>
                                      </p:cBhvr>
                                      <p:tavLst>
                                        <p:tav tm="0">
                                          <p:val>
                                            <p:strVal val="#ppt_x"/>
                                          </p:val>
                                        </p:tav>
                                        <p:tav tm="100000">
                                          <p:val>
                                            <p:strVal val="#ppt_x"/>
                                          </p:val>
                                        </p:tav>
                                      </p:tavLst>
                                    </p:anim>
                                    <p:anim calcmode="lin" valueType="num">
                                      <p:cBhvr additive="base">
                                        <p:cTn id="480" dur="500" fill="hold"/>
                                        <p:tgtEl>
                                          <p:spTgt spid="26745"/>
                                        </p:tgtEl>
                                        <p:attrNameLst>
                                          <p:attrName>ppt_y</p:attrName>
                                        </p:attrNameLst>
                                      </p:cBhvr>
                                      <p:tavLst>
                                        <p:tav tm="0">
                                          <p:val>
                                            <p:strVal val="1+#ppt_h/2"/>
                                          </p:val>
                                        </p:tav>
                                        <p:tav tm="100000">
                                          <p:val>
                                            <p:strVal val="#ppt_y"/>
                                          </p:val>
                                        </p:tav>
                                      </p:tavLst>
                                    </p:anim>
                                  </p:childTnLst>
                                </p:cTn>
                              </p:par>
                              <p:par>
                                <p:cTn id="481" presetID="2" presetClass="entr" presetSubtype="4" fill="hold" grpId="0" nodeType="withEffect">
                                  <p:stCondLst>
                                    <p:cond delay="0"/>
                                  </p:stCondLst>
                                  <p:childTnLst>
                                    <p:set>
                                      <p:cBhvr>
                                        <p:cTn id="482" dur="1" fill="hold">
                                          <p:stCondLst>
                                            <p:cond delay="0"/>
                                          </p:stCondLst>
                                        </p:cTn>
                                        <p:tgtEl>
                                          <p:spTgt spid="26746"/>
                                        </p:tgtEl>
                                        <p:attrNameLst>
                                          <p:attrName>style.visibility</p:attrName>
                                        </p:attrNameLst>
                                      </p:cBhvr>
                                      <p:to>
                                        <p:strVal val="visible"/>
                                      </p:to>
                                    </p:set>
                                    <p:anim calcmode="lin" valueType="num">
                                      <p:cBhvr additive="base">
                                        <p:cTn id="483" dur="500" fill="hold"/>
                                        <p:tgtEl>
                                          <p:spTgt spid="26746"/>
                                        </p:tgtEl>
                                        <p:attrNameLst>
                                          <p:attrName>ppt_x</p:attrName>
                                        </p:attrNameLst>
                                      </p:cBhvr>
                                      <p:tavLst>
                                        <p:tav tm="0">
                                          <p:val>
                                            <p:strVal val="#ppt_x"/>
                                          </p:val>
                                        </p:tav>
                                        <p:tav tm="100000">
                                          <p:val>
                                            <p:strVal val="#ppt_x"/>
                                          </p:val>
                                        </p:tav>
                                      </p:tavLst>
                                    </p:anim>
                                    <p:anim calcmode="lin" valueType="num">
                                      <p:cBhvr additive="base">
                                        <p:cTn id="484" dur="500" fill="hold"/>
                                        <p:tgtEl>
                                          <p:spTgt spid="26746"/>
                                        </p:tgtEl>
                                        <p:attrNameLst>
                                          <p:attrName>ppt_y</p:attrName>
                                        </p:attrNameLst>
                                      </p:cBhvr>
                                      <p:tavLst>
                                        <p:tav tm="0">
                                          <p:val>
                                            <p:strVal val="1+#ppt_h/2"/>
                                          </p:val>
                                        </p:tav>
                                        <p:tav tm="100000">
                                          <p:val>
                                            <p:strVal val="#ppt_y"/>
                                          </p:val>
                                        </p:tav>
                                      </p:tavLst>
                                    </p:anim>
                                  </p:childTnLst>
                                </p:cTn>
                              </p:par>
                              <p:par>
                                <p:cTn id="485" presetID="2" presetClass="entr" presetSubtype="4" fill="hold" grpId="0" nodeType="withEffect">
                                  <p:stCondLst>
                                    <p:cond delay="0"/>
                                  </p:stCondLst>
                                  <p:childTnLst>
                                    <p:set>
                                      <p:cBhvr>
                                        <p:cTn id="486" dur="1" fill="hold">
                                          <p:stCondLst>
                                            <p:cond delay="0"/>
                                          </p:stCondLst>
                                        </p:cTn>
                                        <p:tgtEl>
                                          <p:spTgt spid="26747"/>
                                        </p:tgtEl>
                                        <p:attrNameLst>
                                          <p:attrName>style.visibility</p:attrName>
                                        </p:attrNameLst>
                                      </p:cBhvr>
                                      <p:to>
                                        <p:strVal val="visible"/>
                                      </p:to>
                                    </p:set>
                                    <p:anim calcmode="lin" valueType="num">
                                      <p:cBhvr additive="base">
                                        <p:cTn id="487" dur="500" fill="hold"/>
                                        <p:tgtEl>
                                          <p:spTgt spid="26747"/>
                                        </p:tgtEl>
                                        <p:attrNameLst>
                                          <p:attrName>ppt_x</p:attrName>
                                        </p:attrNameLst>
                                      </p:cBhvr>
                                      <p:tavLst>
                                        <p:tav tm="0">
                                          <p:val>
                                            <p:strVal val="#ppt_x"/>
                                          </p:val>
                                        </p:tav>
                                        <p:tav tm="100000">
                                          <p:val>
                                            <p:strVal val="#ppt_x"/>
                                          </p:val>
                                        </p:tav>
                                      </p:tavLst>
                                    </p:anim>
                                    <p:anim calcmode="lin" valueType="num">
                                      <p:cBhvr additive="base">
                                        <p:cTn id="488" dur="500" fill="hold"/>
                                        <p:tgtEl>
                                          <p:spTgt spid="26747"/>
                                        </p:tgtEl>
                                        <p:attrNameLst>
                                          <p:attrName>ppt_y</p:attrName>
                                        </p:attrNameLst>
                                      </p:cBhvr>
                                      <p:tavLst>
                                        <p:tav tm="0">
                                          <p:val>
                                            <p:strVal val="1+#ppt_h/2"/>
                                          </p:val>
                                        </p:tav>
                                        <p:tav tm="100000">
                                          <p:val>
                                            <p:strVal val="#ppt_y"/>
                                          </p:val>
                                        </p:tav>
                                      </p:tavLst>
                                    </p:anim>
                                  </p:childTnLst>
                                </p:cTn>
                              </p:par>
                              <p:par>
                                <p:cTn id="489" presetID="2" presetClass="entr" presetSubtype="4" fill="hold" grpId="0" nodeType="withEffect">
                                  <p:stCondLst>
                                    <p:cond delay="0"/>
                                  </p:stCondLst>
                                  <p:childTnLst>
                                    <p:set>
                                      <p:cBhvr>
                                        <p:cTn id="490" dur="1" fill="hold">
                                          <p:stCondLst>
                                            <p:cond delay="0"/>
                                          </p:stCondLst>
                                        </p:cTn>
                                        <p:tgtEl>
                                          <p:spTgt spid="26748"/>
                                        </p:tgtEl>
                                        <p:attrNameLst>
                                          <p:attrName>style.visibility</p:attrName>
                                        </p:attrNameLst>
                                      </p:cBhvr>
                                      <p:to>
                                        <p:strVal val="visible"/>
                                      </p:to>
                                    </p:set>
                                    <p:anim calcmode="lin" valueType="num">
                                      <p:cBhvr additive="base">
                                        <p:cTn id="491" dur="500" fill="hold"/>
                                        <p:tgtEl>
                                          <p:spTgt spid="26748"/>
                                        </p:tgtEl>
                                        <p:attrNameLst>
                                          <p:attrName>ppt_x</p:attrName>
                                        </p:attrNameLst>
                                      </p:cBhvr>
                                      <p:tavLst>
                                        <p:tav tm="0">
                                          <p:val>
                                            <p:strVal val="#ppt_x"/>
                                          </p:val>
                                        </p:tav>
                                        <p:tav tm="100000">
                                          <p:val>
                                            <p:strVal val="#ppt_x"/>
                                          </p:val>
                                        </p:tav>
                                      </p:tavLst>
                                    </p:anim>
                                    <p:anim calcmode="lin" valueType="num">
                                      <p:cBhvr additive="base">
                                        <p:cTn id="492" dur="500" fill="hold"/>
                                        <p:tgtEl>
                                          <p:spTgt spid="26748"/>
                                        </p:tgtEl>
                                        <p:attrNameLst>
                                          <p:attrName>ppt_y</p:attrName>
                                        </p:attrNameLst>
                                      </p:cBhvr>
                                      <p:tavLst>
                                        <p:tav tm="0">
                                          <p:val>
                                            <p:strVal val="1+#ppt_h/2"/>
                                          </p:val>
                                        </p:tav>
                                        <p:tav tm="100000">
                                          <p:val>
                                            <p:strVal val="#ppt_y"/>
                                          </p:val>
                                        </p:tav>
                                      </p:tavLst>
                                    </p:anim>
                                  </p:childTnLst>
                                </p:cTn>
                              </p:par>
                              <p:par>
                                <p:cTn id="493" presetID="2" presetClass="entr" presetSubtype="4" fill="hold" grpId="0" nodeType="withEffect">
                                  <p:stCondLst>
                                    <p:cond delay="0"/>
                                  </p:stCondLst>
                                  <p:childTnLst>
                                    <p:set>
                                      <p:cBhvr>
                                        <p:cTn id="494" dur="1" fill="hold">
                                          <p:stCondLst>
                                            <p:cond delay="0"/>
                                          </p:stCondLst>
                                        </p:cTn>
                                        <p:tgtEl>
                                          <p:spTgt spid="26749"/>
                                        </p:tgtEl>
                                        <p:attrNameLst>
                                          <p:attrName>style.visibility</p:attrName>
                                        </p:attrNameLst>
                                      </p:cBhvr>
                                      <p:to>
                                        <p:strVal val="visible"/>
                                      </p:to>
                                    </p:set>
                                    <p:anim calcmode="lin" valueType="num">
                                      <p:cBhvr additive="base">
                                        <p:cTn id="495" dur="500" fill="hold"/>
                                        <p:tgtEl>
                                          <p:spTgt spid="26749"/>
                                        </p:tgtEl>
                                        <p:attrNameLst>
                                          <p:attrName>ppt_x</p:attrName>
                                        </p:attrNameLst>
                                      </p:cBhvr>
                                      <p:tavLst>
                                        <p:tav tm="0">
                                          <p:val>
                                            <p:strVal val="#ppt_x"/>
                                          </p:val>
                                        </p:tav>
                                        <p:tav tm="100000">
                                          <p:val>
                                            <p:strVal val="#ppt_x"/>
                                          </p:val>
                                        </p:tav>
                                      </p:tavLst>
                                    </p:anim>
                                    <p:anim calcmode="lin" valueType="num">
                                      <p:cBhvr additive="base">
                                        <p:cTn id="496" dur="500" fill="hold"/>
                                        <p:tgtEl>
                                          <p:spTgt spid="26749"/>
                                        </p:tgtEl>
                                        <p:attrNameLst>
                                          <p:attrName>ppt_y</p:attrName>
                                        </p:attrNameLst>
                                      </p:cBhvr>
                                      <p:tavLst>
                                        <p:tav tm="0">
                                          <p:val>
                                            <p:strVal val="1+#ppt_h/2"/>
                                          </p:val>
                                        </p:tav>
                                        <p:tav tm="100000">
                                          <p:val>
                                            <p:strVal val="#ppt_y"/>
                                          </p:val>
                                        </p:tav>
                                      </p:tavLst>
                                    </p:anim>
                                  </p:childTnLst>
                                </p:cTn>
                              </p:par>
                              <p:par>
                                <p:cTn id="497" presetID="2" presetClass="entr" presetSubtype="4" fill="hold" grpId="0" nodeType="withEffect">
                                  <p:stCondLst>
                                    <p:cond delay="0"/>
                                  </p:stCondLst>
                                  <p:childTnLst>
                                    <p:set>
                                      <p:cBhvr>
                                        <p:cTn id="498" dur="1" fill="hold">
                                          <p:stCondLst>
                                            <p:cond delay="0"/>
                                          </p:stCondLst>
                                        </p:cTn>
                                        <p:tgtEl>
                                          <p:spTgt spid="26750"/>
                                        </p:tgtEl>
                                        <p:attrNameLst>
                                          <p:attrName>style.visibility</p:attrName>
                                        </p:attrNameLst>
                                      </p:cBhvr>
                                      <p:to>
                                        <p:strVal val="visible"/>
                                      </p:to>
                                    </p:set>
                                    <p:anim calcmode="lin" valueType="num">
                                      <p:cBhvr additive="base">
                                        <p:cTn id="499" dur="500" fill="hold"/>
                                        <p:tgtEl>
                                          <p:spTgt spid="26750"/>
                                        </p:tgtEl>
                                        <p:attrNameLst>
                                          <p:attrName>ppt_x</p:attrName>
                                        </p:attrNameLst>
                                      </p:cBhvr>
                                      <p:tavLst>
                                        <p:tav tm="0">
                                          <p:val>
                                            <p:strVal val="#ppt_x"/>
                                          </p:val>
                                        </p:tav>
                                        <p:tav tm="100000">
                                          <p:val>
                                            <p:strVal val="#ppt_x"/>
                                          </p:val>
                                        </p:tav>
                                      </p:tavLst>
                                    </p:anim>
                                    <p:anim calcmode="lin" valueType="num">
                                      <p:cBhvr additive="base">
                                        <p:cTn id="500" dur="500" fill="hold"/>
                                        <p:tgtEl>
                                          <p:spTgt spid="26750"/>
                                        </p:tgtEl>
                                        <p:attrNameLst>
                                          <p:attrName>ppt_y</p:attrName>
                                        </p:attrNameLst>
                                      </p:cBhvr>
                                      <p:tavLst>
                                        <p:tav tm="0">
                                          <p:val>
                                            <p:strVal val="1+#ppt_h/2"/>
                                          </p:val>
                                        </p:tav>
                                        <p:tav tm="100000">
                                          <p:val>
                                            <p:strVal val="#ppt_y"/>
                                          </p:val>
                                        </p:tav>
                                      </p:tavLst>
                                    </p:anim>
                                  </p:childTnLst>
                                </p:cTn>
                              </p:par>
                              <p:par>
                                <p:cTn id="501" presetID="2" presetClass="entr" presetSubtype="4" fill="hold" grpId="0" nodeType="withEffect">
                                  <p:stCondLst>
                                    <p:cond delay="0"/>
                                  </p:stCondLst>
                                  <p:childTnLst>
                                    <p:set>
                                      <p:cBhvr>
                                        <p:cTn id="502" dur="1" fill="hold">
                                          <p:stCondLst>
                                            <p:cond delay="0"/>
                                          </p:stCondLst>
                                        </p:cTn>
                                        <p:tgtEl>
                                          <p:spTgt spid="26751"/>
                                        </p:tgtEl>
                                        <p:attrNameLst>
                                          <p:attrName>style.visibility</p:attrName>
                                        </p:attrNameLst>
                                      </p:cBhvr>
                                      <p:to>
                                        <p:strVal val="visible"/>
                                      </p:to>
                                    </p:set>
                                    <p:anim calcmode="lin" valueType="num">
                                      <p:cBhvr additive="base">
                                        <p:cTn id="503" dur="500" fill="hold"/>
                                        <p:tgtEl>
                                          <p:spTgt spid="26751"/>
                                        </p:tgtEl>
                                        <p:attrNameLst>
                                          <p:attrName>ppt_x</p:attrName>
                                        </p:attrNameLst>
                                      </p:cBhvr>
                                      <p:tavLst>
                                        <p:tav tm="0">
                                          <p:val>
                                            <p:strVal val="#ppt_x"/>
                                          </p:val>
                                        </p:tav>
                                        <p:tav tm="100000">
                                          <p:val>
                                            <p:strVal val="#ppt_x"/>
                                          </p:val>
                                        </p:tav>
                                      </p:tavLst>
                                    </p:anim>
                                    <p:anim calcmode="lin" valueType="num">
                                      <p:cBhvr additive="base">
                                        <p:cTn id="504" dur="500" fill="hold"/>
                                        <p:tgtEl>
                                          <p:spTgt spid="26751"/>
                                        </p:tgtEl>
                                        <p:attrNameLst>
                                          <p:attrName>ppt_y</p:attrName>
                                        </p:attrNameLst>
                                      </p:cBhvr>
                                      <p:tavLst>
                                        <p:tav tm="0">
                                          <p:val>
                                            <p:strVal val="1+#ppt_h/2"/>
                                          </p:val>
                                        </p:tav>
                                        <p:tav tm="100000">
                                          <p:val>
                                            <p:strVal val="#ppt_y"/>
                                          </p:val>
                                        </p:tav>
                                      </p:tavLst>
                                    </p:anim>
                                  </p:childTnLst>
                                </p:cTn>
                              </p:par>
                              <p:par>
                                <p:cTn id="505" presetID="2" presetClass="entr" presetSubtype="4" fill="hold" grpId="0" nodeType="withEffect">
                                  <p:stCondLst>
                                    <p:cond delay="0"/>
                                  </p:stCondLst>
                                  <p:childTnLst>
                                    <p:set>
                                      <p:cBhvr>
                                        <p:cTn id="506" dur="1" fill="hold">
                                          <p:stCondLst>
                                            <p:cond delay="0"/>
                                          </p:stCondLst>
                                        </p:cTn>
                                        <p:tgtEl>
                                          <p:spTgt spid="26752"/>
                                        </p:tgtEl>
                                        <p:attrNameLst>
                                          <p:attrName>style.visibility</p:attrName>
                                        </p:attrNameLst>
                                      </p:cBhvr>
                                      <p:to>
                                        <p:strVal val="visible"/>
                                      </p:to>
                                    </p:set>
                                    <p:anim calcmode="lin" valueType="num">
                                      <p:cBhvr additive="base">
                                        <p:cTn id="507" dur="500" fill="hold"/>
                                        <p:tgtEl>
                                          <p:spTgt spid="26752"/>
                                        </p:tgtEl>
                                        <p:attrNameLst>
                                          <p:attrName>ppt_x</p:attrName>
                                        </p:attrNameLst>
                                      </p:cBhvr>
                                      <p:tavLst>
                                        <p:tav tm="0">
                                          <p:val>
                                            <p:strVal val="#ppt_x"/>
                                          </p:val>
                                        </p:tav>
                                        <p:tav tm="100000">
                                          <p:val>
                                            <p:strVal val="#ppt_x"/>
                                          </p:val>
                                        </p:tav>
                                      </p:tavLst>
                                    </p:anim>
                                    <p:anim calcmode="lin" valueType="num">
                                      <p:cBhvr additive="base">
                                        <p:cTn id="508" dur="500" fill="hold"/>
                                        <p:tgtEl>
                                          <p:spTgt spid="26752"/>
                                        </p:tgtEl>
                                        <p:attrNameLst>
                                          <p:attrName>ppt_y</p:attrName>
                                        </p:attrNameLst>
                                      </p:cBhvr>
                                      <p:tavLst>
                                        <p:tav tm="0">
                                          <p:val>
                                            <p:strVal val="1+#ppt_h/2"/>
                                          </p:val>
                                        </p:tav>
                                        <p:tav tm="100000">
                                          <p:val>
                                            <p:strVal val="#ppt_y"/>
                                          </p:val>
                                        </p:tav>
                                      </p:tavLst>
                                    </p:anim>
                                  </p:childTnLst>
                                </p:cTn>
                              </p:par>
                              <p:par>
                                <p:cTn id="509" presetID="2" presetClass="entr" presetSubtype="4" fill="hold" grpId="0" nodeType="withEffect">
                                  <p:stCondLst>
                                    <p:cond delay="0"/>
                                  </p:stCondLst>
                                  <p:childTnLst>
                                    <p:set>
                                      <p:cBhvr>
                                        <p:cTn id="510" dur="1" fill="hold">
                                          <p:stCondLst>
                                            <p:cond delay="0"/>
                                          </p:stCondLst>
                                        </p:cTn>
                                        <p:tgtEl>
                                          <p:spTgt spid="26753"/>
                                        </p:tgtEl>
                                        <p:attrNameLst>
                                          <p:attrName>style.visibility</p:attrName>
                                        </p:attrNameLst>
                                      </p:cBhvr>
                                      <p:to>
                                        <p:strVal val="visible"/>
                                      </p:to>
                                    </p:set>
                                    <p:anim calcmode="lin" valueType="num">
                                      <p:cBhvr additive="base">
                                        <p:cTn id="511" dur="500" fill="hold"/>
                                        <p:tgtEl>
                                          <p:spTgt spid="26753"/>
                                        </p:tgtEl>
                                        <p:attrNameLst>
                                          <p:attrName>ppt_x</p:attrName>
                                        </p:attrNameLst>
                                      </p:cBhvr>
                                      <p:tavLst>
                                        <p:tav tm="0">
                                          <p:val>
                                            <p:strVal val="#ppt_x"/>
                                          </p:val>
                                        </p:tav>
                                        <p:tav tm="100000">
                                          <p:val>
                                            <p:strVal val="#ppt_x"/>
                                          </p:val>
                                        </p:tav>
                                      </p:tavLst>
                                    </p:anim>
                                    <p:anim calcmode="lin" valueType="num">
                                      <p:cBhvr additive="base">
                                        <p:cTn id="512" dur="500" fill="hold"/>
                                        <p:tgtEl>
                                          <p:spTgt spid="26753"/>
                                        </p:tgtEl>
                                        <p:attrNameLst>
                                          <p:attrName>ppt_y</p:attrName>
                                        </p:attrNameLst>
                                      </p:cBhvr>
                                      <p:tavLst>
                                        <p:tav tm="0">
                                          <p:val>
                                            <p:strVal val="1+#ppt_h/2"/>
                                          </p:val>
                                        </p:tav>
                                        <p:tav tm="100000">
                                          <p:val>
                                            <p:strVal val="#ppt_y"/>
                                          </p:val>
                                        </p:tav>
                                      </p:tavLst>
                                    </p:anim>
                                  </p:childTnLst>
                                </p:cTn>
                              </p:par>
                              <p:par>
                                <p:cTn id="513" presetID="2" presetClass="entr" presetSubtype="4" fill="hold" grpId="0" nodeType="withEffect">
                                  <p:stCondLst>
                                    <p:cond delay="0"/>
                                  </p:stCondLst>
                                  <p:childTnLst>
                                    <p:set>
                                      <p:cBhvr>
                                        <p:cTn id="514" dur="1" fill="hold">
                                          <p:stCondLst>
                                            <p:cond delay="0"/>
                                          </p:stCondLst>
                                        </p:cTn>
                                        <p:tgtEl>
                                          <p:spTgt spid="26754"/>
                                        </p:tgtEl>
                                        <p:attrNameLst>
                                          <p:attrName>style.visibility</p:attrName>
                                        </p:attrNameLst>
                                      </p:cBhvr>
                                      <p:to>
                                        <p:strVal val="visible"/>
                                      </p:to>
                                    </p:set>
                                    <p:anim calcmode="lin" valueType="num">
                                      <p:cBhvr additive="base">
                                        <p:cTn id="515" dur="500" fill="hold"/>
                                        <p:tgtEl>
                                          <p:spTgt spid="26754"/>
                                        </p:tgtEl>
                                        <p:attrNameLst>
                                          <p:attrName>ppt_x</p:attrName>
                                        </p:attrNameLst>
                                      </p:cBhvr>
                                      <p:tavLst>
                                        <p:tav tm="0">
                                          <p:val>
                                            <p:strVal val="#ppt_x"/>
                                          </p:val>
                                        </p:tav>
                                        <p:tav tm="100000">
                                          <p:val>
                                            <p:strVal val="#ppt_x"/>
                                          </p:val>
                                        </p:tav>
                                      </p:tavLst>
                                    </p:anim>
                                    <p:anim calcmode="lin" valueType="num">
                                      <p:cBhvr additive="base">
                                        <p:cTn id="516" dur="500" fill="hold"/>
                                        <p:tgtEl>
                                          <p:spTgt spid="26754"/>
                                        </p:tgtEl>
                                        <p:attrNameLst>
                                          <p:attrName>ppt_y</p:attrName>
                                        </p:attrNameLst>
                                      </p:cBhvr>
                                      <p:tavLst>
                                        <p:tav tm="0">
                                          <p:val>
                                            <p:strVal val="1+#ppt_h/2"/>
                                          </p:val>
                                        </p:tav>
                                        <p:tav tm="100000">
                                          <p:val>
                                            <p:strVal val="#ppt_y"/>
                                          </p:val>
                                        </p:tav>
                                      </p:tavLst>
                                    </p:anim>
                                  </p:childTnLst>
                                </p:cTn>
                              </p:par>
                              <p:par>
                                <p:cTn id="517" presetID="2" presetClass="entr" presetSubtype="4" fill="hold" grpId="0" nodeType="withEffect">
                                  <p:stCondLst>
                                    <p:cond delay="0"/>
                                  </p:stCondLst>
                                  <p:childTnLst>
                                    <p:set>
                                      <p:cBhvr>
                                        <p:cTn id="518" dur="1" fill="hold">
                                          <p:stCondLst>
                                            <p:cond delay="0"/>
                                          </p:stCondLst>
                                        </p:cTn>
                                        <p:tgtEl>
                                          <p:spTgt spid="26755"/>
                                        </p:tgtEl>
                                        <p:attrNameLst>
                                          <p:attrName>style.visibility</p:attrName>
                                        </p:attrNameLst>
                                      </p:cBhvr>
                                      <p:to>
                                        <p:strVal val="visible"/>
                                      </p:to>
                                    </p:set>
                                    <p:anim calcmode="lin" valueType="num">
                                      <p:cBhvr additive="base">
                                        <p:cTn id="519" dur="500" fill="hold"/>
                                        <p:tgtEl>
                                          <p:spTgt spid="26755"/>
                                        </p:tgtEl>
                                        <p:attrNameLst>
                                          <p:attrName>ppt_x</p:attrName>
                                        </p:attrNameLst>
                                      </p:cBhvr>
                                      <p:tavLst>
                                        <p:tav tm="0">
                                          <p:val>
                                            <p:strVal val="#ppt_x"/>
                                          </p:val>
                                        </p:tav>
                                        <p:tav tm="100000">
                                          <p:val>
                                            <p:strVal val="#ppt_x"/>
                                          </p:val>
                                        </p:tav>
                                      </p:tavLst>
                                    </p:anim>
                                    <p:anim calcmode="lin" valueType="num">
                                      <p:cBhvr additive="base">
                                        <p:cTn id="520" dur="500" fill="hold"/>
                                        <p:tgtEl>
                                          <p:spTgt spid="26755"/>
                                        </p:tgtEl>
                                        <p:attrNameLst>
                                          <p:attrName>ppt_y</p:attrName>
                                        </p:attrNameLst>
                                      </p:cBhvr>
                                      <p:tavLst>
                                        <p:tav tm="0">
                                          <p:val>
                                            <p:strVal val="1+#ppt_h/2"/>
                                          </p:val>
                                        </p:tav>
                                        <p:tav tm="100000">
                                          <p:val>
                                            <p:strVal val="#ppt_y"/>
                                          </p:val>
                                        </p:tav>
                                      </p:tavLst>
                                    </p:anim>
                                  </p:childTnLst>
                                </p:cTn>
                              </p:par>
                              <p:par>
                                <p:cTn id="521" presetID="2" presetClass="entr" presetSubtype="4" fill="hold" grpId="0" nodeType="withEffect">
                                  <p:stCondLst>
                                    <p:cond delay="0"/>
                                  </p:stCondLst>
                                  <p:childTnLst>
                                    <p:set>
                                      <p:cBhvr>
                                        <p:cTn id="522" dur="1" fill="hold">
                                          <p:stCondLst>
                                            <p:cond delay="0"/>
                                          </p:stCondLst>
                                        </p:cTn>
                                        <p:tgtEl>
                                          <p:spTgt spid="26756"/>
                                        </p:tgtEl>
                                        <p:attrNameLst>
                                          <p:attrName>style.visibility</p:attrName>
                                        </p:attrNameLst>
                                      </p:cBhvr>
                                      <p:to>
                                        <p:strVal val="visible"/>
                                      </p:to>
                                    </p:set>
                                    <p:anim calcmode="lin" valueType="num">
                                      <p:cBhvr additive="base">
                                        <p:cTn id="523" dur="500" fill="hold"/>
                                        <p:tgtEl>
                                          <p:spTgt spid="26756"/>
                                        </p:tgtEl>
                                        <p:attrNameLst>
                                          <p:attrName>ppt_x</p:attrName>
                                        </p:attrNameLst>
                                      </p:cBhvr>
                                      <p:tavLst>
                                        <p:tav tm="0">
                                          <p:val>
                                            <p:strVal val="#ppt_x"/>
                                          </p:val>
                                        </p:tav>
                                        <p:tav tm="100000">
                                          <p:val>
                                            <p:strVal val="#ppt_x"/>
                                          </p:val>
                                        </p:tav>
                                      </p:tavLst>
                                    </p:anim>
                                    <p:anim calcmode="lin" valueType="num">
                                      <p:cBhvr additive="base">
                                        <p:cTn id="524" dur="500" fill="hold"/>
                                        <p:tgtEl>
                                          <p:spTgt spid="26756"/>
                                        </p:tgtEl>
                                        <p:attrNameLst>
                                          <p:attrName>ppt_y</p:attrName>
                                        </p:attrNameLst>
                                      </p:cBhvr>
                                      <p:tavLst>
                                        <p:tav tm="0">
                                          <p:val>
                                            <p:strVal val="1+#ppt_h/2"/>
                                          </p:val>
                                        </p:tav>
                                        <p:tav tm="100000">
                                          <p:val>
                                            <p:strVal val="#ppt_y"/>
                                          </p:val>
                                        </p:tav>
                                      </p:tavLst>
                                    </p:anim>
                                  </p:childTnLst>
                                </p:cTn>
                              </p:par>
                              <p:par>
                                <p:cTn id="525" presetID="2" presetClass="entr" presetSubtype="4" fill="hold" grpId="0" nodeType="withEffect">
                                  <p:stCondLst>
                                    <p:cond delay="0"/>
                                  </p:stCondLst>
                                  <p:childTnLst>
                                    <p:set>
                                      <p:cBhvr>
                                        <p:cTn id="526" dur="1" fill="hold">
                                          <p:stCondLst>
                                            <p:cond delay="0"/>
                                          </p:stCondLst>
                                        </p:cTn>
                                        <p:tgtEl>
                                          <p:spTgt spid="26757"/>
                                        </p:tgtEl>
                                        <p:attrNameLst>
                                          <p:attrName>style.visibility</p:attrName>
                                        </p:attrNameLst>
                                      </p:cBhvr>
                                      <p:to>
                                        <p:strVal val="visible"/>
                                      </p:to>
                                    </p:set>
                                    <p:anim calcmode="lin" valueType="num">
                                      <p:cBhvr additive="base">
                                        <p:cTn id="527" dur="500" fill="hold"/>
                                        <p:tgtEl>
                                          <p:spTgt spid="26757"/>
                                        </p:tgtEl>
                                        <p:attrNameLst>
                                          <p:attrName>ppt_x</p:attrName>
                                        </p:attrNameLst>
                                      </p:cBhvr>
                                      <p:tavLst>
                                        <p:tav tm="0">
                                          <p:val>
                                            <p:strVal val="#ppt_x"/>
                                          </p:val>
                                        </p:tav>
                                        <p:tav tm="100000">
                                          <p:val>
                                            <p:strVal val="#ppt_x"/>
                                          </p:val>
                                        </p:tav>
                                      </p:tavLst>
                                    </p:anim>
                                    <p:anim calcmode="lin" valueType="num">
                                      <p:cBhvr additive="base">
                                        <p:cTn id="528" dur="500" fill="hold"/>
                                        <p:tgtEl>
                                          <p:spTgt spid="26757"/>
                                        </p:tgtEl>
                                        <p:attrNameLst>
                                          <p:attrName>ppt_y</p:attrName>
                                        </p:attrNameLst>
                                      </p:cBhvr>
                                      <p:tavLst>
                                        <p:tav tm="0">
                                          <p:val>
                                            <p:strVal val="1+#ppt_h/2"/>
                                          </p:val>
                                        </p:tav>
                                        <p:tav tm="100000">
                                          <p:val>
                                            <p:strVal val="#ppt_y"/>
                                          </p:val>
                                        </p:tav>
                                      </p:tavLst>
                                    </p:anim>
                                  </p:childTnLst>
                                </p:cTn>
                              </p:par>
                              <p:par>
                                <p:cTn id="529" presetID="2" presetClass="entr" presetSubtype="4" fill="hold" grpId="0" nodeType="withEffect">
                                  <p:stCondLst>
                                    <p:cond delay="0"/>
                                  </p:stCondLst>
                                  <p:childTnLst>
                                    <p:set>
                                      <p:cBhvr>
                                        <p:cTn id="530" dur="1" fill="hold">
                                          <p:stCondLst>
                                            <p:cond delay="0"/>
                                          </p:stCondLst>
                                        </p:cTn>
                                        <p:tgtEl>
                                          <p:spTgt spid="26758"/>
                                        </p:tgtEl>
                                        <p:attrNameLst>
                                          <p:attrName>style.visibility</p:attrName>
                                        </p:attrNameLst>
                                      </p:cBhvr>
                                      <p:to>
                                        <p:strVal val="visible"/>
                                      </p:to>
                                    </p:set>
                                    <p:anim calcmode="lin" valueType="num">
                                      <p:cBhvr additive="base">
                                        <p:cTn id="531" dur="500" fill="hold"/>
                                        <p:tgtEl>
                                          <p:spTgt spid="26758"/>
                                        </p:tgtEl>
                                        <p:attrNameLst>
                                          <p:attrName>ppt_x</p:attrName>
                                        </p:attrNameLst>
                                      </p:cBhvr>
                                      <p:tavLst>
                                        <p:tav tm="0">
                                          <p:val>
                                            <p:strVal val="#ppt_x"/>
                                          </p:val>
                                        </p:tav>
                                        <p:tav tm="100000">
                                          <p:val>
                                            <p:strVal val="#ppt_x"/>
                                          </p:val>
                                        </p:tav>
                                      </p:tavLst>
                                    </p:anim>
                                    <p:anim calcmode="lin" valueType="num">
                                      <p:cBhvr additive="base">
                                        <p:cTn id="532" dur="500" fill="hold"/>
                                        <p:tgtEl>
                                          <p:spTgt spid="26758"/>
                                        </p:tgtEl>
                                        <p:attrNameLst>
                                          <p:attrName>ppt_y</p:attrName>
                                        </p:attrNameLst>
                                      </p:cBhvr>
                                      <p:tavLst>
                                        <p:tav tm="0">
                                          <p:val>
                                            <p:strVal val="1+#ppt_h/2"/>
                                          </p:val>
                                        </p:tav>
                                        <p:tav tm="100000">
                                          <p:val>
                                            <p:strVal val="#ppt_y"/>
                                          </p:val>
                                        </p:tav>
                                      </p:tavLst>
                                    </p:anim>
                                  </p:childTnLst>
                                </p:cTn>
                              </p:par>
                              <p:par>
                                <p:cTn id="533" presetID="2" presetClass="entr" presetSubtype="4" fill="hold" grpId="0" nodeType="withEffect">
                                  <p:stCondLst>
                                    <p:cond delay="0"/>
                                  </p:stCondLst>
                                  <p:childTnLst>
                                    <p:set>
                                      <p:cBhvr>
                                        <p:cTn id="534" dur="1" fill="hold">
                                          <p:stCondLst>
                                            <p:cond delay="0"/>
                                          </p:stCondLst>
                                        </p:cTn>
                                        <p:tgtEl>
                                          <p:spTgt spid="26759"/>
                                        </p:tgtEl>
                                        <p:attrNameLst>
                                          <p:attrName>style.visibility</p:attrName>
                                        </p:attrNameLst>
                                      </p:cBhvr>
                                      <p:to>
                                        <p:strVal val="visible"/>
                                      </p:to>
                                    </p:set>
                                    <p:anim calcmode="lin" valueType="num">
                                      <p:cBhvr additive="base">
                                        <p:cTn id="535" dur="500" fill="hold"/>
                                        <p:tgtEl>
                                          <p:spTgt spid="26759"/>
                                        </p:tgtEl>
                                        <p:attrNameLst>
                                          <p:attrName>ppt_x</p:attrName>
                                        </p:attrNameLst>
                                      </p:cBhvr>
                                      <p:tavLst>
                                        <p:tav tm="0">
                                          <p:val>
                                            <p:strVal val="#ppt_x"/>
                                          </p:val>
                                        </p:tav>
                                        <p:tav tm="100000">
                                          <p:val>
                                            <p:strVal val="#ppt_x"/>
                                          </p:val>
                                        </p:tav>
                                      </p:tavLst>
                                    </p:anim>
                                    <p:anim calcmode="lin" valueType="num">
                                      <p:cBhvr additive="base">
                                        <p:cTn id="536" dur="500" fill="hold"/>
                                        <p:tgtEl>
                                          <p:spTgt spid="26759"/>
                                        </p:tgtEl>
                                        <p:attrNameLst>
                                          <p:attrName>ppt_y</p:attrName>
                                        </p:attrNameLst>
                                      </p:cBhvr>
                                      <p:tavLst>
                                        <p:tav tm="0">
                                          <p:val>
                                            <p:strVal val="1+#ppt_h/2"/>
                                          </p:val>
                                        </p:tav>
                                        <p:tav tm="100000">
                                          <p:val>
                                            <p:strVal val="#ppt_y"/>
                                          </p:val>
                                        </p:tav>
                                      </p:tavLst>
                                    </p:anim>
                                  </p:childTnLst>
                                </p:cTn>
                              </p:par>
                              <p:par>
                                <p:cTn id="537" presetID="2" presetClass="entr" presetSubtype="4" fill="hold" grpId="0" nodeType="withEffect">
                                  <p:stCondLst>
                                    <p:cond delay="0"/>
                                  </p:stCondLst>
                                  <p:childTnLst>
                                    <p:set>
                                      <p:cBhvr>
                                        <p:cTn id="538" dur="1" fill="hold">
                                          <p:stCondLst>
                                            <p:cond delay="0"/>
                                          </p:stCondLst>
                                        </p:cTn>
                                        <p:tgtEl>
                                          <p:spTgt spid="26760"/>
                                        </p:tgtEl>
                                        <p:attrNameLst>
                                          <p:attrName>style.visibility</p:attrName>
                                        </p:attrNameLst>
                                      </p:cBhvr>
                                      <p:to>
                                        <p:strVal val="visible"/>
                                      </p:to>
                                    </p:set>
                                    <p:anim calcmode="lin" valueType="num">
                                      <p:cBhvr additive="base">
                                        <p:cTn id="539" dur="500" fill="hold"/>
                                        <p:tgtEl>
                                          <p:spTgt spid="26760"/>
                                        </p:tgtEl>
                                        <p:attrNameLst>
                                          <p:attrName>ppt_x</p:attrName>
                                        </p:attrNameLst>
                                      </p:cBhvr>
                                      <p:tavLst>
                                        <p:tav tm="0">
                                          <p:val>
                                            <p:strVal val="#ppt_x"/>
                                          </p:val>
                                        </p:tav>
                                        <p:tav tm="100000">
                                          <p:val>
                                            <p:strVal val="#ppt_x"/>
                                          </p:val>
                                        </p:tav>
                                      </p:tavLst>
                                    </p:anim>
                                    <p:anim calcmode="lin" valueType="num">
                                      <p:cBhvr additive="base">
                                        <p:cTn id="540" dur="500" fill="hold"/>
                                        <p:tgtEl>
                                          <p:spTgt spid="26760"/>
                                        </p:tgtEl>
                                        <p:attrNameLst>
                                          <p:attrName>ppt_y</p:attrName>
                                        </p:attrNameLst>
                                      </p:cBhvr>
                                      <p:tavLst>
                                        <p:tav tm="0">
                                          <p:val>
                                            <p:strVal val="1+#ppt_h/2"/>
                                          </p:val>
                                        </p:tav>
                                        <p:tav tm="100000">
                                          <p:val>
                                            <p:strVal val="#ppt_y"/>
                                          </p:val>
                                        </p:tav>
                                      </p:tavLst>
                                    </p:anim>
                                  </p:childTnLst>
                                </p:cTn>
                              </p:par>
                              <p:par>
                                <p:cTn id="541" presetID="2" presetClass="entr" presetSubtype="4" fill="hold" grpId="0" nodeType="withEffect">
                                  <p:stCondLst>
                                    <p:cond delay="0"/>
                                  </p:stCondLst>
                                  <p:childTnLst>
                                    <p:set>
                                      <p:cBhvr>
                                        <p:cTn id="542" dur="1" fill="hold">
                                          <p:stCondLst>
                                            <p:cond delay="0"/>
                                          </p:stCondLst>
                                        </p:cTn>
                                        <p:tgtEl>
                                          <p:spTgt spid="26761"/>
                                        </p:tgtEl>
                                        <p:attrNameLst>
                                          <p:attrName>style.visibility</p:attrName>
                                        </p:attrNameLst>
                                      </p:cBhvr>
                                      <p:to>
                                        <p:strVal val="visible"/>
                                      </p:to>
                                    </p:set>
                                    <p:anim calcmode="lin" valueType="num">
                                      <p:cBhvr additive="base">
                                        <p:cTn id="543" dur="500" fill="hold"/>
                                        <p:tgtEl>
                                          <p:spTgt spid="26761"/>
                                        </p:tgtEl>
                                        <p:attrNameLst>
                                          <p:attrName>ppt_x</p:attrName>
                                        </p:attrNameLst>
                                      </p:cBhvr>
                                      <p:tavLst>
                                        <p:tav tm="0">
                                          <p:val>
                                            <p:strVal val="#ppt_x"/>
                                          </p:val>
                                        </p:tav>
                                        <p:tav tm="100000">
                                          <p:val>
                                            <p:strVal val="#ppt_x"/>
                                          </p:val>
                                        </p:tav>
                                      </p:tavLst>
                                    </p:anim>
                                    <p:anim calcmode="lin" valueType="num">
                                      <p:cBhvr additive="base">
                                        <p:cTn id="544" dur="500" fill="hold"/>
                                        <p:tgtEl>
                                          <p:spTgt spid="26761"/>
                                        </p:tgtEl>
                                        <p:attrNameLst>
                                          <p:attrName>ppt_y</p:attrName>
                                        </p:attrNameLst>
                                      </p:cBhvr>
                                      <p:tavLst>
                                        <p:tav tm="0">
                                          <p:val>
                                            <p:strVal val="1+#ppt_h/2"/>
                                          </p:val>
                                        </p:tav>
                                        <p:tav tm="100000">
                                          <p:val>
                                            <p:strVal val="#ppt_y"/>
                                          </p:val>
                                        </p:tav>
                                      </p:tavLst>
                                    </p:anim>
                                  </p:childTnLst>
                                </p:cTn>
                              </p:par>
                              <p:par>
                                <p:cTn id="545" presetID="2" presetClass="entr" presetSubtype="4" fill="hold" grpId="0" nodeType="withEffect">
                                  <p:stCondLst>
                                    <p:cond delay="0"/>
                                  </p:stCondLst>
                                  <p:childTnLst>
                                    <p:set>
                                      <p:cBhvr>
                                        <p:cTn id="546" dur="1" fill="hold">
                                          <p:stCondLst>
                                            <p:cond delay="0"/>
                                          </p:stCondLst>
                                        </p:cTn>
                                        <p:tgtEl>
                                          <p:spTgt spid="26762"/>
                                        </p:tgtEl>
                                        <p:attrNameLst>
                                          <p:attrName>style.visibility</p:attrName>
                                        </p:attrNameLst>
                                      </p:cBhvr>
                                      <p:to>
                                        <p:strVal val="visible"/>
                                      </p:to>
                                    </p:set>
                                    <p:anim calcmode="lin" valueType="num">
                                      <p:cBhvr additive="base">
                                        <p:cTn id="547" dur="500" fill="hold"/>
                                        <p:tgtEl>
                                          <p:spTgt spid="26762"/>
                                        </p:tgtEl>
                                        <p:attrNameLst>
                                          <p:attrName>ppt_x</p:attrName>
                                        </p:attrNameLst>
                                      </p:cBhvr>
                                      <p:tavLst>
                                        <p:tav tm="0">
                                          <p:val>
                                            <p:strVal val="#ppt_x"/>
                                          </p:val>
                                        </p:tav>
                                        <p:tav tm="100000">
                                          <p:val>
                                            <p:strVal val="#ppt_x"/>
                                          </p:val>
                                        </p:tav>
                                      </p:tavLst>
                                    </p:anim>
                                    <p:anim calcmode="lin" valueType="num">
                                      <p:cBhvr additive="base">
                                        <p:cTn id="548" dur="500" fill="hold"/>
                                        <p:tgtEl>
                                          <p:spTgt spid="26762"/>
                                        </p:tgtEl>
                                        <p:attrNameLst>
                                          <p:attrName>ppt_y</p:attrName>
                                        </p:attrNameLst>
                                      </p:cBhvr>
                                      <p:tavLst>
                                        <p:tav tm="0">
                                          <p:val>
                                            <p:strVal val="1+#ppt_h/2"/>
                                          </p:val>
                                        </p:tav>
                                        <p:tav tm="100000">
                                          <p:val>
                                            <p:strVal val="#ppt_y"/>
                                          </p:val>
                                        </p:tav>
                                      </p:tavLst>
                                    </p:anim>
                                  </p:childTnLst>
                                </p:cTn>
                              </p:par>
                              <p:par>
                                <p:cTn id="549" presetID="2" presetClass="entr" presetSubtype="4" fill="hold" grpId="0" nodeType="withEffect">
                                  <p:stCondLst>
                                    <p:cond delay="0"/>
                                  </p:stCondLst>
                                  <p:childTnLst>
                                    <p:set>
                                      <p:cBhvr>
                                        <p:cTn id="550" dur="1" fill="hold">
                                          <p:stCondLst>
                                            <p:cond delay="0"/>
                                          </p:stCondLst>
                                        </p:cTn>
                                        <p:tgtEl>
                                          <p:spTgt spid="26763"/>
                                        </p:tgtEl>
                                        <p:attrNameLst>
                                          <p:attrName>style.visibility</p:attrName>
                                        </p:attrNameLst>
                                      </p:cBhvr>
                                      <p:to>
                                        <p:strVal val="visible"/>
                                      </p:to>
                                    </p:set>
                                    <p:anim calcmode="lin" valueType="num">
                                      <p:cBhvr additive="base">
                                        <p:cTn id="551" dur="500" fill="hold"/>
                                        <p:tgtEl>
                                          <p:spTgt spid="26763"/>
                                        </p:tgtEl>
                                        <p:attrNameLst>
                                          <p:attrName>ppt_x</p:attrName>
                                        </p:attrNameLst>
                                      </p:cBhvr>
                                      <p:tavLst>
                                        <p:tav tm="0">
                                          <p:val>
                                            <p:strVal val="#ppt_x"/>
                                          </p:val>
                                        </p:tav>
                                        <p:tav tm="100000">
                                          <p:val>
                                            <p:strVal val="#ppt_x"/>
                                          </p:val>
                                        </p:tav>
                                      </p:tavLst>
                                    </p:anim>
                                    <p:anim calcmode="lin" valueType="num">
                                      <p:cBhvr additive="base">
                                        <p:cTn id="552" dur="500" fill="hold"/>
                                        <p:tgtEl>
                                          <p:spTgt spid="26763"/>
                                        </p:tgtEl>
                                        <p:attrNameLst>
                                          <p:attrName>ppt_y</p:attrName>
                                        </p:attrNameLst>
                                      </p:cBhvr>
                                      <p:tavLst>
                                        <p:tav tm="0">
                                          <p:val>
                                            <p:strVal val="1+#ppt_h/2"/>
                                          </p:val>
                                        </p:tav>
                                        <p:tav tm="100000">
                                          <p:val>
                                            <p:strVal val="#ppt_y"/>
                                          </p:val>
                                        </p:tav>
                                      </p:tavLst>
                                    </p:anim>
                                  </p:childTnLst>
                                </p:cTn>
                              </p:par>
                              <p:par>
                                <p:cTn id="553" presetID="2" presetClass="entr" presetSubtype="4" fill="hold" grpId="0" nodeType="withEffect">
                                  <p:stCondLst>
                                    <p:cond delay="0"/>
                                  </p:stCondLst>
                                  <p:childTnLst>
                                    <p:set>
                                      <p:cBhvr>
                                        <p:cTn id="554" dur="1" fill="hold">
                                          <p:stCondLst>
                                            <p:cond delay="0"/>
                                          </p:stCondLst>
                                        </p:cTn>
                                        <p:tgtEl>
                                          <p:spTgt spid="26764"/>
                                        </p:tgtEl>
                                        <p:attrNameLst>
                                          <p:attrName>style.visibility</p:attrName>
                                        </p:attrNameLst>
                                      </p:cBhvr>
                                      <p:to>
                                        <p:strVal val="visible"/>
                                      </p:to>
                                    </p:set>
                                    <p:anim calcmode="lin" valueType="num">
                                      <p:cBhvr additive="base">
                                        <p:cTn id="555" dur="500" fill="hold"/>
                                        <p:tgtEl>
                                          <p:spTgt spid="26764"/>
                                        </p:tgtEl>
                                        <p:attrNameLst>
                                          <p:attrName>ppt_x</p:attrName>
                                        </p:attrNameLst>
                                      </p:cBhvr>
                                      <p:tavLst>
                                        <p:tav tm="0">
                                          <p:val>
                                            <p:strVal val="#ppt_x"/>
                                          </p:val>
                                        </p:tav>
                                        <p:tav tm="100000">
                                          <p:val>
                                            <p:strVal val="#ppt_x"/>
                                          </p:val>
                                        </p:tav>
                                      </p:tavLst>
                                    </p:anim>
                                    <p:anim calcmode="lin" valueType="num">
                                      <p:cBhvr additive="base">
                                        <p:cTn id="556" dur="500" fill="hold"/>
                                        <p:tgtEl>
                                          <p:spTgt spid="26764"/>
                                        </p:tgtEl>
                                        <p:attrNameLst>
                                          <p:attrName>ppt_y</p:attrName>
                                        </p:attrNameLst>
                                      </p:cBhvr>
                                      <p:tavLst>
                                        <p:tav tm="0">
                                          <p:val>
                                            <p:strVal val="1+#ppt_h/2"/>
                                          </p:val>
                                        </p:tav>
                                        <p:tav tm="100000">
                                          <p:val>
                                            <p:strVal val="#ppt_y"/>
                                          </p:val>
                                        </p:tav>
                                      </p:tavLst>
                                    </p:anim>
                                  </p:childTnLst>
                                </p:cTn>
                              </p:par>
                              <p:par>
                                <p:cTn id="557" presetID="2" presetClass="entr" presetSubtype="4" fill="hold" grpId="0" nodeType="withEffect">
                                  <p:stCondLst>
                                    <p:cond delay="0"/>
                                  </p:stCondLst>
                                  <p:childTnLst>
                                    <p:set>
                                      <p:cBhvr>
                                        <p:cTn id="558" dur="1" fill="hold">
                                          <p:stCondLst>
                                            <p:cond delay="0"/>
                                          </p:stCondLst>
                                        </p:cTn>
                                        <p:tgtEl>
                                          <p:spTgt spid="26765"/>
                                        </p:tgtEl>
                                        <p:attrNameLst>
                                          <p:attrName>style.visibility</p:attrName>
                                        </p:attrNameLst>
                                      </p:cBhvr>
                                      <p:to>
                                        <p:strVal val="visible"/>
                                      </p:to>
                                    </p:set>
                                    <p:anim calcmode="lin" valueType="num">
                                      <p:cBhvr additive="base">
                                        <p:cTn id="559" dur="500" fill="hold"/>
                                        <p:tgtEl>
                                          <p:spTgt spid="26765"/>
                                        </p:tgtEl>
                                        <p:attrNameLst>
                                          <p:attrName>ppt_x</p:attrName>
                                        </p:attrNameLst>
                                      </p:cBhvr>
                                      <p:tavLst>
                                        <p:tav tm="0">
                                          <p:val>
                                            <p:strVal val="#ppt_x"/>
                                          </p:val>
                                        </p:tav>
                                        <p:tav tm="100000">
                                          <p:val>
                                            <p:strVal val="#ppt_x"/>
                                          </p:val>
                                        </p:tav>
                                      </p:tavLst>
                                    </p:anim>
                                    <p:anim calcmode="lin" valueType="num">
                                      <p:cBhvr additive="base">
                                        <p:cTn id="560" dur="500" fill="hold"/>
                                        <p:tgtEl>
                                          <p:spTgt spid="26765"/>
                                        </p:tgtEl>
                                        <p:attrNameLst>
                                          <p:attrName>ppt_y</p:attrName>
                                        </p:attrNameLst>
                                      </p:cBhvr>
                                      <p:tavLst>
                                        <p:tav tm="0">
                                          <p:val>
                                            <p:strVal val="1+#ppt_h/2"/>
                                          </p:val>
                                        </p:tav>
                                        <p:tav tm="100000">
                                          <p:val>
                                            <p:strVal val="#ppt_y"/>
                                          </p:val>
                                        </p:tav>
                                      </p:tavLst>
                                    </p:anim>
                                  </p:childTnLst>
                                </p:cTn>
                              </p:par>
                              <p:par>
                                <p:cTn id="561" presetID="2" presetClass="entr" presetSubtype="4" fill="hold" grpId="0" nodeType="withEffect">
                                  <p:stCondLst>
                                    <p:cond delay="0"/>
                                  </p:stCondLst>
                                  <p:childTnLst>
                                    <p:set>
                                      <p:cBhvr>
                                        <p:cTn id="562" dur="1" fill="hold">
                                          <p:stCondLst>
                                            <p:cond delay="0"/>
                                          </p:stCondLst>
                                        </p:cTn>
                                        <p:tgtEl>
                                          <p:spTgt spid="26766"/>
                                        </p:tgtEl>
                                        <p:attrNameLst>
                                          <p:attrName>style.visibility</p:attrName>
                                        </p:attrNameLst>
                                      </p:cBhvr>
                                      <p:to>
                                        <p:strVal val="visible"/>
                                      </p:to>
                                    </p:set>
                                    <p:anim calcmode="lin" valueType="num">
                                      <p:cBhvr additive="base">
                                        <p:cTn id="563" dur="500" fill="hold"/>
                                        <p:tgtEl>
                                          <p:spTgt spid="26766"/>
                                        </p:tgtEl>
                                        <p:attrNameLst>
                                          <p:attrName>ppt_x</p:attrName>
                                        </p:attrNameLst>
                                      </p:cBhvr>
                                      <p:tavLst>
                                        <p:tav tm="0">
                                          <p:val>
                                            <p:strVal val="#ppt_x"/>
                                          </p:val>
                                        </p:tav>
                                        <p:tav tm="100000">
                                          <p:val>
                                            <p:strVal val="#ppt_x"/>
                                          </p:val>
                                        </p:tav>
                                      </p:tavLst>
                                    </p:anim>
                                    <p:anim calcmode="lin" valueType="num">
                                      <p:cBhvr additive="base">
                                        <p:cTn id="564" dur="500" fill="hold"/>
                                        <p:tgtEl>
                                          <p:spTgt spid="26766"/>
                                        </p:tgtEl>
                                        <p:attrNameLst>
                                          <p:attrName>ppt_y</p:attrName>
                                        </p:attrNameLst>
                                      </p:cBhvr>
                                      <p:tavLst>
                                        <p:tav tm="0">
                                          <p:val>
                                            <p:strVal val="1+#ppt_h/2"/>
                                          </p:val>
                                        </p:tav>
                                        <p:tav tm="100000">
                                          <p:val>
                                            <p:strVal val="#ppt_y"/>
                                          </p:val>
                                        </p:tav>
                                      </p:tavLst>
                                    </p:anim>
                                  </p:childTnLst>
                                </p:cTn>
                              </p:par>
                              <p:par>
                                <p:cTn id="565" presetID="2" presetClass="entr" presetSubtype="4" fill="hold" grpId="0" nodeType="withEffect">
                                  <p:stCondLst>
                                    <p:cond delay="0"/>
                                  </p:stCondLst>
                                  <p:childTnLst>
                                    <p:set>
                                      <p:cBhvr>
                                        <p:cTn id="566" dur="1" fill="hold">
                                          <p:stCondLst>
                                            <p:cond delay="0"/>
                                          </p:stCondLst>
                                        </p:cTn>
                                        <p:tgtEl>
                                          <p:spTgt spid="26767"/>
                                        </p:tgtEl>
                                        <p:attrNameLst>
                                          <p:attrName>style.visibility</p:attrName>
                                        </p:attrNameLst>
                                      </p:cBhvr>
                                      <p:to>
                                        <p:strVal val="visible"/>
                                      </p:to>
                                    </p:set>
                                    <p:anim calcmode="lin" valueType="num">
                                      <p:cBhvr additive="base">
                                        <p:cTn id="567" dur="500" fill="hold"/>
                                        <p:tgtEl>
                                          <p:spTgt spid="26767"/>
                                        </p:tgtEl>
                                        <p:attrNameLst>
                                          <p:attrName>ppt_x</p:attrName>
                                        </p:attrNameLst>
                                      </p:cBhvr>
                                      <p:tavLst>
                                        <p:tav tm="0">
                                          <p:val>
                                            <p:strVal val="#ppt_x"/>
                                          </p:val>
                                        </p:tav>
                                        <p:tav tm="100000">
                                          <p:val>
                                            <p:strVal val="#ppt_x"/>
                                          </p:val>
                                        </p:tav>
                                      </p:tavLst>
                                    </p:anim>
                                    <p:anim calcmode="lin" valueType="num">
                                      <p:cBhvr additive="base">
                                        <p:cTn id="568" dur="500" fill="hold"/>
                                        <p:tgtEl>
                                          <p:spTgt spid="26767"/>
                                        </p:tgtEl>
                                        <p:attrNameLst>
                                          <p:attrName>ppt_y</p:attrName>
                                        </p:attrNameLst>
                                      </p:cBhvr>
                                      <p:tavLst>
                                        <p:tav tm="0">
                                          <p:val>
                                            <p:strVal val="1+#ppt_h/2"/>
                                          </p:val>
                                        </p:tav>
                                        <p:tav tm="100000">
                                          <p:val>
                                            <p:strVal val="#ppt_y"/>
                                          </p:val>
                                        </p:tav>
                                      </p:tavLst>
                                    </p:anim>
                                  </p:childTnLst>
                                </p:cTn>
                              </p:par>
                              <p:par>
                                <p:cTn id="569" presetID="2" presetClass="entr" presetSubtype="4" fill="hold" grpId="0" nodeType="withEffect">
                                  <p:stCondLst>
                                    <p:cond delay="0"/>
                                  </p:stCondLst>
                                  <p:childTnLst>
                                    <p:set>
                                      <p:cBhvr>
                                        <p:cTn id="570" dur="1" fill="hold">
                                          <p:stCondLst>
                                            <p:cond delay="0"/>
                                          </p:stCondLst>
                                        </p:cTn>
                                        <p:tgtEl>
                                          <p:spTgt spid="26768"/>
                                        </p:tgtEl>
                                        <p:attrNameLst>
                                          <p:attrName>style.visibility</p:attrName>
                                        </p:attrNameLst>
                                      </p:cBhvr>
                                      <p:to>
                                        <p:strVal val="visible"/>
                                      </p:to>
                                    </p:set>
                                    <p:anim calcmode="lin" valueType="num">
                                      <p:cBhvr additive="base">
                                        <p:cTn id="571" dur="500" fill="hold"/>
                                        <p:tgtEl>
                                          <p:spTgt spid="26768"/>
                                        </p:tgtEl>
                                        <p:attrNameLst>
                                          <p:attrName>ppt_x</p:attrName>
                                        </p:attrNameLst>
                                      </p:cBhvr>
                                      <p:tavLst>
                                        <p:tav tm="0">
                                          <p:val>
                                            <p:strVal val="#ppt_x"/>
                                          </p:val>
                                        </p:tav>
                                        <p:tav tm="100000">
                                          <p:val>
                                            <p:strVal val="#ppt_x"/>
                                          </p:val>
                                        </p:tav>
                                      </p:tavLst>
                                    </p:anim>
                                    <p:anim calcmode="lin" valueType="num">
                                      <p:cBhvr additive="base">
                                        <p:cTn id="572" dur="500" fill="hold"/>
                                        <p:tgtEl>
                                          <p:spTgt spid="26768"/>
                                        </p:tgtEl>
                                        <p:attrNameLst>
                                          <p:attrName>ppt_y</p:attrName>
                                        </p:attrNameLst>
                                      </p:cBhvr>
                                      <p:tavLst>
                                        <p:tav tm="0">
                                          <p:val>
                                            <p:strVal val="1+#ppt_h/2"/>
                                          </p:val>
                                        </p:tav>
                                        <p:tav tm="100000">
                                          <p:val>
                                            <p:strVal val="#ppt_y"/>
                                          </p:val>
                                        </p:tav>
                                      </p:tavLst>
                                    </p:anim>
                                  </p:childTnLst>
                                </p:cTn>
                              </p:par>
                              <p:par>
                                <p:cTn id="573" presetID="2" presetClass="entr" presetSubtype="4" fill="hold" grpId="0" nodeType="withEffect">
                                  <p:stCondLst>
                                    <p:cond delay="0"/>
                                  </p:stCondLst>
                                  <p:childTnLst>
                                    <p:set>
                                      <p:cBhvr>
                                        <p:cTn id="574" dur="1" fill="hold">
                                          <p:stCondLst>
                                            <p:cond delay="0"/>
                                          </p:stCondLst>
                                        </p:cTn>
                                        <p:tgtEl>
                                          <p:spTgt spid="26769"/>
                                        </p:tgtEl>
                                        <p:attrNameLst>
                                          <p:attrName>style.visibility</p:attrName>
                                        </p:attrNameLst>
                                      </p:cBhvr>
                                      <p:to>
                                        <p:strVal val="visible"/>
                                      </p:to>
                                    </p:set>
                                    <p:anim calcmode="lin" valueType="num">
                                      <p:cBhvr additive="base">
                                        <p:cTn id="575" dur="500" fill="hold"/>
                                        <p:tgtEl>
                                          <p:spTgt spid="26769"/>
                                        </p:tgtEl>
                                        <p:attrNameLst>
                                          <p:attrName>ppt_x</p:attrName>
                                        </p:attrNameLst>
                                      </p:cBhvr>
                                      <p:tavLst>
                                        <p:tav tm="0">
                                          <p:val>
                                            <p:strVal val="#ppt_x"/>
                                          </p:val>
                                        </p:tav>
                                        <p:tav tm="100000">
                                          <p:val>
                                            <p:strVal val="#ppt_x"/>
                                          </p:val>
                                        </p:tav>
                                      </p:tavLst>
                                    </p:anim>
                                    <p:anim calcmode="lin" valueType="num">
                                      <p:cBhvr additive="base">
                                        <p:cTn id="576" dur="500" fill="hold"/>
                                        <p:tgtEl>
                                          <p:spTgt spid="26769"/>
                                        </p:tgtEl>
                                        <p:attrNameLst>
                                          <p:attrName>ppt_y</p:attrName>
                                        </p:attrNameLst>
                                      </p:cBhvr>
                                      <p:tavLst>
                                        <p:tav tm="0">
                                          <p:val>
                                            <p:strVal val="1+#ppt_h/2"/>
                                          </p:val>
                                        </p:tav>
                                        <p:tav tm="100000">
                                          <p:val>
                                            <p:strVal val="#ppt_y"/>
                                          </p:val>
                                        </p:tav>
                                      </p:tavLst>
                                    </p:anim>
                                  </p:childTnLst>
                                </p:cTn>
                              </p:par>
                              <p:par>
                                <p:cTn id="577" presetID="2" presetClass="entr" presetSubtype="4" fill="hold" grpId="0" nodeType="withEffect">
                                  <p:stCondLst>
                                    <p:cond delay="0"/>
                                  </p:stCondLst>
                                  <p:childTnLst>
                                    <p:set>
                                      <p:cBhvr>
                                        <p:cTn id="578" dur="1" fill="hold">
                                          <p:stCondLst>
                                            <p:cond delay="0"/>
                                          </p:stCondLst>
                                        </p:cTn>
                                        <p:tgtEl>
                                          <p:spTgt spid="26770"/>
                                        </p:tgtEl>
                                        <p:attrNameLst>
                                          <p:attrName>style.visibility</p:attrName>
                                        </p:attrNameLst>
                                      </p:cBhvr>
                                      <p:to>
                                        <p:strVal val="visible"/>
                                      </p:to>
                                    </p:set>
                                    <p:anim calcmode="lin" valueType="num">
                                      <p:cBhvr additive="base">
                                        <p:cTn id="579" dur="500" fill="hold"/>
                                        <p:tgtEl>
                                          <p:spTgt spid="26770"/>
                                        </p:tgtEl>
                                        <p:attrNameLst>
                                          <p:attrName>ppt_x</p:attrName>
                                        </p:attrNameLst>
                                      </p:cBhvr>
                                      <p:tavLst>
                                        <p:tav tm="0">
                                          <p:val>
                                            <p:strVal val="#ppt_x"/>
                                          </p:val>
                                        </p:tav>
                                        <p:tav tm="100000">
                                          <p:val>
                                            <p:strVal val="#ppt_x"/>
                                          </p:val>
                                        </p:tav>
                                      </p:tavLst>
                                    </p:anim>
                                    <p:anim calcmode="lin" valueType="num">
                                      <p:cBhvr additive="base">
                                        <p:cTn id="580" dur="500" fill="hold"/>
                                        <p:tgtEl>
                                          <p:spTgt spid="26770"/>
                                        </p:tgtEl>
                                        <p:attrNameLst>
                                          <p:attrName>ppt_y</p:attrName>
                                        </p:attrNameLst>
                                      </p:cBhvr>
                                      <p:tavLst>
                                        <p:tav tm="0">
                                          <p:val>
                                            <p:strVal val="1+#ppt_h/2"/>
                                          </p:val>
                                        </p:tav>
                                        <p:tav tm="100000">
                                          <p:val>
                                            <p:strVal val="#ppt_y"/>
                                          </p:val>
                                        </p:tav>
                                      </p:tavLst>
                                    </p:anim>
                                  </p:childTnLst>
                                </p:cTn>
                              </p:par>
                              <p:par>
                                <p:cTn id="581" presetID="2" presetClass="entr" presetSubtype="4" fill="hold" grpId="0" nodeType="withEffect">
                                  <p:stCondLst>
                                    <p:cond delay="0"/>
                                  </p:stCondLst>
                                  <p:childTnLst>
                                    <p:set>
                                      <p:cBhvr>
                                        <p:cTn id="582" dur="1" fill="hold">
                                          <p:stCondLst>
                                            <p:cond delay="0"/>
                                          </p:stCondLst>
                                        </p:cTn>
                                        <p:tgtEl>
                                          <p:spTgt spid="26771"/>
                                        </p:tgtEl>
                                        <p:attrNameLst>
                                          <p:attrName>style.visibility</p:attrName>
                                        </p:attrNameLst>
                                      </p:cBhvr>
                                      <p:to>
                                        <p:strVal val="visible"/>
                                      </p:to>
                                    </p:set>
                                    <p:anim calcmode="lin" valueType="num">
                                      <p:cBhvr additive="base">
                                        <p:cTn id="583" dur="500" fill="hold"/>
                                        <p:tgtEl>
                                          <p:spTgt spid="26771"/>
                                        </p:tgtEl>
                                        <p:attrNameLst>
                                          <p:attrName>ppt_x</p:attrName>
                                        </p:attrNameLst>
                                      </p:cBhvr>
                                      <p:tavLst>
                                        <p:tav tm="0">
                                          <p:val>
                                            <p:strVal val="#ppt_x"/>
                                          </p:val>
                                        </p:tav>
                                        <p:tav tm="100000">
                                          <p:val>
                                            <p:strVal val="#ppt_x"/>
                                          </p:val>
                                        </p:tav>
                                      </p:tavLst>
                                    </p:anim>
                                    <p:anim calcmode="lin" valueType="num">
                                      <p:cBhvr additive="base">
                                        <p:cTn id="584" dur="500" fill="hold"/>
                                        <p:tgtEl>
                                          <p:spTgt spid="26771"/>
                                        </p:tgtEl>
                                        <p:attrNameLst>
                                          <p:attrName>ppt_y</p:attrName>
                                        </p:attrNameLst>
                                      </p:cBhvr>
                                      <p:tavLst>
                                        <p:tav tm="0">
                                          <p:val>
                                            <p:strVal val="1+#ppt_h/2"/>
                                          </p:val>
                                        </p:tav>
                                        <p:tav tm="100000">
                                          <p:val>
                                            <p:strVal val="#ppt_y"/>
                                          </p:val>
                                        </p:tav>
                                      </p:tavLst>
                                    </p:anim>
                                  </p:childTnLst>
                                </p:cTn>
                              </p:par>
                              <p:par>
                                <p:cTn id="585" presetID="2" presetClass="entr" presetSubtype="4" fill="hold" grpId="0" nodeType="withEffect">
                                  <p:stCondLst>
                                    <p:cond delay="0"/>
                                  </p:stCondLst>
                                  <p:childTnLst>
                                    <p:set>
                                      <p:cBhvr>
                                        <p:cTn id="586" dur="1" fill="hold">
                                          <p:stCondLst>
                                            <p:cond delay="0"/>
                                          </p:stCondLst>
                                        </p:cTn>
                                        <p:tgtEl>
                                          <p:spTgt spid="26772"/>
                                        </p:tgtEl>
                                        <p:attrNameLst>
                                          <p:attrName>style.visibility</p:attrName>
                                        </p:attrNameLst>
                                      </p:cBhvr>
                                      <p:to>
                                        <p:strVal val="visible"/>
                                      </p:to>
                                    </p:set>
                                    <p:anim calcmode="lin" valueType="num">
                                      <p:cBhvr additive="base">
                                        <p:cTn id="587" dur="500" fill="hold"/>
                                        <p:tgtEl>
                                          <p:spTgt spid="26772"/>
                                        </p:tgtEl>
                                        <p:attrNameLst>
                                          <p:attrName>ppt_x</p:attrName>
                                        </p:attrNameLst>
                                      </p:cBhvr>
                                      <p:tavLst>
                                        <p:tav tm="0">
                                          <p:val>
                                            <p:strVal val="#ppt_x"/>
                                          </p:val>
                                        </p:tav>
                                        <p:tav tm="100000">
                                          <p:val>
                                            <p:strVal val="#ppt_x"/>
                                          </p:val>
                                        </p:tav>
                                      </p:tavLst>
                                    </p:anim>
                                    <p:anim calcmode="lin" valueType="num">
                                      <p:cBhvr additive="base">
                                        <p:cTn id="588" dur="500" fill="hold"/>
                                        <p:tgtEl>
                                          <p:spTgt spid="26772"/>
                                        </p:tgtEl>
                                        <p:attrNameLst>
                                          <p:attrName>ppt_y</p:attrName>
                                        </p:attrNameLst>
                                      </p:cBhvr>
                                      <p:tavLst>
                                        <p:tav tm="0">
                                          <p:val>
                                            <p:strVal val="1+#ppt_h/2"/>
                                          </p:val>
                                        </p:tav>
                                        <p:tav tm="100000">
                                          <p:val>
                                            <p:strVal val="#ppt_y"/>
                                          </p:val>
                                        </p:tav>
                                      </p:tavLst>
                                    </p:anim>
                                  </p:childTnLst>
                                </p:cTn>
                              </p:par>
                              <p:par>
                                <p:cTn id="589" presetID="2" presetClass="entr" presetSubtype="4" fill="hold" grpId="0" nodeType="withEffect">
                                  <p:stCondLst>
                                    <p:cond delay="0"/>
                                  </p:stCondLst>
                                  <p:childTnLst>
                                    <p:set>
                                      <p:cBhvr>
                                        <p:cTn id="590" dur="1" fill="hold">
                                          <p:stCondLst>
                                            <p:cond delay="0"/>
                                          </p:stCondLst>
                                        </p:cTn>
                                        <p:tgtEl>
                                          <p:spTgt spid="26773"/>
                                        </p:tgtEl>
                                        <p:attrNameLst>
                                          <p:attrName>style.visibility</p:attrName>
                                        </p:attrNameLst>
                                      </p:cBhvr>
                                      <p:to>
                                        <p:strVal val="visible"/>
                                      </p:to>
                                    </p:set>
                                    <p:anim calcmode="lin" valueType="num">
                                      <p:cBhvr additive="base">
                                        <p:cTn id="591" dur="500" fill="hold"/>
                                        <p:tgtEl>
                                          <p:spTgt spid="26773"/>
                                        </p:tgtEl>
                                        <p:attrNameLst>
                                          <p:attrName>ppt_x</p:attrName>
                                        </p:attrNameLst>
                                      </p:cBhvr>
                                      <p:tavLst>
                                        <p:tav tm="0">
                                          <p:val>
                                            <p:strVal val="#ppt_x"/>
                                          </p:val>
                                        </p:tav>
                                        <p:tav tm="100000">
                                          <p:val>
                                            <p:strVal val="#ppt_x"/>
                                          </p:val>
                                        </p:tav>
                                      </p:tavLst>
                                    </p:anim>
                                    <p:anim calcmode="lin" valueType="num">
                                      <p:cBhvr additive="base">
                                        <p:cTn id="592" dur="500" fill="hold"/>
                                        <p:tgtEl>
                                          <p:spTgt spid="26773"/>
                                        </p:tgtEl>
                                        <p:attrNameLst>
                                          <p:attrName>ppt_y</p:attrName>
                                        </p:attrNameLst>
                                      </p:cBhvr>
                                      <p:tavLst>
                                        <p:tav tm="0">
                                          <p:val>
                                            <p:strVal val="1+#ppt_h/2"/>
                                          </p:val>
                                        </p:tav>
                                        <p:tav tm="100000">
                                          <p:val>
                                            <p:strVal val="#ppt_y"/>
                                          </p:val>
                                        </p:tav>
                                      </p:tavLst>
                                    </p:anim>
                                  </p:childTnLst>
                                </p:cTn>
                              </p:par>
                              <p:par>
                                <p:cTn id="593" presetID="2" presetClass="entr" presetSubtype="4" fill="hold" grpId="0" nodeType="withEffect">
                                  <p:stCondLst>
                                    <p:cond delay="0"/>
                                  </p:stCondLst>
                                  <p:childTnLst>
                                    <p:set>
                                      <p:cBhvr>
                                        <p:cTn id="594" dur="1" fill="hold">
                                          <p:stCondLst>
                                            <p:cond delay="0"/>
                                          </p:stCondLst>
                                        </p:cTn>
                                        <p:tgtEl>
                                          <p:spTgt spid="26774"/>
                                        </p:tgtEl>
                                        <p:attrNameLst>
                                          <p:attrName>style.visibility</p:attrName>
                                        </p:attrNameLst>
                                      </p:cBhvr>
                                      <p:to>
                                        <p:strVal val="visible"/>
                                      </p:to>
                                    </p:set>
                                    <p:anim calcmode="lin" valueType="num">
                                      <p:cBhvr additive="base">
                                        <p:cTn id="595" dur="500" fill="hold"/>
                                        <p:tgtEl>
                                          <p:spTgt spid="26774"/>
                                        </p:tgtEl>
                                        <p:attrNameLst>
                                          <p:attrName>ppt_x</p:attrName>
                                        </p:attrNameLst>
                                      </p:cBhvr>
                                      <p:tavLst>
                                        <p:tav tm="0">
                                          <p:val>
                                            <p:strVal val="#ppt_x"/>
                                          </p:val>
                                        </p:tav>
                                        <p:tav tm="100000">
                                          <p:val>
                                            <p:strVal val="#ppt_x"/>
                                          </p:val>
                                        </p:tav>
                                      </p:tavLst>
                                    </p:anim>
                                    <p:anim calcmode="lin" valueType="num">
                                      <p:cBhvr additive="base">
                                        <p:cTn id="596" dur="500" fill="hold"/>
                                        <p:tgtEl>
                                          <p:spTgt spid="26774"/>
                                        </p:tgtEl>
                                        <p:attrNameLst>
                                          <p:attrName>ppt_y</p:attrName>
                                        </p:attrNameLst>
                                      </p:cBhvr>
                                      <p:tavLst>
                                        <p:tav tm="0">
                                          <p:val>
                                            <p:strVal val="1+#ppt_h/2"/>
                                          </p:val>
                                        </p:tav>
                                        <p:tav tm="100000">
                                          <p:val>
                                            <p:strVal val="#ppt_y"/>
                                          </p:val>
                                        </p:tav>
                                      </p:tavLst>
                                    </p:anim>
                                  </p:childTnLst>
                                </p:cTn>
                              </p:par>
                              <p:par>
                                <p:cTn id="597" presetID="2" presetClass="entr" presetSubtype="4" fill="hold" grpId="0" nodeType="withEffect">
                                  <p:stCondLst>
                                    <p:cond delay="0"/>
                                  </p:stCondLst>
                                  <p:childTnLst>
                                    <p:set>
                                      <p:cBhvr>
                                        <p:cTn id="598" dur="1" fill="hold">
                                          <p:stCondLst>
                                            <p:cond delay="0"/>
                                          </p:stCondLst>
                                        </p:cTn>
                                        <p:tgtEl>
                                          <p:spTgt spid="26775"/>
                                        </p:tgtEl>
                                        <p:attrNameLst>
                                          <p:attrName>style.visibility</p:attrName>
                                        </p:attrNameLst>
                                      </p:cBhvr>
                                      <p:to>
                                        <p:strVal val="visible"/>
                                      </p:to>
                                    </p:set>
                                    <p:anim calcmode="lin" valueType="num">
                                      <p:cBhvr additive="base">
                                        <p:cTn id="599" dur="500" fill="hold"/>
                                        <p:tgtEl>
                                          <p:spTgt spid="26775"/>
                                        </p:tgtEl>
                                        <p:attrNameLst>
                                          <p:attrName>ppt_x</p:attrName>
                                        </p:attrNameLst>
                                      </p:cBhvr>
                                      <p:tavLst>
                                        <p:tav tm="0">
                                          <p:val>
                                            <p:strVal val="#ppt_x"/>
                                          </p:val>
                                        </p:tav>
                                        <p:tav tm="100000">
                                          <p:val>
                                            <p:strVal val="#ppt_x"/>
                                          </p:val>
                                        </p:tav>
                                      </p:tavLst>
                                    </p:anim>
                                    <p:anim calcmode="lin" valueType="num">
                                      <p:cBhvr additive="base">
                                        <p:cTn id="600" dur="500" fill="hold"/>
                                        <p:tgtEl>
                                          <p:spTgt spid="26775"/>
                                        </p:tgtEl>
                                        <p:attrNameLst>
                                          <p:attrName>ppt_y</p:attrName>
                                        </p:attrNameLst>
                                      </p:cBhvr>
                                      <p:tavLst>
                                        <p:tav tm="0">
                                          <p:val>
                                            <p:strVal val="1+#ppt_h/2"/>
                                          </p:val>
                                        </p:tav>
                                        <p:tav tm="100000">
                                          <p:val>
                                            <p:strVal val="#ppt_y"/>
                                          </p:val>
                                        </p:tav>
                                      </p:tavLst>
                                    </p:anim>
                                  </p:childTnLst>
                                </p:cTn>
                              </p:par>
                              <p:par>
                                <p:cTn id="601" presetID="2" presetClass="entr" presetSubtype="4" fill="hold" grpId="0" nodeType="withEffect">
                                  <p:stCondLst>
                                    <p:cond delay="0"/>
                                  </p:stCondLst>
                                  <p:childTnLst>
                                    <p:set>
                                      <p:cBhvr>
                                        <p:cTn id="602" dur="1" fill="hold">
                                          <p:stCondLst>
                                            <p:cond delay="0"/>
                                          </p:stCondLst>
                                        </p:cTn>
                                        <p:tgtEl>
                                          <p:spTgt spid="26776"/>
                                        </p:tgtEl>
                                        <p:attrNameLst>
                                          <p:attrName>style.visibility</p:attrName>
                                        </p:attrNameLst>
                                      </p:cBhvr>
                                      <p:to>
                                        <p:strVal val="visible"/>
                                      </p:to>
                                    </p:set>
                                    <p:anim calcmode="lin" valueType="num">
                                      <p:cBhvr additive="base">
                                        <p:cTn id="603" dur="500" fill="hold"/>
                                        <p:tgtEl>
                                          <p:spTgt spid="26776"/>
                                        </p:tgtEl>
                                        <p:attrNameLst>
                                          <p:attrName>ppt_x</p:attrName>
                                        </p:attrNameLst>
                                      </p:cBhvr>
                                      <p:tavLst>
                                        <p:tav tm="0">
                                          <p:val>
                                            <p:strVal val="#ppt_x"/>
                                          </p:val>
                                        </p:tav>
                                        <p:tav tm="100000">
                                          <p:val>
                                            <p:strVal val="#ppt_x"/>
                                          </p:val>
                                        </p:tav>
                                      </p:tavLst>
                                    </p:anim>
                                    <p:anim calcmode="lin" valueType="num">
                                      <p:cBhvr additive="base">
                                        <p:cTn id="604" dur="500" fill="hold"/>
                                        <p:tgtEl>
                                          <p:spTgt spid="26776"/>
                                        </p:tgtEl>
                                        <p:attrNameLst>
                                          <p:attrName>ppt_y</p:attrName>
                                        </p:attrNameLst>
                                      </p:cBhvr>
                                      <p:tavLst>
                                        <p:tav tm="0">
                                          <p:val>
                                            <p:strVal val="1+#ppt_h/2"/>
                                          </p:val>
                                        </p:tav>
                                        <p:tav tm="100000">
                                          <p:val>
                                            <p:strVal val="#ppt_y"/>
                                          </p:val>
                                        </p:tav>
                                      </p:tavLst>
                                    </p:anim>
                                  </p:childTnLst>
                                </p:cTn>
                              </p:par>
                              <p:par>
                                <p:cTn id="605" presetID="2" presetClass="entr" presetSubtype="4" fill="hold" grpId="0" nodeType="withEffect">
                                  <p:stCondLst>
                                    <p:cond delay="0"/>
                                  </p:stCondLst>
                                  <p:childTnLst>
                                    <p:set>
                                      <p:cBhvr>
                                        <p:cTn id="606" dur="1" fill="hold">
                                          <p:stCondLst>
                                            <p:cond delay="0"/>
                                          </p:stCondLst>
                                        </p:cTn>
                                        <p:tgtEl>
                                          <p:spTgt spid="26777"/>
                                        </p:tgtEl>
                                        <p:attrNameLst>
                                          <p:attrName>style.visibility</p:attrName>
                                        </p:attrNameLst>
                                      </p:cBhvr>
                                      <p:to>
                                        <p:strVal val="visible"/>
                                      </p:to>
                                    </p:set>
                                    <p:anim calcmode="lin" valueType="num">
                                      <p:cBhvr additive="base">
                                        <p:cTn id="607" dur="500" fill="hold"/>
                                        <p:tgtEl>
                                          <p:spTgt spid="26777"/>
                                        </p:tgtEl>
                                        <p:attrNameLst>
                                          <p:attrName>ppt_x</p:attrName>
                                        </p:attrNameLst>
                                      </p:cBhvr>
                                      <p:tavLst>
                                        <p:tav tm="0">
                                          <p:val>
                                            <p:strVal val="#ppt_x"/>
                                          </p:val>
                                        </p:tav>
                                        <p:tav tm="100000">
                                          <p:val>
                                            <p:strVal val="#ppt_x"/>
                                          </p:val>
                                        </p:tav>
                                      </p:tavLst>
                                    </p:anim>
                                    <p:anim calcmode="lin" valueType="num">
                                      <p:cBhvr additive="base">
                                        <p:cTn id="608" dur="500" fill="hold"/>
                                        <p:tgtEl>
                                          <p:spTgt spid="26777"/>
                                        </p:tgtEl>
                                        <p:attrNameLst>
                                          <p:attrName>ppt_y</p:attrName>
                                        </p:attrNameLst>
                                      </p:cBhvr>
                                      <p:tavLst>
                                        <p:tav tm="0">
                                          <p:val>
                                            <p:strVal val="1+#ppt_h/2"/>
                                          </p:val>
                                        </p:tav>
                                        <p:tav tm="100000">
                                          <p:val>
                                            <p:strVal val="#ppt_y"/>
                                          </p:val>
                                        </p:tav>
                                      </p:tavLst>
                                    </p:anim>
                                  </p:childTnLst>
                                </p:cTn>
                              </p:par>
                              <p:par>
                                <p:cTn id="609" presetID="2" presetClass="entr" presetSubtype="4" fill="hold" grpId="0" nodeType="withEffect">
                                  <p:stCondLst>
                                    <p:cond delay="0"/>
                                  </p:stCondLst>
                                  <p:childTnLst>
                                    <p:set>
                                      <p:cBhvr>
                                        <p:cTn id="610" dur="1" fill="hold">
                                          <p:stCondLst>
                                            <p:cond delay="0"/>
                                          </p:stCondLst>
                                        </p:cTn>
                                        <p:tgtEl>
                                          <p:spTgt spid="26778"/>
                                        </p:tgtEl>
                                        <p:attrNameLst>
                                          <p:attrName>style.visibility</p:attrName>
                                        </p:attrNameLst>
                                      </p:cBhvr>
                                      <p:to>
                                        <p:strVal val="visible"/>
                                      </p:to>
                                    </p:set>
                                    <p:anim calcmode="lin" valueType="num">
                                      <p:cBhvr additive="base">
                                        <p:cTn id="611" dur="500" fill="hold"/>
                                        <p:tgtEl>
                                          <p:spTgt spid="26778"/>
                                        </p:tgtEl>
                                        <p:attrNameLst>
                                          <p:attrName>ppt_x</p:attrName>
                                        </p:attrNameLst>
                                      </p:cBhvr>
                                      <p:tavLst>
                                        <p:tav tm="0">
                                          <p:val>
                                            <p:strVal val="#ppt_x"/>
                                          </p:val>
                                        </p:tav>
                                        <p:tav tm="100000">
                                          <p:val>
                                            <p:strVal val="#ppt_x"/>
                                          </p:val>
                                        </p:tav>
                                      </p:tavLst>
                                    </p:anim>
                                    <p:anim calcmode="lin" valueType="num">
                                      <p:cBhvr additive="base">
                                        <p:cTn id="612" dur="500" fill="hold"/>
                                        <p:tgtEl>
                                          <p:spTgt spid="26778"/>
                                        </p:tgtEl>
                                        <p:attrNameLst>
                                          <p:attrName>ppt_y</p:attrName>
                                        </p:attrNameLst>
                                      </p:cBhvr>
                                      <p:tavLst>
                                        <p:tav tm="0">
                                          <p:val>
                                            <p:strVal val="1+#ppt_h/2"/>
                                          </p:val>
                                        </p:tav>
                                        <p:tav tm="100000">
                                          <p:val>
                                            <p:strVal val="#ppt_y"/>
                                          </p:val>
                                        </p:tav>
                                      </p:tavLst>
                                    </p:anim>
                                  </p:childTnLst>
                                </p:cTn>
                              </p:par>
                              <p:par>
                                <p:cTn id="613" presetID="2" presetClass="entr" presetSubtype="4" fill="hold" grpId="0" nodeType="withEffect">
                                  <p:stCondLst>
                                    <p:cond delay="0"/>
                                  </p:stCondLst>
                                  <p:childTnLst>
                                    <p:set>
                                      <p:cBhvr>
                                        <p:cTn id="614" dur="1" fill="hold">
                                          <p:stCondLst>
                                            <p:cond delay="0"/>
                                          </p:stCondLst>
                                        </p:cTn>
                                        <p:tgtEl>
                                          <p:spTgt spid="26779"/>
                                        </p:tgtEl>
                                        <p:attrNameLst>
                                          <p:attrName>style.visibility</p:attrName>
                                        </p:attrNameLst>
                                      </p:cBhvr>
                                      <p:to>
                                        <p:strVal val="visible"/>
                                      </p:to>
                                    </p:set>
                                    <p:anim calcmode="lin" valueType="num">
                                      <p:cBhvr additive="base">
                                        <p:cTn id="615" dur="500" fill="hold"/>
                                        <p:tgtEl>
                                          <p:spTgt spid="26779"/>
                                        </p:tgtEl>
                                        <p:attrNameLst>
                                          <p:attrName>ppt_x</p:attrName>
                                        </p:attrNameLst>
                                      </p:cBhvr>
                                      <p:tavLst>
                                        <p:tav tm="0">
                                          <p:val>
                                            <p:strVal val="#ppt_x"/>
                                          </p:val>
                                        </p:tav>
                                        <p:tav tm="100000">
                                          <p:val>
                                            <p:strVal val="#ppt_x"/>
                                          </p:val>
                                        </p:tav>
                                      </p:tavLst>
                                    </p:anim>
                                    <p:anim calcmode="lin" valueType="num">
                                      <p:cBhvr additive="base">
                                        <p:cTn id="616" dur="500" fill="hold"/>
                                        <p:tgtEl>
                                          <p:spTgt spid="26779"/>
                                        </p:tgtEl>
                                        <p:attrNameLst>
                                          <p:attrName>ppt_y</p:attrName>
                                        </p:attrNameLst>
                                      </p:cBhvr>
                                      <p:tavLst>
                                        <p:tav tm="0">
                                          <p:val>
                                            <p:strVal val="1+#ppt_h/2"/>
                                          </p:val>
                                        </p:tav>
                                        <p:tav tm="100000">
                                          <p:val>
                                            <p:strVal val="#ppt_y"/>
                                          </p:val>
                                        </p:tav>
                                      </p:tavLst>
                                    </p:anim>
                                  </p:childTnLst>
                                </p:cTn>
                              </p:par>
                              <p:par>
                                <p:cTn id="617" presetID="2" presetClass="entr" presetSubtype="4" fill="hold" grpId="0" nodeType="withEffect">
                                  <p:stCondLst>
                                    <p:cond delay="0"/>
                                  </p:stCondLst>
                                  <p:childTnLst>
                                    <p:set>
                                      <p:cBhvr>
                                        <p:cTn id="618" dur="1" fill="hold">
                                          <p:stCondLst>
                                            <p:cond delay="0"/>
                                          </p:stCondLst>
                                        </p:cTn>
                                        <p:tgtEl>
                                          <p:spTgt spid="26780"/>
                                        </p:tgtEl>
                                        <p:attrNameLst>
                                          <p:attrName>style.visibility</p:attrName>
                                        </p:attrNameLst>
                                      </p:cBhvr>
                                      <p:to>
                                        <p:strVal val="visible"/>
                                      </p:to>
                                    </p:set>
                                    <p:anim calcmode="lin" valueType="num">
                                      <p:cBhvr additive="base">
                                        <p:cTn id="619" dur="500" fill="hold"/>
                                        <p:tgtEl>
                                          <p:spTgt spid="26780"/>
                                        </p:tgtEl>
                                        <p:attrNameLst>
                                          <p:attrName>ppt_x</p:attrName>
                                        </p:attrNameLst>
                                      </p:cBhvr>
                                      <p:tavLst>
                                        <p:tav tm="0">
                                          <p:val>
                                            <p:strVal val="#ppt_x"/>
                                          </p:val>
                                        </p:tav>
                                        <p:tav tm="100000">
                                          <p:val>
                                            <p:strVal val="#ppt_x"/>
                                          </p:val>
                                        </p:tav>
                                      </p:tavLst>
                                    </p:anim>
                                    <p:anim calcmode="lin" valueType="num">
                                      <p:cBhvr additive="base">
                                        <p:cTn id="620" dur="500" fill="hold"/>
                                        <p:tgtEl>
                                          <p:spTgt spid="26780"/>
                                        </p:tgtEl>
                                        <p:attrNameLst>
                                          <p:attrName>ppt_y</p:attrName>
                                        </p:attrNameLst>
                                      </p:cBhvr>
                                      <p:tavLst>
                                        <p:tav tm="0">
                                          <p:val>
                                            <p:strVal val="1+#ppt_h/2"/>
                                          </p:val>
                                        </p:tav>
                                        <p:tav tm="100000">
                                          <p:val>
                                            <p:strVal val="#ppt_y"/>
                                          </p:val>
                                        </p:tav>
                                      </p:tavLst>
                                    </p:anim>
                                  </p:childTnLst>
                                </p:cTn>
                              </p:par>
                              <p:par>
                                <p:cTn id="621" presetID="2" presetClass="entr" presetSubtype="4" fill="hold" grpId="0" nodeType="withEffect">
                                  <p:stCondLst>
                                    <p:cond delay="0"/>
                                  </p:stCondLst>
                                  <p:childTnLst>
                                    <p:set>
                                      <p:cBhvr>
                                        <p:cTn id="622" dur="1" fill="hold">
                                          <p:stCondLst>
                                            <p:cond delay="0"/>
                                          </p:stCondLst>
                                        </p:cTn>
                                        <p:tgtEl>
                                          <p:spTgt spid="26781"/>
                                        </p:tgtEl>
                                        <p:attrNameLst>
                                          <p:attrName>style.visibility</p:attrName>
                                        </p:attrNameLst>
                                      </p:cBhvr>
                                      <p:to>
                                        <p:strVal val="visible"/>
                                      </p:to>
                                    </p:set>
                                    <p:anim calcmode="lin" valueType="num">
                                      <p:cBhvr additive="base">
                                        <p:cTn id="623" dur="500" fill="hold"/>
                                        <p:tgtEl>
                                          <p:spTgt spid="26781"/>
                                        </p:tgtEl>
                                        <p:attrNameLst>
                                          <p:attrName>ppt_x</p:attrName>
                                        </p:attrNameLst>
                                      </p:cBhvr>
                                      <p:tavLst>
                                        <p:tav tm="0">
                                          <p:val>
                                            <p:strVal val="#ppt_x"/>
                                          </p:val>
                                        </p:tav>
                                        <p:tav tm="100000">
                                          <p:val>
                                            <p:strVal val="#ppt_x"/>
                                          </p:val>
                                        </p:tav>
                                      </p:tavLst>
                                    </p:anim>
                                    <p:anim calcmode="lin" valueType="num">
                                      <p:cBhvr additive="base">
                                        <p:cTn id="624" dur="500" fill="hold"/>
                                        <p:tgtEl>
                                          <p:spTgt spid="26781"/>
                                        </p:tgtEl>
                                        <p:attrNameLst>
                                          <p:attrName>ppt_y</p:attrName>
                                        </p:attrNameLst>
                                      </p:cBhvr>
                                      <p:tavLst>
                                        <p:tav tm="0">
                                          <p:val>
                                            <p:strVal val="1+#ppt_h/2"/>
                                          </p:val>
                                        </p:tav>
                                        <p:tav tm="100000">
                                          <p:val>
                                            <p:strVal val="#ppt_y"/>
                                          </p:val>
                                        </p:tav>
                                      </p:tavLst>
                                    </p:anim>
                                  </p:childTnLst>
                                </p:cTn>
                              </p:par>
                              <p:par>
                                <p:cTn id="625" presetID="2" presetClass="entr" presetSubtype="4" fill="hold" grpId="0" nodeType="withEffect">
                                  <p:stCondLst>
                                    <p:cond delay="0"/>
                                  </p:stCondLst>
                                  <p:childTnLst>
                                    <p:set>
                                      <p:cBhvr>
                                        <p:cTn id="626" dur="1" fill="hold">
                                          <p:stCondLst>
                                            <p:cond delay="0"/>
                                          </p:stCondLst>
                                        </p:cTn>
                                        <p:tgtEl>
                                          <p:spTgt spid="26782"/>
                                        </p:tgtEl>
                                        <p:attrNameLst>
                                          <p:attrName>style.visibility</p:attrName>
                                        </p:attrNameLst>
                                      </p:cBhvr>
                                      <p:to>
                                        <p:strVal val="visible"/>
                                      </p:to>
                                    </p:set>
                                    <p:anim calcmode="lin" valueType="num">
                                      <p:cBhvr additive="base">
                                        <p:cTn id="627" dur="500" fill="hold"/>
                                        <p:tgtEl>
                                          <p:spTgt spid="26782"/>
                                        </p:tgtEl>
                                        <p:attrNameLst>
                                          <p:attrName>ppt_x</p:attrName>
                                        </p:attrNameLst>
                                      </p:cBhvr>
                                      <p:tavLst>
                                        <p:tav tm="0">
                                          <p:val>
                                            <p:strVal val="#ppt_x"/>
                                          </p:val>
                                        </p:tav>
                                        <p:tav tm="100000">
                                          <p:val>
                                            <p:strVal val="#ppt_x"/>
                                          </p:val>
                                        </p:tav>
                                      </p:tavLst>
                                    </p:anim>
                                    <p:anim calcmode="lin" valueType="num">
                                      <p:cBhvr additive="base">
                                        <p:cTn id="628" dur="500" fill="hold"/>
                                        <p:tgtEl>
                                          <p:spTgt spid="26782"/>
                                        </p:tgtEl>
                                        <p:attrNameLst>
                                          <p:attrName>ppt_y</p:attrName>
                                        </p:attrNameLst>
                                      </p:cBhvr>
                                      <p:tavLst>
                                        <p:tav tm="0">
                                          <p:val>
                                            <p:strVal val="1+#ppt_h/2"/>
                                          </p:val>
                                        </p:tav>
                                        <p:tav tm="100000">
                                          <p:val>
                                            <p:strVal val="#ppt_y"/>
                                          </p:val>
                                        </p:tav>
                                      </p:tavLst>
                                    </p:anim>
                                  </p:childTnLst>
                                </p:cTn>
                              </p:par>
                              <p:par>
                                <p:cTn id="629" presetID="2" presetClass="entr" presetSubtype="4" fill="hold" grpId="0" nodeType="withEffect">
                                  <p:stCondLst>
                                    <p:cond delay="0"/>
                                  </p:stCondLst>
                                  <p:childTnLst>
                                    <p:set>
                                      <p:cBhvr>
                                        <p:cTn id="630" dur="1" fill="hold">
                                          <p:stCondLst>
                                            <p:cond delay="0"/>
                                          </p:stCondLst>
                                        </p:cTn>
                                        <p:tgtEl>
                                          <p:spTgt spid="26783"/>
                                        </p:tgtEl>
                                        <p:attrNameLst>
                                          <p:attrName>style.visibility</p:attrName>
                                        </p:attrNameLst>
                                      </p:cBhvr>
                                      <p:to>
                                        <p:strVal val="visible"/>
                                      </p:to>
                                    </p:set>
                                    <p:anim calcmode="lin" valueType="num">
                                      <p:cBhvr additive="base">
                                        <p:cTn id="631" dur="500" fill="hold"/>
                                        <p:tgtEl>
                                          <p:spTgt spid="26783"/>
                                        </p:tgtEl>
                                        <p:attrNameLst>
                                          <p:attrName>ppt_x</p:attrName>
                                        </p:attrNameLst>
                                      </p:cBhvr>
                                      <p:tavLst>
                                        <p:tav tm="0">
                                          <p:val>
                                            <p:strVal val="#ppt_x"/>
                                          </p:val>
                                        </p:tav>
                                        <p:tav tm="100000">
                                          <p:val>
                                            <p:strVal val="#ppt_x"/>
                                          </p:val>
                                        </p:tav>
                                      </p:tavLst>
                                    </p:anim>
                                    <p:anim calcmode="lin" valueType="num">
                                      <p:cBhvr additive="base">
                                        <p:cTn id="632" dur="500" fill="hold"/>
                                        <p:tgtEl>
                                          <p:spTgt spid="26783"/>
                                        </p:tgtEl>
                                        <p:attrNameLst>
                                          <p:attrName>ppt_y</p:attrName>
                                        </p:attrNameLst>
                                      </p:cBhvr>
                                      <p:tavLst>
                                        <p:tav tm="0">
                                          <p:val>
                                            <p:strVal val="1+#ppt_h/2"/>
                                          </p:val>
                                        </p:tav>
                                        <p:tav tm="100000">
                                          <p:val>
                                            <p:strVal val="#ppt_y"/>
                                          </p:val>
                                        </p:tav>
                                      </p:tavLst>
                                    </p:anim>
                                  </p:childTnLst>
                                </p:cTn>
                              </p:par>
                              <p:par>
                                <p:cTn id="633" presetID="2" presetClass="entr" presetSubtype="4" fill="hold" grpId="0" nodeType="withEffect">
                                  <p:stCondLst>
                                    <p:cond delay="0"/>
                                  </p:stCondLst>
                                  <p:childTnLst>
                                    <p:set>
                                      <p:cBhvr>
                                        <p:cTn id="634" dur="1" fill="hold">
                                          <p:stCondLst>
                                            <p:cond delay="0"/>
                                          </p:stCondLst>
                                        </p:cTn>
                                        <p:tgtEl>
                                          <p:spTgt spid="26784"/>
                                        </p:tgtEl>
                                        <p:attrNameLst>
                                          <p:attrName>style.visibility</p:attrName>
                                        </p:attrNameLst>
                                      </p:cBhvr>
                                      <p:to>
                                        <p:strVal val="visible"/>
                                      </p:to>
                                    </p:set>
                                    <p:anim calcmode="lin" valueType="num">
                                      <p:cBhvr additive="base">
                                        <p:cTn id="635" dur="500" fill="hold"/>
                                        <p:tgtEl>
                                          <p:spTgt spid="26784"/>
                                        </p:tgtEl>
                                        <p:attrNameLst>
                                          <p:attrName>ppt_x</p:attrName>
                                        </p:attrNameLst>
                                      </p:cBhvr>
                                      <p:tavLst>
                                        <p:tav tm="0">
                                          <p:val>
                                            <p:strVal val="#ppt_x"/>
                                          </p:val>
                                        </p:tav>
                                        <p:tav tm="100000">
                                          <p:val>
                                            <p:strVal val="#ppt_x"/>
                                          </p:val>
                                        </p:tav>
                                      </p:tavLst>
                                    </p:anim>
                                    <p:anim calcmode="lin" valueType="num">
                                      <p:cBhvr additive="base">
                                        <p:cTn id="636" dur="500" fill="hold"/>
                                        <p:tgtEl>
                                          <p:spTgt spid="26784"/>
                                        </p:tgtEl>
                                        <p:attrNameLst>
                                          <p:attrName>ppt_y</p:attrName>
                                        </p:attrNameLst>
                                      </p:cBhvr>
                                      <p:tavLst>
                                        <p:tav tm="0">
                                          <p:val>
                                            <p:strVal val="1+#ppt_h/2"/>
                                          </p:val>
                                        </p:tav>
                                        <p:tav tm="100000">
                                          <p:val>
                                            <p:strVal val="#ppt_y"/>
                                          </p:val>
                                        </p:tav>
                                      </p:tavLst>
                                    </p:anim>
                                  </p:childTnLst>
                                </p:cTn>
                              </p:par>
                              <p:par>
                                <p:cTn id="637" presetID="2" presetClass="entr" presetSubtype="4" fill="hold" grpId="0" nodeType="withEffect">
                                  <p:stCondLst>
                                    <p:cond delay="0"/>
                                  </p:stCondLst>
                                  <p:childTnLst>
                                    <p:set>
                                      <p:cBhvr>
                                        <p:cTn id="638" dur="1" fill="hold">
                                          <p:stCondLst>
                                            <p:cond delay="0"/>
                                          </p:stCondLst>
                                        </p:cTn>
                                        <p:tgtEl>
                                          <p:spTgt spid="26785"/>
                                        </p:tgtEl>
                                        <p:attrNameLst>
                                          <p:attrName>style.visibility</p:attrName>
                                        </p:attrNameLst>
                                      </p:cBhvr>
                                      <p:to>
                                        <p:strVal val="visible"/>
                                      </p:to>
                                    </p:set>
                                    <p:anim calcmode="lin" valueType="num">
                                      <p:cBhvr additive="base">
                                        <p:cTn id="639" dur="500" fill="hold"/>
                                        <p:tgtEl>
                                          <p:spTgt spid="26785"/>
                                        </p:tgtEl>
                                        <p:attrNameLst>
                                          <p:attrName>ppt_x</p:attrName>
                                        </p:attrNameLst>
                                      </p:cBhvr>
                                      <p:tavLst>
                                        <p:tav tm="0">
                                          <p:val>
                                            <p:strVal val="#ppt_x"/>
                                          </p:val>
                                        </p:tav>
                                        <p:tav tm="100000">
                                          <p:val>
                                            <p:strVal val="#ppt_x"/>
                                          </p:val>
                                        </p:tav>
                                      </p:tavLst>
                                    </p:anim>
                                    <p:anim calcmode="lin" valueType="num">
                                      <p:cBhvr additive="base">
                                        <p:cTn id="640" dur="500" fill="hold"/>
                                        <p:tgtEl>
                                          <p:spTgt spid="26785"/>
                                        </p:tgtEl>
                                        <p:attrNameLst>
                                          <p:attrName>ppt_y</p:attrName>
                                        </p:attrNameLst>
                                      </p:cBhvr>
                                      <p:tavLst>
                                        <p:tav tm="0">
                                          <p:val>
                                            <p:strVal val="1+#ppt_h/2"/>
                                          </p:val>
                                        </p:tav>
                                        <p:tav tm="100000">
                                          <p:val>
                                            <p:strVal val="#ppt_y"/>
                                          </p:val>
                                        </p:tav>
                                      </p:tavLst>
                                    </p:anim>
                                  </p:childTnLst>
                                </p:cTn>
                              </p:par>
                              <p:par>
                                <p:cTn id="641" presetID="2" presetClass="entr" presetSubtype="4" fill="hold" grpId="0" nodeType="withEffect">
                                  <p:stCondLst>
                                    <p:cond delay="0"/>
                                  </p:stCondLst>
                                  <p:childTnLst>
                                    <p:set>
                                      <p:cBhvr>
                                        <p:cTn id="642" dur="1" fill="hold">
                                          <p:stCondLst>
                                            <p:cond delay="0"/>
                                          </p:stCondLst>
                                        </p:cTn>
                                        <p:tgtEl>
                                          <p:spTgt spid="26786"/>
                                        </p:tgtEl>
                                        <p:attrNameLst>
                                          <p:attrName>style.visibility</p:attrName>
                                        </p:attrNameLst>
                                      </p:cBhvr>
                                      <p:to>
                                        <p:strVal val="visible"/>
                                      </p:to>
                                    </p:set>
                                    <p:anim calcmode="lin" valueType="num">
                                      <p:cBhvr additive="base">
                                        <p:cTn id="643" dur="500" fill="hold"/>
                                        <p:tgtEl>
                                          <p:spTgt spid="26786"/>
                                        </p:tgtEl>
                                        <p:attrNameLst>
                                          <p:attrName>ppt_x</p:attrName>
                                        </p:attrNameLst>
                                      </p:cBhvr>
                                      <p:tavLst>
                                        <p:tav tm="0">
                                          <p:val>
                                            <p:strVal val="#ppt_x"/>
                                          </p:val>
                                        </p:tav>
                                        <p:tav tm="100000">
                                          <p:val>
                                            <p:strVal val="#ppt_x"/>
                                          </p:val>
                                        </p:tav>
                                      </p:tavLst>
                                    </p:anim>
                                    <p:anim calcmode="lin" valueType="num">
                                      <p:cBhvr additive="base">
                                        <p:cTn id="644" dur="500" fill="hold"/>
                                        <p:tgtEl>
                                          <p:spTgt spid="26786"/>
                                        </p:tgtEl>
                                        <p:attrNameLst>
                                          <p:attrName>ppt_y</p:attrName>
                                        </p:attrNameLst>
                                      </p:cBhvr>
                                      <p:tavLst>
                                        <p:tav tm="0">
                                          <p:val>
                                            <p:strVal val="1+#ppt_h/2"/>
                                          </p:val>
                                        </p:tav>
                                        <p:tav tm="100000">
                                          <p:val>
                                            <p:strVal val="#ppt_y"/>
                                          </p:val>
                                        </p:tav>
                                      </p:tavLst>
                                    </p:anim>
                                  </p:childTnLst>
                                </p:cTn>
                              </p:par>
                              <p:par>
                                <p:cTn id="645" presetID="2" presetClass="entr" presetSubtype="4" fill="hold" grpId="0" nodeType="withEffect">
                                  <p:stCondLst>
                                    <p:cond delay="0"/>
                                  </p:stCondLst>
                                  <p:childTnLst>
                                    <p:set>
                                      <p:cBhvr>
                                        <p:cTn id="646" dur="1" fill="hold">
                                          <p:stCondLst>
                                            <p:cond delay="0"/>
                                          </p:stCondLst>
                                        </p:cTn>
                                        <p:tgtEl>
                                          <p:spTgt spid="26787"/>
                                        </p:tgtEl>
                                        <p:attrNameLst>
                                          <p:attrName>style.visibility</p:attrName>
                                        </p:attrNameLst>
                                      </p:cBhvr>
                                      <p:to>
                                        <p:strVal val="visible"/>
                                      </p:to>
                                    </p:set>
                                    <p:anim calcmode="lin" valueType="num">
                                      <p:cBhvr additive="base">
                                        <p:cTn id="647" dur="500" fill="hold"/>
                                        <p:tgtEl>
                                          <p:spTgt spid="26787"/>
                                        </p:tgtEl>
                                        <p:attrNameLst>
                                          <p:attrName>ppt_x</p:attrName>
                                        </p:attrNameLst>
                                      </p:cBhvr>
                                      <p:tavLst>
                                        <p:tav tm="0">
                                          <p:val>
                                            <p:strVal val="#ppt_x"/>
                                          </p:val>
                                        </p:tav>
                                        <p:tav tm="100000">
                                          <p:val>
                                            <p:strVal val="#ppt_x"/>
                                          </p:val>
                                        </p:tav>
                                      </p:tavLst>
                                    </p:anim>
                                    <p:anim calcmode="lin" valueType="num">
                                      <p:cBhvr additive="base">
                                        <p:cTn id="648" dur="500" fill="hold"/>
                                        <p:tgtEl>
                                          <p:spTgt spid="26787"/>
                                        </p:tgtEl>
                                        <p:attrNameLst>
                                          <p:attrName>ppt_y</p:attrName>
                                        </p:attrNameLst>
                                      </p:cBhvr>
                                      <p:tavLst>
                                        <p:tav tm="0">
                                          <p:val>
                                            <p:strVal val="1+#ppt_h/2"/>
                                          </p:val>
                                        </p:tav>
                                        <p:tav tm="100000">
                                          <p:val>
                                            <p:strVal val="#ppt_y"/>
                                          </p:val>
                                        </p:tav>
                                      </p:tavLst>
                                    </p:anim>
                                  </p:childTnLst>
                                </p:cTn>
                              </p:par>
                              <p:par>
                                <p:cTn id="649" presetID="2" presetClass="entr" presetSubtype="4" fill="hold" grpId="0" nodeType="withEffect">
                                  <p:stCondLst>
                                    <p:cond delay="0"/>
                                  </p:stCondLst>
                                  <p:childTnLst>
                                    <p:set>
                                      <p:cBhvr>
                                        <p:cTn id="650" dur="1" fill="hold">
                                          <p:stCondLst>
                                            <p:cond delay="0"/>
                                          </p:stCondLst>
                                        </p:cTn>
                                        <p:tgtEl>
                                          <p:spTgt spid="26788"/>
                                        </p:tgtEl>
                                        <p:attrNameLst>
                                          <p:attrName>style.visibility</p:attrName>
                                        </p:attrNameLst>
                                      </p:cBhvr>
                                      <p:to>
                                        <p:strVal val="visible"/>
                                      </p:to>
                                    </p:set>
                                    <p:anim calcmode="lin" valueType="num">
                                      <p:cBhvr additive="base">
                                        <p:cTn id="651" dur="500" fill="hold"/>
                                        <p:tgtEl>
                                          <p:spTgt spid="26788"/>
                                        </p:tgtEl>
                                        <p:attrNameLst>
                                          <p:attrName>ppt_x</p:attrName>
                                        </p:attrNameLst>
                                      </p:cBhvr>
                                      <p:tavLst>
                                        <p:tav tm="0">
                                          <p:val>
                                            <p:strVal val="#ppt_x"/>
                                          </p:val>
                                        </p:tav>
                                        <p:tav tm="100000">
                                          <p:val>
                                            <p:strVal val="#ppt_x"/>
                                          </p:val>
                                        </p:tav>
                                      </p:tavLst>
                                    </p:anim>
                                    <p:anim calcmode="lin" valueType="num">
                                      <p:cBhvr additive="base">
                                        <p:cTn id="652" dur="500" fill="hold"/>
                                        <p:tgtEl>
                                          <p:spTgt spid="26788"/>
                                        </p:tgtEl>
                                        <p:attrNameLst>
                                          <p:attrName>ppt_y</p:attrName>
                                        </p:attrNameLst>
                                      </p:cBhvr>
                                      <p:tavLst>
                                        <p:tav tm="0">
                                          <p:val>
                                            <p:strVal val="1+#ppt_h/2"/>
                                          </p:val>
                                        </p:tav>
                                        <p:tav tm="100000">
                                          <p:val>
                                            <p:strVal val="#ppt_y"/>
                                          </p:val>
                                        </p:tav>
                                      </p:tavLst>
                                    </p:anim>
                                  </p:childTnLst>
                                </p:cTn>
                              </p:par>
                              <p:par>
                                <p:cTn id="653" presetID="2" presetClass="entr" presetSubtype="4" fill="hold" grpId="0" nodeType="withEffect">
                                  <p:stCondLst>
                                    <p:cond delay="0"/>
                                  </p:stCondLst>
                                  <p:childTnLst>
                                    <p:set>
                                      <p:cBhvr>
                                        <p:cTn id="654" dur="1" fill="hold">
                                          <p:stCondLst>
                                            <p:cond delay="0"/>
                                          </p:stCondLst>
                                        </p:cTn>
                                        <p:tgtEl>
                                          <p:spTgt spid="26789"/>
                                        </p:tgtEl>
                                        <p:attrNameLst>
                                          <p:attrName>style.visibility</p:attrName>
                                        </p:attrNameLst>
                                      </p:cBhvr>
                                      <p:to>
                                        <p:strVal val="visible"/>
                                      </p:to>
                                    </p:set>
                                    <p:anim calcmode="lin" valueType="num">
                                      <p:cBhvr additive="base">
                                        <p:cTn id="655" dur="500" fill="hold"/>
                                        <p:tgtEl>
                                          <p:spTgt spid="26789"/>
                                        </p:tgtEl>
                                        <p:attrNameLst>
                                          <p:attrName>ppt_x</p:attrName>
                                        </p:attrNameLst>
                                      </p:cBhvr>
                                      <p:tavLst>
                                        <p:tav tm="0">
                                          <p:val>
                                            <p:strVal val="#ppt_x"/>
                                          </p:val>
                                        </p:tav>
                                        <p:tav tm="100000">
                                          <p:val>
                                            <p:strVal val="#ppt_x"/>
                                          </p:val>
                                        </p:tav>
                                      </p:tavLst>
                                    </p:anim>
                                    <p:anim calcmode="lin" valueType="num">
                                      <p:cBhvr additive="base">
                                        <p:cTn id="656" dur="500" fill="hold"/>
                                        <p:tgtEl>
                                          <p:spTgt spid="26789"/>
                                        </p:tgtEl>
                                        <p:attrNameLst>
                                          <p:attrName>ppt_y</p:attrName>
                                        </p:attrNameLst>
                                      </p:cBhvr>
                                      <p:tavLst>
                                        <p:tav tm="0">
                                          <p:val>
                                            <p:strVal val="1+#ppt_h/2"/>
                                          </p:val>
                                        </p:tav>
                                        <p:tav tm="100000">
                                          <p:val>
                                            <p:strVal val="#ppt_y"/>
                                          </p:val>
                                        </p:tav>
                                      </p:tavLst>
                                    </p:anim>
                                  </p:childTnLst>
                                </p:cTn>
                              </p:par>
                              <p:par>
                                <p:cTn id="657" presetID="2" presetClass="entr" presetSubtype="4" fill="hold" grpId="0" nodeType="withEffect">
                                  <p:stCondLst>
                                    <p:cond delay="0"/>
                                  </p:stCondLst>
                                  <p:childTnLst>
                                    <p:set>
                                      <p:cBhvr>
                                        <p:cTn id="658" dur="1" fill="hold">
                                          <p:stCondLst>
                                            <p:cond delay="0"/>
                                          </p:stCondLst>
                                        </p:cTn>
                                        <p:tgtEl>
                                          <p:spTgt spid="26790"/>
                                        </p:tgtEl>
                                        <p:attrNameLst>
                                          <p:attrName>style.visibility</p:attrName>
                                        </p:attrNameLst>
                                      </p:cBhvr>
                                      <p:to>
                                        <p:strVal val="visible"/>
                                      </p:to>
                                    </p:set>
                                    <p:anim calcmode="lin" valueType="num">
                                      <p:cBhvr additive="base">
                                        <p:cTn id="659" dur="500" fill="hold"/>
                                        <p:tgtEl>
                                          <p:spTgt spid="26790"/>
                                        </p:tgtEl>
                                        <p:attrNameLst>
                                          <p:attrName>ppt_x</p:attrName>
                                        </p:attrNameLst>
                                      </p:cBhvr>
                                      <p:tavLst>
                                        <p:tav tm="0">
                                          <p:val>
                                            <p:strVal val="#ppt_x"/>
                                          </p:val>
                                        </p:tav>
                                        <p:tav tm="100000">
                                          <p:val>
                                            <p:strVal val="#ppt_x"/>
                                          </p:val>
                                        </p:tav>
                                      </p:tavLst>
                                    </p:anim>
                                    <p:anim calcmode="lin" valueType="num">
                                      <p:cBhvr additive="base">
                                        <p:cTn id="660" dur="500" fill="hold"/>
                                        <p:tgtEl>
                                          <p:spTgt spid="26790"/>
                                        </p:tgtEl>
                                        <p:attrNameLst>
                                          <p:attrName>ppt_y</p:attrName>
                                        </p:attrNameLst>
                                      </p:cBhvr>
                                      <p:tavLst>
                                        <p:tav tm="0">
                                          <p:val>
                                            <p:strVal val="1+#ppt_h/2"/>
                                          </p:val>
                                        </p:tav>
                                        <p:tav tm="100000">
                                          <p:val>
                                            <p:strVal val="#ppt_y"/>
                                          </p:val>
                                        </p:tav>
                                      </p:tavLst>
                                    </p:anim>
                                  </p:childTnLst>
                                </p:cTn>
                              </p:par>
                              <p:par>
                                <p:cTn id="661" presetID="2" presetClass="entr" presetSubtype="4" fill="hold" grpId="0" nodeType="withEffect">
                                  <p:stCondLst>
                                    <p:cond delay="0"/>
                                  </p:stCondLst>
                                  <p:childTnLst>
                                    <p:set>
                                      <p:cBhvr>
                                        <p:cTn id="662" dur="1" fill="hold">
                                          <p:stCondLst>
                                            <p:cond delay="0"/>
                                          </p:stCondLst>
                                        </p:cTn>
                                        <p:tgtEl>
                                          <p:spTgt spid="26791"/>
                                        </p:tgtEl>
                                        <p:attrNameLst>
                                          <p:attrName>style.visibility</p:attrName>
                                        </p:attrNameLst>
                                      </p:cBhvr>
                                      <p:to>
                                        <p:strVal val="visible"/>
                                      </p:to>
                                    </p:set>
                                    <p:anim calcmode="lin" valueType="num">
                                      <p:cBhvr additive="base">
                                        <p:cTn id="663" dur="500" fill="hold"/>
                                        <p:tgtEl>
                                          <p:spTgt spid="26791"/>
                                        </p:tgtEl>
                                        <p:attrNameLst>
                                          <p:attrName>ppt_x</p:attrName>
                                        </p:attrNameLst>
                                      </p:cBhvr>
                                      <p:tavLst>
                                        <p:tav tm="0">
                                          <p:val>
                                            <p:strVal val="#ppt_x"/>
                                          </p:val>
                                        </p:tav>
                                        <p:tav tm="100000">
                                          <p:val>
                                            <p:strVal val="#ppt_x"/>
                                          </p:val>
                                        </p:tav>
                                      </p:tavLst>
                                    </p:anim>
                                    <p:anim calcmode="lin" valueType="num">
                                      <p:cBhvr additive="base">
                                        <p:cTn id="664" dur="500" fill="hold"/>
                                        <p:tgtEl>
                                          <p:spTgt spid="26791"/>
                                        </p:tgtEl>
                                        <p:attrNameLst>
                                          <p:attrName>ppt_y</p:attrName>
                                        </p:attrNameLst>
                                      </p:cBhvr>
                                      <p:tavLst>
                                        <p:tav tm="0">
                                          <p:val>
                                            <p:strVal val="1+#ppt_h/2"/>
                                          </p:val>
                                        </p:tav>
                                        <p:tav tm="100000">
                                          <p:val>
                                            <p:strVal val="#ppt_y"/>
                                          </p:val>
                                        </p:tav>
                                      </p:tavLst>
                                    </p:anim>
                                  </p:childTnLst>
                                </p:cTn>
                              </p:par>
                              <p:par>
                                <p:cTn id="665" presetID="2" presetClass="entr" presetSubtype="4" fill="hold" grpId="0" nodeType="withEffect">
                                  <p:stCondLst>
                                    <p:cond delay="0"/>
                                  </p:stCondLst>
                                  <p:childTnLst>
                                    <p:set>
                                      <p:cBhvr>
                                        <p:cTn id="666" dur="1" fill="hold">
                                          <p:stCondLst>
                                            <p:cond delay="0"/>
                                          </p:stCondLst>
                                        </p:cTn>
                                        <p:tgtEl>
                                          <p:spTgt spid="26792"/>
                                        </p:tgtEl>
                                        <p:attrNameLst>
                                          <p:attrName>style.visibility</p:attrName>
                                        </p:attrNameLst>
                                      </p:cBhvr>
                                      <p:to>
                                        <p:strVal val="visible"/>
                                      </p:to>
                                    </p:set>
                                    <p:anim calcmode="lin" valueType="num">
                                      <p:cBhvr additive="base">
                                        <p:cTn id="667" dur="500" fill="hold"/>
                                        <p:tgtEl>
                                          <p:spTgt spid="26792"/>
                                        </p:tgtEl>
                                        <p:attrNameLst>
                                          <p:attrName>ppt_x</p:attrName>
                                        </p:attrNameLst>
                                      </p:cBhvr>
                                      <p:tavLst>
                                        <p:tav tm="0">
                                          <p:val>
                                            <p:strVal val="#ppt_x"/>
                                          </p:val>
                                        </p:tav>
                                        <p:tav tm="100000">
                                          <p:val>
                                            <p:strVal val="#ppt_x"/>
                                          </p:val>
                                        </p:tav>
                                      </p:tavLst>
                                    </p:anim>
                                    <p:anim calcmode="lin" valueType="num">
                                      <p:cBhvr additive="base">
                                        <p:cTn id="668" dur="500" fill="hold"/>
                                        <p:tgtEl>
                                          <p:spTgt spid="26792"/>
                                        </p:tgtEl>
                                        <p:attrNameLst>
                                          <p:attrName>ppt_y</p:attrName>
                                        </p:attrNameLst>
                                      </p:cBhvr>
                                      <p:tavLst>
                                        <p:tav tm="0">
                                          <p:val>
                                            <p:strVal val="1+#ppt_h/2"/>
                                          </p:val>
                                        </p:tav>
                                        <p:tav tm="100000">
                                          <p:val>
                                            <p:strVal val="#ppt_y"/>
                                          </p:val>
                                        </p:tav>
                                      </p:tavLst>
                                    </p:anim>
                                  </p:childTnLst>
                                </p:cTn>
                              </p:par>
                              <p:par>
                                <p:cTn id="669" presetID="2" presetClass="entr" presetSubtype="4" fill="hold" grpId="0" nodeType="withEffect">
                                  <p:stCondLst>
                                    <p:cond delay="0"/>
                                  </p:stCondLst>
                                  <p:childTnLst>
                                    <p:set>
                                      <p:cBhvr>
                                        <p:cTn id="670" dur="1" fill="hold">
                                          <p:stCondLst>
                                            <p:cond delay="0"/>
                                          </p:stCondLst>
                                        </p:cTn>
                                        <p:tgtEl>
                                          <p:spTgt spid="26793"/>
                                        </p:tgtEl>
                                        <p:attrNameLst>
                                          <p:attrName>style.visibility</p:attrName>
                                        </p:attrNameLst>
                                      </p:cBhvr>
                                      <p:to>
                                        <p:strVal val="visible"/>
                                      </p:to>
                                    </p:set>
                                    <p:anim calcmode="lin" valueType="num">
                                      <p:cBhvr additive="base">
                                        <p:cTn id="671" dur="500" fill="hold"/>
                                        <p:tgtEl>
                                          <p:spTgt spid="26793"/>
                                        </p:tgtEl>
                                        <p:attrNameLst>
                                          <p:attrName>ppt_x</p:attrName>
                                        </p:attrNameLst>
                                      </p:cBhvr>
                                      <p:tavLst>
                                        <p:tav tm="0">
                                          <p:val>
                                            <p:strVal val="#ppt_x"/>
                                          </p:val>
                                        </p:tav>
                                        <p:tav tm="100000">
                                          <p:val>
                                            <p:strVal val="#ppt_x"/>
                                          </p:val>
                                        </p:tav>
                                      </p:tavLst>
                                    </p:anim>
                                    <p:anim calcmode="lin" valueType="num">
                                      <p:cBhvr additive="base">
                                        <p:cTn id="672" dur="500" fill="hold"/>
                                        <p:tgtEl>
                                          <p:spTgt spid="26793"/>
                                        </p:tgtEl>
                                        <p:attrNameLst>
                                          <p:attrName>ppt_y</p:attrName>
                                        </p:attrNameLst>
                                      </p:cBhvr>
                                      <p:tavLst>
                                        <p:tav tm="0">
                                          <p:val>
                                            <p:strVal val="1+#ppt_h/2"/>
                                          </p:val>
                                        </p:tav>
                                        <p:tav tm="100000">
                                          <p:val>
                                            <p:strVal val="#ppt_y"/>
                                          </p:val>
                                        </p:tav>
                                      </p:tavLst>
                                    </p:anim>
                                  </p:childTnLst>
                                </p:cTn>
                              </p:par>
                              <p:par>
                                <p:cTn id="673" presetID="2" presetClass="entr" presetSubtype="4" fill="hold" grpId="0" nodeType="withEffect">
                                  <p:stCondLst>
                                    <p:cond delay="0"/>
                                  </p:stCondLst>
                                  <p:childTnLst>
                                    <p:set>
                                      <p:cBhvr>
                                        <p:cTn id="674" dur="1" fill="hold">
                                          <p:stCondLst>
                                            <p:cond delay="0"/>
                                          </p:stCondLst>
                                        </p:cTn>
                                        <p:tgtEl>
                                          <p:spTgt spid="26794"/>
                                        </p:tgtEl>
                                        <p:attrNameLst>
                                          <p:attrName>style.visibility</p:attrName>
                                        </p:attrNameLst>
                                      </p:cBhvr>
                                      <p:to>
                                        <p:strVal val="visible"/>
                                      </p:to>
                                    </p:set>
                                    <p:anim calcmode="lin" valueType="num">
                                      <p:cBhvr additive="base">
                                        <p:cTn id="675" dur="500" fill="hold"/>
                                        <p:tgtEl>
                                          <p:spTgt spid="26794"/>
                                        </p:tgtEl>
                                        <p:attrNameLst>
                                          <p:attrName>ppt_x</p:attrName>
                                        </p:attrNameLst>
                                      </p:cBhvr>
                                      <p:tavLst>
                                        <p:tav tm="0">
                                          <p:val>
                                            <p:strVal val="#ppt_x"/>
                                          </p:val>
                                        </p:tav>
                                        <p:tav tm="100000">
                                          <p:val>
                                            <p:strVal val="#ppt_x"/>
                                          </p:val>
                                        </p:tav>
                                      </p:tavLst>
                                    </p:anim>
                                    <p:anim calcmode="lin" valueType="num">
                                      <p:cBhvr additive="base">
                                        <p:cTn id="676" dur="500" fill="hold"/>
                                        <p:tgtEl>
                                          <p:spTgt spid="26794"/>
                                        </p:tgtEl>
                                        <p:attrNameLst>
                                          <p:attrName>ppt_y</p:attrName>
                                        </p:attrNameLst>
                                      </p:cBhvr>
                                      <p:tavLst>
                                        <p:tav tm="0">
                                          <p:val>
                                            <p:strVal val="1+#ppt_h/2"/>
                                          </p:val>
                                        </p:tav>
                                        <p:tav tm="100000">
                                          <p:val>
                                            <p:strVal val="#ppt_y"/>
                                          </p:val>
                                        </p:tav>
                                      </p:tavLst>
                                    </p:anim>
                                  </p:childTnLst>
                                </p:cTn>
                              </p:par>
                              <p:par>
                                <p:cTn id="677" presetID="2" presetClass="entr" presetSubtype="4" fill="hold" grpId="0" nodeType="withEffect">
                                  <p:stCondLst>
                                    <p:cond delay="0"/>
                                  </p:stCondLst>
                                  <p:childTnLst>
                                    <p:set>
                                      <p:cBhvr>
                                        <p:cTn id="678" dur="1" fill="hold">
                                          <p:stCondLst>
                                            <p:cond delay="0"/>
                                          </p:stCondLst>
                                        </p:cTn>
                                        <p:tgtEl>
                                          <p:spTgt spid="26795"/>
                                        </p:tgtEl>
                                        <p:attrNameLst>
                                          <p:attrName>style.visibility</p:attrName>
                                        </p:attrNameLst>
                                      </p:cBhvr>
                                      <p:to>
                                        <p:strVal val="visible"/>
                                      </p:to>
                                    </p:set>
                                    <p:anim calcmode="lin" valueType="num">
                                      <p:cBhvr additive="base">
                                        <p:cTn id="679" dur="500" fill="hold"/>
                                        <p:tgtEl>
                                          <p:spTgt spid="26795"/>
                                        </p:tgtEl>
                                        <p:attrNameLst>
                                          <p:attrName>ppt_x</p:attrName>
                                        </p:attrNameLst>
                                      </p:cBhvr>
                                      <p:tavLst>
                                        <p:tav tm="0">
                                          <p:val>
                                            <p:strVal val="#ppt_x"/>
                                          </p:val>
                                        </p:tav>
                                        <p:tav tm="100000">
                                          <p:val>
                                            <p:strVal val="#ppt_x"/>
                                          </p:val>
                                        </p:tav>
                                      </p:tavLst>
                                    </p:anim>
                                    <p:anim calcmode="lin" valueType="num">
                                      <p:cBhvr additive="base">
                                        <p:cTn id="680" dur="500" fill="hold"/>
                                        <p:tgtEl>
                                          <p:spTgt spid="26795"/>
                                        </p:tgtEl>
                                        <p:attrNameLst>
                                          <p:attrName>ppt_y</p:attrName>
                                        </p:attrNameLst>
                                      </p:cBhvr>
                                      <p:tavLst>
                                        <p:tav tm="0">
                                          <p:val>
                                            <p:strVal val="1+#ppt_h/2"/>
                                          </p:val>
                                        </p:tav>
                                        <p:tav tm="100000">
                                          <p:val>
                                            <p:strVal val="#ppt_y"/>
                                          </p:val>
                                        </p:tav>
                                      </p:tavLst>
                                    </p:anim>
                                  </p:childTnLst>
                                </p:cTn>
                              </p:par>
                              <p:par>
                                <p:cTn id="681" presetID="2" presetClass="entr" presetSubtype="4" fill="hold" grpId="0" nodeType="withEffect">
                                  <p:stCondLst>
                                    <p:cond delay="0"/>
                                  </p:stCondLst>
                                  <p:childTnLst>
                                    <p:set>
                                      <p:cBhvr>
                                        <p:cTn id="682" dur="1" fill="hold">
                                          <p:stCondLst>
                                            <p:cond delay="0"/>
                                          </p:stCondLst>
                                        </p:cTn>
                                        <p:tgtEl>
                                          <p:spTgt spid="26796"/>
                                        </p:tgtEl>
                                        <p:attrNameLst>
                                          <p:attrName>style.visibility</p:attrName>
                                        </p:attrNameLst>
                                      </p:cBhvr>
                                      <p:to>
                                        <p:strVal val="visible"/>
                                      </p:to>
                                    </p:set>
                                    <p:anim calcmode="lin" valueType="num">
                                      <p:cBhvr additive="base">
                                        <p:cTn id="683" dur="500" fill="hold"/>
                                        <p:tgtEl>
                                          <p:spTgt spid="26796"/>
                                        </p:tgtEl>
                                        <p:attrNameLst>
                                          <p:attrName>ppt_x</p:attrName>
                                        </p:attrNameLst>
                                      </p:cBhvr>
                                      <p:tavLst>
                                        <p:tav tm="0">
                                          <p:val>
                                            <p:strVal val="#ppt_x"/>
                                          </p:val>
                                        </p:tav>
                                        <p:tav tm="100000">
                                          <p:val>
                                            <p:strVal val="#ppt_x"/>
                                          </p:val>
                                        </p:tav>
                                      </p:tavLst>
                                    </p:anim>
                                    <p:anim calcmode="lin" valueType="num">
                                      <p:cBhvr additive="base">
                                        <p:cTn id="684" dur="500" fill="hold"/>
                                        <p:tgtEl>
                                          <p:spTgt spid="26796"/>
                                        </p:tgtEl>
                                        <p:attrNameLst>
                                          <p:attrName>ppt_y</p:attrName>
                                        </p:attrNameLst>
                                      </p:cBhvr>
                                      <p:tavLst>
                                        <p:tav tm="0">
                                          <p:val>
                                            <p:strVal val="1+#ppt_h/2"/>
                                          </p:val>
                                        </p:tav>
                                        <p:tav tm="100000">
                                          <p:val>
                                            <p:strVal val="#ppt_y"/>
                                          </p:val>
                                        </p:tav>
                                      </p:tavLst>
                                    </p:anim>
                                  </p:childTnLst>
                                </p:cTn>
                              </p:par>
                              <p:par>
                                <p:cTn id="685" presetID="2" presetClass="entr" presetSubtype="4" fill="hold" grpId="0" nodeType="withEffect">
                                  <p:stCondLst>
                                    <p:cond delay="0"/>
                                  </p:stCondLst>
                                  <p:childTnLst>
                                    <p:set>
                                      <p:cBhvr>
                                        <p:cTn id="686" dur="1" fill="hold">
                                          <p:stCondLst>
                                            <p:cond delay="0"/>
                                          </p:stCondLst>
                                        </p:cTn>
                                        <p:tgtEl>
                                          <p:spTgt spid="26797"/>
                                        </p:tgtEl>
                                        <p:attrNameLst>
                                          <p:attrName>style.visibility</p:attrName>
                                        </p:attrNameLst>
                                      </p:cBhvr>
                                      <p:to>
                                        <p:strVal val="visible"/>
                                      </p:to>
                                    </p:set>
                                    <p:anim calcmode="lin" valueType="num">
                                      <p:cBhvr additive="base">
                                        <p:cTn id="687" dur="500" fill="hold"/>
                                        <p:tgtEl>
                                          <p:spTgt spid="26797"/>
                                        </p:tgtEl>
                                        <p:attrNameLst>
                                          <p:attrName>ppt_x</p:attrName>
                                        </p:attrNameLst>
                                      </p:cBhvr>
                                      <p:tavLst>
                                        <p:tav tm="0">
                                          <p:val>
                                            <p:strVal val="#ppt_x"/>
                                          </p:val>
                                        </p:tav>
                                        <p:tav tm="100000">
                                          <p:val>
                                            <p:strVal val="#ppt_x"/>
                                          </p:val>
                                        </p:tav>
                                      </p:tavLst>
                                    </p:anim>
                                    <p:anim calcmode="lin" valueType="num">
                                      <p:cBhvr additive="base">
                                        <p:cTn id="688" dur="500" fill="hold"/>
                                        <p:tgtEl>
                                          <p:spTgt spid="26797"/>
                                        </p:tgtEl>
                                        <p:attrNameLst>
                                          <p:attrName>ppt_y</p:attrName>
                                        </p:attrNameLst>
                                      </p:cBhvr>
                                      <p:tavLst>
                                        <p:tav tm="0">
                                          <p:val>
                                            <p:strVal val="1+#ppt_h/2"/>
                                          </p:val>
                                        </p:tav>
                                        <p:tav tm="100000">
                                          <p:val>
                                            <p:strVal val="#ppt_y"/>
                                          </p:val>
                                        </p:tav>
                                      </p:tavLst>
                                    </p:anim>
                                  </p:childTnLst>
                                </p:cTn>
                              </p:par>
                              <p:par>
                                <p:cTn id="689" presetID="2" presetClass="entr" presetSubtype="4" fill="hold" grpId="0" nodeType="withEffect">
                                  <p:stCondLst>
                                    <p:cond delay="0"/>
                                  </p:stCondLst>
                                  <p:childTnLst>
                                    <p:set>
                                      <p:cBhvr>
                                        <p:cTn id="690" dur="1" fill="hold">
                                          <p:stCondLst>
                                            <p:cond delay="0"/>
                                          </p:stCondLst>
                                        </p:cTn>
                                        <p:tgtEl>
                                          <p:spTgt spid="26798"/>
                                        </p:tgtEl>
                                        <p:attrNameLst>
                                          <p:attrName>style.visibility</p:attrName>
                                        </p:attrNameLst>
                                      </p:cBhvr>
                                      <p:to>
                                        <p:strVal val="visible"/>
                                      </p:to>
                                    </p:set>
                                    <p:anim calcmode="lin" valueType="num">
                                      <p:cBhvr additive="base">
                                        <p:cTn id="691" dur="500" fill="hold"/>
                                        <p:tgtEl>
                                          <p:spTgt spid="26798"/>
                                        </p:tgtEl>
                                        <p:attrNameLst>
                                          <p:attrName>ppt_x</p:attrName>
                                        </p:attrNameLst>
                                      </p:cBhvr>
                                      <p:tavLst>
                                        <p:tav tm="0">
                                          <p:val>
                                            <p:strVal val="#ppt_x"/>
                                          </p:val>
                                        </p:tav>
                                        <p:tav tm="100000">
                                          <p:val>
                                            <p:strVal val="#ppt_x"/>
                                          </p:val>
                                        </p:tav>
                                      </p:tavLst>
                                    </p:anim>
                                    <p:anim calcmode="lin" valueType="num">
                                      <p:cBhvr additive="base">
                                        <p:cTn id="692" dur="500" fill="hold"/>
                                        <p:tgtEl>
                                          <p:spTgt spid="26798"/>
                                        </p:tgtEl>
                                        <p:attrNameLst>
                                          <p:attrName>ppt_y</p:attrName>
                                        </p:attrNameLst>
                                      </p:cBhvr>
                                      <p:tavLst>
                                        <p:tav tm="0">
                                          <p:val>
                                            <p:strVal val="1+#ppt_h/2"/>
                                          </p:val>
                                        </p:tav>
                                        <p:tav tm="100000">
                                          <p:val>
                                            <p:strVal val="#ppt_y"/>
                                          </p:val>
                                        </p:tav>
                                      </p:tavLst>
                                    </p:anim>
                                  </p:childTnLst>
                                </p:cTn>
                              </p:par>
                              <p:par>
                                <p:cTn id="693" presetID="2" presetClass="entr" presetSubtype="4" fill="hold" grpId="0" nodeType="withEffect">
                                  <p:stCondLst>
                                    <p:cond delay="0"/>
                                  </p:stCondLst>
                                  <p:childTnLst>
                                    <p:set>
                                      <p:cBhvr>
                                        <p:cTn id="694" dur="1" fill="hold">
                                          <p:stCondLst>
                                            <p:cond delay="0"/>
                                          </p:stCondLst>
                                        </p:cTn>
                                        <p:tgtEl>
                                          <p:spTgt spid="26799"/>
                                        </p:tgtEl>
                                        <p:attrNameLst>
                                          <p:attrName>style.visibility</p:attrName>
                                        </p:attrNameLst>
                                      </p:cBhvr>
                                      <p:to>
                                        <p:strVal val="visible"/>
                                      </p:to>
                                    </p:set>
                                    <p:anim calcmode="lin" valueType="num">
                                      <p:cBhvr additive="base">
                                        <p:cTn id="695" dur="500" fill="hold"/>
                                        <p:tgtEl>
                                          <p:spTgt spid="26799"/>
                                        </p:tgtEl>
                                        <p:attrNameLst>
                                          <p:attrName>ppt_x</p:attrName>
                                        </p:attrNameLst>
                                      </p:cBhvr>
                                      <p:tavLst>
                                        <p:tav tm="0">
                                          <p:val>
                                            <p:strVal val="#ppt_x"/>
                                          </p:val>
                                        </p:tav>
                                        <p:tav tm="100000">
                                          <p:val>
                                            <p:strVal val="#ppt_x"/>
                                          </p:val>
                                        </p:tav>
                                      </p:tavLst>
                                    </p:anim>
                                    <p:anim calcmode="lin" valueType="num">
                                      <p:cBhvr additive="base">
                                        <p:cTn id="696" dur="500" fill="hold"/>
                                        <p:tgtEl>
                                          <p:spTgt spid="26799"/>
                                        </p:tgtEl>
                                        <p:attrNameLst>
                                          <p:attrName>ppt_y</p:attrName>
                                        </p:attrNameLst>
                                      </p:cBhvr>
                                      <p:tavLst>
                                        <p:tav tm="0">
                                          <p:val>
                                            <p:strVal val="1+#ppt_h/2"/>
                                          </p:val>
                                        </p:tav>
                                        <p:tav tm="100000">
                                          <p:val>
                                            <p:strVal val="#ppt_y"/>
                                          </p:val>
                                        </p:tav>
                                      </p:tavLst>
                                    </p:anim>
                                  </p:childTnLst>
                                </p:cTn>
                              </p:par>
                              <p:par>
                                <p:cTn id="697" presetID="2" presetClass="entr" presetSubtype="4" fill="hold" grpId="0" nodeType="withEffect">
                                  <p:stCondLst>
                                    <p:cond delay="0"/>
                                  </p:stCondLst>
                                  <p:childTnLst>
                                    <p:set>
                                      <p:cBhvr>
                                        <p:cTn id="698" dur="1" fill="hold">
                                          <p:stCondLst>
                                            <p:cond delay="0"/>
                                          </p:stCondLst>
                                        </p:cTn>
                                        <p:tgtEl>
                                          <p:spTgt spid="26800"/>
                                        </p:tgtEl>
                                        <p:attrNameLst>
                                          <p:attrName>style.visibility</p:attrName>
                                        </p:attrNameLst>
                                      </p:cBhvr>
                                      <p:to>
                                        <p:strVal val="visible"/>
                                      </p:to>
                                    </p:set>
                                    <p:anim calcmode="lin" valueType="num">
                                      <p:cBhvr additive="base">
                                        <p:cTn id="699" dur="500" fill="hold"/>
                                        <p:tgtEl>
                                          <p:spTgt spid="26800"/>
                                        </p:tgtEl>
                                        <p:attrNameLst>
                                          <p:attrName>ppt_x</p:attrName>
                                        </p:attrNameLst>
                                      </p:cBhvr>
                                      <p:tavLst>
                                        <p:tav tm="0">
                                          <p:val>
                                            <p:strVal val="#ppt_x"/>
                                          </p:val>
                                        </p:tav>
                                        <p:tav tm="100000">
                                          <p:val>
                                            <p:strVal val="#ppt_x"/>
                                          </p:val>
                                        </p:tav>
                                      </p:tavLst>
                                    </p:anim>
                                    <p:anim calcmode="lin" valueType="num">
                                      <p:cBhvr additive="base">
                                        <p:cTn id="700" dur="500" fill="hold"/>
                                        <p:tgtEl>
                                          <p:spTgt spid="26800"/>
                                        </p:tgtEl>
                                        <p:attrNameLst>
                                          <p:attrName>ppt_y</p:attrName>
                                        </p:attrNameLst>
                                      </p:cBhvr>
                                      <p:tavLst>
                                        <p:tav tm="0">
                                          <p:val>
                                            <p:strVal val="1+#ppt_h/2"/>
                                          </p:val>
                                        </p:tav>
                                        <p:tav tm="100000">
                                          <p:val>
                                            <p:strVal val="#ppt_y"/>
                                          </p:val>
                                        </p:tav>
                                      </p:tavLst>
                                    </p:anim>
                                  </p:childTnLst>
                                </p:cTn>
                              </p:par>
                              <p:par>
                                <p:cTn id="701" presetID="2" presetClass="entr" presetSubtype="4" fill="hold" grpId="0" nodeType="withEffect">
                                  <p:stCondLst>
                                    <p:cond delay="0"/>
                                  </p:stCondLst>
                                  <p:childTnLst>
                                    <p:set>
                                      <p:cBhvr>
                                        <p:cTn id="702" dur="1" fill="hold">
                                          <p:stCondLst>
                                            <p:cond delay="0"/>
                                          </p:stCondLst>
                                        </p:cTn>
                                        <p:tgtEl>
                                          <p:spTgt spid="26801"/>
                                        </p:tgtEl>
                                        <p:attrNameLst>
                                          <p:attrName>style.visibility</p:attrName>
                                        </p:attrNameLst>
                                      </p:cBhvr>
                                      <p:to>
                                        <p:strVal val="visible"/>
                                      </p:to>
                                    </p:set>
                                    <p:anim calcmode="lin" valueType="num">
                                      <p:cBhvr additive="base">
                                        <p:cTn id="703" dur="500" fill="hold"/>
                                        <p:tgtEl>
                                          <p:spTgt spid="26801"/>
                                        </p:tgtEl>
                                        <p:attrNameLst>
                                          <p:attrName>ppt_x</p:attrName>
                                        </p:attrNameLst>
                                      </p:cBhvr>
                                      <p:tavLst>
                                        <p:tav tm="0">
                                          <p:val>
                                            <p:strVal val="#ppt_x"/>
                                          </p:val>
                                        </p:tav>
                                        <p:tav tm="100000">
                                          <p:val>
                                            <p:strVal val="#ppt_x"/>
                                          </p:val>
                                        </p:tav>
                                      </p:tavLst>
                                    </p:anim>
                                    <p:anim calcmode="lin" valueType="num">
                                      <p:cBhvr additive="base">
                                        <p:cTn id="704" dur="500" fill="hold"/>
                                        <p:tgtEl>
                                          <p:spTgt spid="26801"/>
                                        </p:tgtEl>
                                        <p:attrNameLst>
                                          <p:attrName>ppt_y</p:attrName>
                                        </p:attrNameLst>
                                      </p:cBhvr>
                                      <p:tavLst>
                                        <p:tav tm="0">
                                          <p:val>
                                            <p:strVal val="1+#ppt_h/2"/>
                                          </p:val>
                                        </p:tav>
                                        <p:tav tm="100000">
                                          <p:val>
                                            <p:strVal val="#ppt_y"/>
                                          </p:val>
                                        </p:tav>
                                      </p:tavLst>
                                    </p:anim>
                                  </p:childTnLst>
                                </p:cTn>
                              </p:par>
                              <p:par>
                                <p:cTn id="705" presetID="2" presetClass="entr" presetSubtype="4" fill="hold" grpId="0" nodeType="withEffect">
                                  <p:stCondLst>
                                    <p:cond delay="0"/>
                                  </p:stCondLst>
                                  <p:childTnLst>
                                    <p:set>
                                      <p:cBhvr>
                                        <p:cTn id="706" dur="1" fill="hold">
                                          <p:stCondLst>
                                            <p:cond delay="0"/>
                                          </p:stCondLst>
                                        </p:cTn>
                                        <p:tgtEl>
                                          <p:spTgt spid="26802"/>
                                        </p:tgtEl>
                                        <p:attrNameLst>
                                          <p:attrName>style.visibility</p:attrName>
                                        </p:attrNameLst>
                                      </p:cBhvr>
                                      <p:to>
                                        <p:strVal val="visible"/>
                                      </p:to>
                                    </p:set>
                                    <p:anim calcmode="lin" valueType="num">
                                      <p:cBhvr additive="base">
                                        <p:cTn id="707" dur="500" fill="hold"/>
                                        <p:tgtEl>
                                          <p:spTgt spid="26802"/>
                                        </p:tgtEl>
                                        <p:attrNameLst>
                                          <p:attrName>ppt_x</p:attrName>
                                        </p:attrNameLst>
                                      </p:cBhvr>
                                      <p:tavLst>
                                        <p:tav tm="0">
                                          <p:val>
                                            <p:strVal val="#ppt_x"/>
                                          </p:val>
                                        </p:tav>
                                        <p:tav tm="100000">
                                          <p:val>
                                            <p:strVal val="#ppt_x"/>
                                          </p:val>
                                        </p:tav>
                                      </p:tavLst>
                                    </p:anim>
                                    <p:anim calcmode="lin" valueType="num">
                                      <p:cBhvr additive="base">
                                        <p:cTn id="708" dur="500" fill="hold"/>
                                        <p:tgtEl>
                                          <p:spTgt spid="26802"/>
                                        </p:tgtEl>
                                        <p:attrNameLst>
                                          <p:attrName>ppt_y</p:attrName>
                                        </p:attrNameLst>
                                      </p:cBhvr>
                                      <p:tavLst>
                                        <p:tav tm="0">
                                          <p:val>
                                            <p:strVal val="1+#ppt_h/2"/>
                                          </p:val>
                                        </p:tav>
                                        <p:tav tm="100000">
                                          <p:val>
                                            <p:strVal val="#ppt_y"/>
                                          </p:val>
                                        </p:tav>
                                      </p:tavLst>
                                    </p:anim>
                                  </p:childTnLst>
                                </p:cTn>
                              </p:par>
                              <p:par>
                                <p:cTn id="709" presetID="2" presetClass="entr" presetSubtype="4" fill="hold" grpId="0" nodeType="withEffect">
                                  <p:stCondLst>
                                    <p:cond delay="0"/>
                                  </p:stCondLst>
                                  <p:childTnLst>
                                    <p:set>
                                      <p:cBhvr>
                                        <p:cTn id="710" dur="1" fill="hold">
                                          <p:stCondLst>
                                            <p:cond delay="0"/>
                                          </p:stCondLst>
                                        </p:cTn>
                                        <p:tgtEl>
                                          <p:spTgt spid="26803"/>
                                        </p:tgtEl>
                                        <p:attrNameLst>
                                          <p:attrName>style.visibility</p:attrName>
                                        </p:attrNameLst>
                                      </p:cBhvr>
                                      <p:to>
                                        <p:strVal val="visible"/>
                                      </p:to>
                                    </p:set>
                                    <p:anim calcmode="lin" valueType="num">
                                      <p:cBhvr additive="base">
                                        <p:cTn id="711" dur="500" fill="hold"/>
                                        <p:tgtEl>
                                          <p:spTgt spid="26803"/>
                                        </p:tgtEl>
                                        <p:attrNameLst>
                                          <p:attrName>ppt_x</p:attrName>
                                        </p:attrNameLst>
                                      </p:cBhvr>
                                      <p:tavLst>
                                        <p:tav tm="0">
                                          <p:val>
                                            <p:strVal val="#ppt_x"/>
                                          </p:val>
                                        </p:tav>
                                        <p:tav tm="100000">
                                          <p:val>
                                            <p:strVal val="#ppt_x"/>
                                          </p:val>
                                        </p:tav>
                                      </p:tavLst>
                                    </p:anim>
                                    <p:anim calcmode="lin" valueType="num">
                                      <p:cBhvr additive="base">
                                        <p:cTn id="712" dur="500" fill="hold"/>
                                        <p:tgtEl>
                                          <p:spTgt spid="26803"/>
                                        </p:tgtEl>
                                        <p:attrNameLst>
                                          <p:attrName>ppt_y</p:attrName>
                                        </p:attrNameLst>
                                      </p:cBhvr>
                                      <p:tavLst>
                                        <p:tav tm="0">
                                          <p:val>
                                            <p:strVal val="1+#ppt_h/2"/>
                                          </p:val>
                                        </p:tav>
                                        <p:tav tm="100000">
                                          <p:val>
                                            <p:strVal val="#ppt_y"/>
                                          </p:val>
                                        </p:tav>
                                      </p:tavLst>
                                    </p:anim>
                                  </p:childTnLst>
                                </p:cTn>
                              </p:par>
                              <p:par>
                                <p:cTn id="713" presetID="2" presetClass="entr" presetSubtype="4" fill="hold" grpId="0" nodeType="withEffect">
                                  <p:stCondLst>
                                    <p:cond delay="0"/>
                                  </p:stCondLst>
                                  <p:childTnLst>
                                    <p:set>
                                      <p:cBhvr>
                                        <p:cTn id="714" dur="1" fill="hold">
                                          <p:stCondLst>
                                            <p:cond delay="0"/>
                                          </p:stCondLst>
                                        </p:cTn>
                                        <p:tgtEl>
                                          <p:spTgt spid="26804"/>
                                        </p:tgtEl>
                                        <p:attrNameLst>
                                          <p:attrName>style.visibility</p:attrName>
                                        </p:attrNameLst>
                                      </p:cBhvr>
                                      <p:to>
                                        <p:strVal val="visible"/>
                                      </p:to>
                                    </p:set>
                                    <p:anim calcmode="lin" valueType="num">
                                      <p:cBhvr additive="base">
                                        <p:cTn id="715" dur="500" fill="hold"/>
                                        <p:tgtEl>
                                          <p:spTgt spid="26804"/>
                                        </p:tgtEl>
                                        <p:attrNameLst>
                                          <p:attrName>ppt_x</p:attrName>
                                        </p:attrNameLst>
                                      </p:cBhvr>
                                      <p:tavLst>
                                        <p:tav tm="0">
                                          <p:val>
                                            <p:strVal val="#ppt_x"/>
                                          </p:val>
                                        </p:tav>
                                        <p:tav tm="100000">
                                          <p:val>
                                            <p:strVal val="#ppt_x"/>
                                          </p:val>
                                        </p:tav>
                                      </p:tavLst>
                                    </p:anim>
                                    <p:anim calcmode="lin" valueType="num">
                                      <p:cBhvr additive="base">
                                        <p:cTn id="716" dur="500" fill="hold"/>
                                        <p:tgtEl>
                                          <p:spTgt spid="26804"/>
                                        </p:tgtEl>
                                        <p:attrNameLst>
                                          <p:attrName>ppt_y</p:attrName>
                                        </p:attrNameLst>
                                      </p:cBhvr>
                                      <p:tavLst>
                                        <p:tav tm="0">
                                          <p:val>
                                            <p:strVal val="1+#ppt_h/2"/>
                                          </p:val>
                                        </p:tav>
                                        <p:tav tm="100000">
                                          <p:val>
                                            <p:strVal val="#ppt_y"/>
                                          </p:val>
                                        </p:tav>
                                      </p:tavLst>
                                    </p:anim>
                                  </p:childTnLst>
                                </p:cTn>
                              </p:par>
                              <p:par>
                                <p:cTn id="717" presetID="2" presetClass="entr" presetSubtype="4" fill="hold" grpId="0" nodeType="withEffect">
                                  <p:stCondLst>
                                    <p:cond delay="0"/>
                                  </p:stCondLst>
                                  <p:childTnLst>
                                    <p:set>
                                      <p:cBhvr>
                                        <p:cTn id="718" dur="1" fill="hold">
                                          <p:stCondLst>
                                            <p:cond delay="0"/>
                                          </p:stCondLst>
                                        </p:cTn>
                                        <p:tgtEl>
                                          <p:spTgt spid="26805"/>
                                        </p:tgtEl>
                                        <p:attrNameLst>
                                          <p:attrName>style.visibility</p:attrName>
                                        </p:attrNameLst>
                                      </p:cBhvr>
                                      <p:to>
                                        <p:strVal val="visible"/>
                                      </p:to>
                                    </p:set>
                                    <p:anim calcmode="lin" valueType="num">
                                      <p:cBhvr additive="base">
                                        <p:cTn id="719" dur="500" fill="hold"/>
                                        <p:tgtEl>
                                          <p:spTgt spid="26805"/>
                                        </p:tgtEl>
                                        <p:attrNameLst>
                                          <p:attrName>ppt_x</p:attrName>
                                        </p:attrNameLst>
                                      </p:cBhvr>
                                      <p:tavLst>
                                        <p:tav tm="0">
                                          <p:val>
                                            <p:strVal val="#ppt_x"/>
                                          </p:val>
                                        </p:tav>
                                        <p:tav tm="100000">
                                          <p:val>
                                            <p:strVal val="#ppt_x"/>
                                          </p:val>
                                        </p:tav>
                                      </p:tavLst>
                                    </p:anim>
                                    <p:anim calcmode="lin" valueType="num">
                                      <p:cBhvr additive="base">
                                        <p:cTn id="720" dur="500" fill="hold"/>
                                        <p:tgtEl>
                                          <p:spTgt spid="26805"/>
                                        </p:tgtEl>
                                        <p:attrNameLst>
                                          <p:attrName>ppt_y</p:attrName>
                                        </p:attrNameLst>
                                      </p:cBhvr>
                                      <p:tavLst>
                                        <p:tav tm="0">
                                          <p:val>
                                            <p:strVal val="1+#ppt_h/2"/>
                                          </p:val>
                                        </p:tav>
                                        <p:tav tm="100000">
                                          <p:val>
                                            <p:strVal val="#ppt_y"/>
                                          </p:val>
                                        </p:tav>
                                      </p:tavLst>
                                    </p:anim>
                                  </p:childTnLst>
                                </p:cTn>
                              </p:par>
                              <p:par>
                                <p:cTn id="721" presetID="2" presetClass="entr" presetSubtype="4" fill="hold" grpId="0" nodeType="withEffect">
                                  <p:stCondLst>
                                    <p:cond delay="0"/>
                                  </p:stCondLst>
                                  <p:childTnLst>
                                    <p:set>
                                      <p:cBhvr>
                                        <p:cTn id="722" dur="1" fill="hold">
                                          <p:stCondLst>
                                            <p:cond delay="0"/>
                                          </p:stCondLst>
                                        </p:cTn>
                                        <p:tgtEl>
                                          <p:spTgt spid="26806"/>
                                        </p:tgtEl>
                                        <p:attrNameLst>
                                          <p:attrName>style.visibility</p:attrName>
                                        </p:attrNameLst>
                                      </p:cBhvr>
                                      <p:to>
                                        <p:strVal val="visible"/>
                                      </p:to>
                                    </p:set>
                                    <p:anim calcmode="lin" valueType="num">
                                      <p:cBhvr additive="base">
                                        <p:cTn id="723" dur="500" fill="hold"/>
                                        <p:tgtEl>
                                          <p:spTgt spid="26806"/>
                                        </p:tgtEl>
                                        <p:attrNameLst>
                                          <p:attrName>ppt_x</p:attrName>
                                        </p:attrNameLst>
                                      </p:cBhvr>
                                      <p:tavLst>
                                        <p:tav tm="0">
                                          <p:val>
                                            <p:strVal val="#ppt_x"/>
                                          </p:val>
                                        </p:tav>
                                        <p:tav tm="100000">
                                          <p:val>
                                            <p:strVal val="#ppt_x"/>
                                          </p:val>
                                        </p:tav>
                                      </p:tavLst>
                                    </p:anim>
                                    <p:anim calcmode="lin" valueType="num">
                                      <p:cBhvr additive="base">
                                        <p:cTn id="724" dur="500" fill="hold"/>
                                        <p:tgtEl>
                                          <p:spTgt spid="26806"/>
                                        </p:tgtEl>
                                        <p:attrNameLst>
                                          <p:attrName>ppt_y</p:attrName>
                                        </p:attrNameLst>
                                      </p:cBhvr>
                                      <p:tavLst>
                                        <p:tav tm="0">
                                          <p:val>
                                            <p:strVal val="1+#ppt_h/2"/>
                                          </p:val>
                                        </p:tav>
                                        <p:tav tm="100000">
                                          <p:val>
                                            <p:strVal val="#ppt_y"/>
                                          </p:val>
                                        </p:tav>
                                      </p:tavLst>
                                    </p:anim>
                                  </p:childTnLst>
                                </p:cTn>
                              </p:par>
                              <p:par>
                                <p:cTn id="725" presetID="2" presetClass="entr" presetSubtype="4" fill="hold" grpId="0" nodeType="withEffect">
                                  <p:stCondLst>
                                    <p:cond delay="0"/>
                                  </p:stCondLst>
                                  <p:childTnLst>
                                    <p:set>
                                      <p:cBhvr>
                                        <p:cTn id="726" dur="1" fill="hold">
                                          <p:stCondLst>
                                            <p:cond delay="0"/>
                                          </p:stCondLst>
                                        </p:cTn>
                                        <p:tgtEl>
                                          <p:spTgt spid="26807"/>
                                        </p:tgtEl>
                                        <p:attrNameLst>
                                          <p:attrName>style.visibility</p:attrName>
                                        </p:attrNameLst>
                                      </p:cBhvr>
                                      <p:to>
                                        <p:strVal val="visible"/>
                                      </p:to>
                                    </p:set>
                                    <p:anim calcmode="lin" valueType="num">
                                      <p:cBhvr additive="base">
                                        <p:cTn id="727" dur="500" fill="hold"/>
                                        <p:tgtEl>
                                          <p:spTgt spid="26807"/>
                                        </p:tgtEl>
                                        <p:attrNameLst>
                                          <p:attrName>ppt_x</p:attrName>
                                        </p:attrNameLst>
                                      </p:cBhvr>
                                      <p:tavLst>
                                        <p:tav tm="0">
                                          <p:val>
                                            <p:strVal val="#ppt_x"/>
                                          </p:val>
                                        </p:tav>
                                        <p:tav tm="100000">
                                          <p:val>
                                            <p:strVal val="#ppt_x"/>
                                          </p:val>
                                        </p:tav>
                                      </p:tavLst>
                                    </p:anim>
                                    <p:anim calcmode="lin" valueType="num">
                                      <p:cBhvr additive="base">
                                        <p:cTn id="728" dur="500" fill="hold"/>
                                        <p:tgtEl>
                                          <p:spTgt spid="26807"/>
                                        </p:tgtEl>
                                        <p:attrNameLst>
                                          <p:attrName>ppt_y</p:attrName>
                                        </p:attrNameLst>
                                      </p:cBhvr>
                                      <p:tavLst>
                                        <p:tav tm="0">
                                          <p:val>
                                            <p:strVal val="1+#ppt_h/2"/>
                                          </p:val>
                                        </p:tav>
                                        <p:tav tm="100000">
                                          <p:val>
                                            <p:strVal val="#ppt_y"/>
                                          </p:val>
                                        </p:tav>
                                      </p:tavLst>
                                    </p:anim>
                                  </p:childTnLst>
                                </p:cTn>
                              </p:par>
                              <p:par>
                                <p:cTn id="729" presetID="2" presetClass="entr" presetSubtype="4" fill="hold" grpId="0" nodeType="withEffect">
                                  <p:stCondLst>
                                    <p:cond delay="0"/>
                                  </p:stCondLst>
                                  <p:childTnLst>
                                    <p:set>
                                      <p:cBhvr>
                                        <p:cTn id="730" dur="1" fill="hold">
                                          <p:stCondLst>
                                            <p:cond delay="0"/>
                                          </p:stCondLst>
                                        </p:cTn>
                                        <p:tgtEl>
                                          <p:spTgt spid="26808"/>
                                        </p:tgtEl>
                                        <p:attrNameLst>
                                          <p:attrName>style.visibility</p:attrName>
                                        </p:attrNameLst>
                                      </p:cBhvr>
                                      <p:to>
                                        <p:strVal val="visible"/>
                                      </p:to>
                                    </p:set>
                                    <p:anim calcmode="lin" valueType="num">
                                      <p:cBhvr additive="base">
                                        <p:cTn id="731" dur="500" fill="hold"/>
                                        <p:tgtEl>
                                          <p:spTgt spid="26808"/>
                                        </p:tgtEl>
                                        <p:attrNameLst>
                                          <p:attrName>ppt_x</p:attrName>
                                        </p:attrNameLst>
                                      </p:cBhvr>
                                      <p:tavLst>
                                        <p:tav tm="0">
                                          <p:val>
                                            <p:strVal val="#ppt_x"/>
                                          </p:val>
                                        </p:tav>
                                        <p:tav tm="100000">
                                          <p:val>
                                            <p:strVal val="#ppt_x"/>
                                          </p:val>
                                        </p:tav>
                                      </p:tavLst>
                                    </p:anim>
                                    <p:anim calcmode="lin" valueType="num">
                                      <p:cBhvr additive="base">
                                        <p:cTn id="732" dur="500" fill="hold"/>
                                        <p:tgtEl>
                                          <p:spTgt spid="26808"/>
                                        </p:tgtEl>
                                        <p:attrNameLst>
                                          <p:attrName>ppt_y</p:attrName>
                                        </p:attrNameLst>
                                      </p:cBhvr>
                                      <p:tavLst>
                                        <p:tav tm="0">
                                          <p:val>
                                            <p:strVal val="1+#ppt_h/2"/>
                                          </p:val>
                                        </p:tav>
                                        <p:tav tm="100000">
                                          <p:val>
                                            <p:strVal val="#ppt_y"/>
                                          </p:val>
                                        </p:tav>
                                      </p:tavLst>
                                    </p:anim>
                                  </p:childTnLst>
                                </p:cTn>
                              </p:par>
                              <p:par>
                                <p:cTn id="733" presetID="2" presetClass="entr" presetSubtype="4" fill="hold" grpId="0" nodeType="withEffect">
                                  <p:stCondLst>
                                    <p:cond delay="0"/>
                                  </p:stCondLst>
                                  <p:childTnLst>
                                    <p:set>
                                      <p:cBhvr>
                                        <p:cTn id="734" dur="1" fill="hold">
                                          <p:stCondLst>
                                            <p:cond delay="0"/>
                                          </p:stCondLst>
                                        </p:cTn>
                                        <p:tgtEl>
                                          <p:spTgt spid="26809"/>
                                        </p:tgtEl>
                                        <p:attrNameLst>
                                          <p:attrName>style.visibility</p:attrName>
                                        </p:attrNameLst>
                                      </p:cBhvr>
                                      <p:to>
                                        <p:strVal val="visible"/>
                                      </p:to>
                                    </p:set>
                                    <p:anim calcmode="lin" valueType="num">
                                      <p:cBhvr additive="base">
                                        <p:cTn id="735" dur="500" fill="hold"/>
                                        <p:tgtEl>
                                          <p:spTgt spid="26809"/>
                                        </p:tgtEl>
                                        <p:attrNameLst>
                                          <p:attrName>ppt_x</p:attrName>
                                        </p:attrNameLst>
                                      </p:cBhvr>
                                      <p:tavLst>
                                        <p:tav tm="0">
                                          <p:val>
                                            <p:strVal val="#ppt_x"/>
                                          </p:val>
                                        </p:tav>
                                        <p:tav tm="100000">
                                          <p:val>
                                            <p:strVal val="#ppt_x"/>
                                          </p:val>
                                        </p:tav>
                                      </p:tavLst>
                                    </p:anim>
                                    <p:anim calcmode="lin" valueType="num">
                                      <p:cBhvr additive="base">
                                        <p:cTn id="736" dur="500" fill="hold"/>
                                        <p:tgtEl>
                                          <p:spTgt spid="26809"/>
                                        </p:tgtEl>
                                        <p:attrNameLst>
                                          <p:attrName>ppt_y</p:attrName>
                                        </p:attrNameLst>
                                      </p:cBhvr>
                                      <p:tavLst>
                                        <p:tav tm="0">
                                          <p:val>
                                            <p:strVal val="1+#ppt_h/2"/>
                                          </p:val>
                                        </p:tav>
                                        <p:tav tm="100000">
                                          <p:val>
                                            <p:strVal val="#ppt_y"/>
                                          </p:val>
                                        </p:tav>
                                      </p:tavLst>
                                    </p:anim>
                                  </p:childTnLst>
                                </p:cTn>
                              </p:par>
                              <p:par>
                                <p:cTn id="737" presetID="2" presetClass="entr" presetSubtype="4" fill="hold" grpId="0" nodeType="withEffect">
                                  <p:stCondLst>
                                    <p:cond delay="0"/>
                                  </p:stCondLst>
                                  <p:childTnLst>
                                    <p:set>
                                      <p:cBhvr>
                                        <p:cTn id="738" dur="1" fill="hold">
                                          <p:stCondLst>
                                            <p:cond delay="0"/>
                                          </p:stCondLst>
                                        </p:cTn>
                                        <p:tgtEl>
                                          <p:spTgt spid="26810"/>
                                        </p:tgtEl>
                                        <p:attrNameLst>
                                          <p:attrName>style.visibility</p:attrName>
                                        </p:attrNameLst>
                                      </p:cBhvr>
                                      <p:to>
                                        <p:strVal val="visible"/>
                                      </p:to>
                                    </p:set>
                                    <p:anim calcmode="lin" valueType="num">
                                      <p:cBhvr additive="base">
                                        <p:cTn id="739" dur="500" fill="hold"/>
                                        <p:tgtEl>
                                          <p:spTgt spid="26810"/>
                                        </p:tgtEl>
                                        <p:attrNameLst>
                                          <p:attrName>ppt_x</p:attrName>
                                        </p:attrNameLst>
                                      </p:cBhvr>
                                      <p:tavLst>
                                        <p:tav tm="0">
                                          <p:val>
                                            <p:strVal val="#ppt_x"/>
                                          </p:val>
                                        </p:tav>
                                        <p:tav tm="100000">
                                          <p:val>
                                            <p:strVal val="#ppt_x"/>
                                          </p:val>
                                        </p:tav>
                                      </p:tavLst>
                                    </p:anim>
                                    <p:anim calcmode="lin" valueType="num">
                                      <p:cBhvr additive="base">
                                        <p:cTn id="740" dur="500" fill="hold"/>
                                        <p:tgtEl>
                                          <p:spTgt spid="26810"/>
                                        </p:tgtEl>
                                        <p:attrNameLst>
                                          <p:attrName>ppt_y</p:attrName>
                                        </p:attrNameLst>
                                      </p:cBhvr>
                                      <p:tavLst>
                                        <p:tav tm="0">
                                          <p:val>
                                            <p:strVal val="1+#ppt_h/2"/>
                                          </p:val>
                                        </p:tav>
                                        <p:tav tm="100000">
                                          <p:val>
                                            <p:strVal val="#ppt_y"/>
                                          </p:val>
                                        </p:tav>
                                      </p:tavLst>
                                    </p:anim>
                                  </p:childTnLst>
                                </p:cTn>
                              </p:par>
                              <p:par>
                                <p:cTn id="741" presetID="2" presetClass="entr" presetSubtype="4" fill="hold" grpId="0" nodeType="withEffect">
                                  <p:stCondLst>
                                    <p:cond delay="0"/>
                                  </p:stCondLst>
                                  <p:childTnLst>
                                    <p:set>
                                      <p:cBhvr>
                                        <p:cTn id="742" dur="1" fill="hold">
                                          <p:stCondLst>
                                            <p:cond delay="0"/>
                                          </p:stCondLst>
                                        </p:cTn>
                                        <p:tgtEl>
                                          <p:spTgt spid="26811"/>
                                        </p:tgtEl>
                                        <p:attrNameLst>
                                          <p:attrName>style.visibility</p:attrName>
                                        </p:attrNameLst>
                                      </p:cBhvr>
                                      <p:to>
                                        <p:strVal val="visible"/>
                                      </p:to>
                                    </p:set>
                                    <p:anim calcmode="lin" valueType="num">
                                      <p:cBhvr additive="base">
                                        <p:cTn id="743" dur="500" fill="hold"/>
                                        <p:tgtEl>
                                          <p:spTgt spid="26811"/>
                                        </p:tgtEl>
                                        <p:attrNameLst>
                                          <p:attrName>ppt_x</p:attrName>
                                        </p:attrNameLst>
                                      </p:cBhvr>
                                      <p:tavLst>
                                        <p:tav tm="0">
                                          <p:val>
                                            <p:strVal val="#ppt_x"/>
                                          </p:val>
                                        </p:tav>
                                        <p:tav tm="100000">
                                          <p:val>
                                            <p:strVal val="#ppt_x"/>
                                          </p:val>
                                        </p:tav>
                                      </p:tavLst>
                                    </p:anim>
                                    <p:anim calcmode="lin" valueType="num">
                                      <p:cBhvr additive="base">
                                        <p:cTn id="744" dur="500" fill="hold"/>
                                        <p:tgtEl>
                                          <p:spTgt spid="26811"/>
                                        </p:tgtEl>
                                        <p:attrNameLst>
                                          <p:attrName>ppt_y</p:attrName>
                                        </p:attrNameLst>
                                      </p:cBhvr>
                                      <p:tavLst>
                                        <p:tav tm="0">
                                          <p:val>
                                            <p:strVal val="1+#ppt_h/2"/>
                                          </p:val>
                                        </p:tav>
                                        <p:tav tm="100000">
                                          <p:val>
                                            <p:strVal val="#ppt_y"/>
                                          </p:val>
                                        </p:tav>
                                      </p:tavLst>
                                    </p:anim>
                                  </p:childTnLst>
                                </p:cTn>
                              </p:par>
                              <p:par>
                                <p:cTn id="745" presetID="2" presetClass="entr" presetSubtype="4" fill="hold" grpId="0" nodeType="withEffect">
                                  <p:stCondLst>
                                    <p:cond delay="0"/>
                                  </p:stCondLst>
                                  <p:childTnLst>
                                    <p:set>
                                      <p:cBhvr>
                                        <p:cTn id="746" dur="1" fill="hold">
                                          <p:stCondLst>
                                            <p:cond delay="0"/>
                                          </p:stCondLst>
                                        </p:cTn>
                                        <p:tgtEl>
                                          <p:spTgt spid="26812"/>
                                        </p:tgtEl>
                                        <p:attrNameLst>
                                          <p:attrName>style.visibility</p:attrName>
                                        </p:attrNameLst>
                                      </p:cBhvr>
                                      <p:to>
                                        <p:strVal val="visible"/>
                                      </p:to>
                                    </p:set>
                                    <p:anim calcmode="lin" valueType="num">
                                      <p:cBhvr additive="base">
                                        <p:cTn id="747" dur="500" fill="hold"/>
                                        <p:tgtEl>
                                          <p:spTgt spid="26812"/>
                                        </p:tgtEl>
                                        <p:attrNameLst>
                                          <p:attrName>ppt_x</p:attrName>
                                        </p:attrNameLst>
                                      </p:cBhvr>
                                      <p:tavLst>
                                        <p:tav tm="0">
                                          <p:val>
                                            <p:strVal val="#ppt_x"/>
                                          </p:val>
                                        </p:tav>
                                        <p:tav tm="100000">
                                          <p:val>
                                            <p:strVal val="#ppt_x"/>
                                          </p:val>
                                        </p:tav>
                                      </p:tavLst>
                                    </p:anim>
                                    <p:anim calcmode="lin" valueType="num">
                                      <p:cBhvr additive="base">
                                        <p:cTn id="748" dur="500" fill="hold"/>
                                        <p:tgtEl>
                                          <p:spTgt spid="26812"/>
                                        </p:tgtEl>
                                        <p:attrNameLst>
                                          <p:attrName>ppt_y</p:attrName>
                                        </p:attrNameLst>
                                      </p:cBhvr>
                                      <p:tavLst>
                                        <p:tav tm="0">
                                          <p:val>
                                            <p:strVal val="1+#ppt_h/2"/>
                                          </p:val>
                                        </p:tav>
                                        <p:tav tm="100000">
                                          <p:val>
                                            <p:strVal val="#ppt_y"/>
                                          </p:val>
                                        </p:tav>
                                      </p:tavLst>
                                    </p:anim>
                                  </p:childTnLst>
                                </p:cTn>
                              </p:par>
                              <p:par>
                                <p:cTn id="749" presetID="2" presetClass="entr" presetSubtype="4" fill="hold" grpId="0" nodeType="withEffect">
                                  <p:stCondLst>
                                    <p:cond delay="0"/>
                                  </p:stCondLst>
                                  <p:childTnLst>
                                    <p:set>
                                      <p:cBhvr>
                                        <p:cTn id="750" dur="1" fill="hold">
                                          <p:stCondLst>
                                            <p:cond delay="0"/>
                                          </p:stCondLst>
                                        </p:cTn>
                                        <p:tgtEl>
                                          <p:spTgt spid="26813"/>
                                        </p:tgtEl>
                                        <p:attrNameLst>
                                          <p:attrName>style.visibility</p:attrName>
                                        </p:attrNameLst>
                                      </p:cBhvr>
                                      <p:to>
                                        <p:strVal val="visible"/>
                                      </p:to>
                                    </p:set>
                                    <p:anim calcmode="lin" valueType="num">
                                      <p:cBhvr additive="base">
                                        <p:cTn id="751" dur="500" fill="hold"/>
                                        <p:tgtEl>
                                          <p:spTgt spid="26813"/>
                                        </p:tgtEl>
                                        <p:attrNameLst>
                                          <p:attrName>ppt_x</p:attrName>
                                        </p:attrNameLst>
                                      </p:cBhvr>
                                      <p:tavLst>
                                        <p:tav tm="0">
                                          <p:val>
                                            <p:strVal val="#ppt_x"/>
                                          </p:val>
                                        </p:tav>
                                        <p:tav tm="100000">
                                          <p:val>
                                            <p:strVal val="#ppt_x"/>
                                          </p:val>
                                        </p:tav>
                                      </p:tavLst>
                                    </p:anim>
                                    <p:anim calcmode="lin" valueType="num">
                                      <p:cBhvr additive="base">
                                        <p:cTn id="752" dur="500" fill="hold"/>
                                        <p:tgtEl>
                                          <p:spTgt spid="26813"/>
                                        </p:tgtEl>
                                        <p:attrNameLst>
                                          <p:attrName>ppt_y</p:attrName>
                                        </p:attrNameLst>
                                      </p:cBhvr>
                                      <p:tavLst>
                                        <p:tav tm="0">
                                          <p:val>
                                            <p:strVal val="1+#ppt_h/2"/>
                                          </p:val>
                                        </p:tav>
                                        <p:tav tm="100000">
                                          <p:val>
                                            <p:strVal val="#ppt_y"/>
                                          </p:val>
                                        </p:tav>
                                      </p:tavLst>
                                    </p:anim>
                                  </p:childTnLst>
                                </p:cTn>
                              </p:par>
                              <p:par>
                                <p:cTn id="753" presetID="2" presetClass="entr" presetSubtype="4" fill="hold" grpId="0" nodeType="withEffect">
                                  <p:stCondLst>
                                    <p:cond delay="0"/>
                                  </p:stCondLst>
                                  <p:childTnLst>
                                    <p:set>
                                      <p:cBhvr>
                                        <p:cTn id="754" dur="1" fill="hold">
                                          <p:stCondLst>
                                            <p:cond delay="0"/>
                                          </p:stCondLst>
                                        </p:cTn>
                                        <p:tgtEl>
                                          <p:spTgt spid="26814"/>
                                        </p:tgtEl>
                                        <p:attrNameLst>
                                          <p:attrName>style.visibility</p:attrName>
                                        </p:attrNameLst>
                                      </p:cBhvr>
                                      <p:to>
                                        <p:strVal val="visible"/>
                                      </p:to>
                                    </p:set>
                                    <p:anim calcmode="lin" valueType="num">
                                      <p:cBhvr additive="base">
                                        <p:cTn id="755" dur="500" fill="hold"/>
                                        <p:tgtEl>
                                          <p:spTgt spid="26814"/>
                                        </p:tgtEl>
                                        <p:attrNameLst>
                                          <p:attrName>ppt_x</p:attrName>
                                        </p:attrNameLst>
                                      </p:cBhvr>
                                      <p:tavLst>
                                        <p:tav tm="0">
                                          <p:val>
                                            <p:strVal val="#ppt_x"/>
                                          </p:val>
                                        </p:tav>
                                        <p:tav tm="100000">
                                          <p:val>
                                            <p:strVal val="#ppt_x"/>
                                          </p:val>
                                        </p:tav>
                                      </p:tavLst>
                                    </p:anim>
                                    <p:anim calcmode="lin" valueType="num">
                                      <p:cBhvr additive="base">
                                        <p:cTn id="756" dur="500" fill="hold"/>
                                        <p:tgtEl>
                                          <p:spTgt spid="26814"/>
                                        </p:tgtEl>
                                        <p:attrNameLst>
                                          <p:attrName>ppt_y</p:attrName>
                                        </p:attrNameLst>
                                      </p:cBhvr>
                                      <p:tavLst>
                                        <p:tav tm="0">
                                          <p:val>
                                            <p:strVal val="1+#ppt_h/2"/>
                                          </p:val>
                                        </p:tav>
                                        <p:tav tm="100000">
                                          <p:val>
                                            <p:strVal val="#ppt_y"/>
                                          </p:val>
                                        </p:tav>
                                      </p:tavLst>
                                    </p:anim>
                                  </p:childTnLst>
                                </p:cTn>
                              </p:par>
                              <p:par>
                                <p:cTn id="757" presetID="2" presetClass="entr" presetSubtype="4" fill="hold" grpId="0" nodeType="withEffect">
                                  <p:stCondLst>
                                    <p:cond delay="0"/>
                                  </p:stCondLst>
                                  <p:childTnLst>
                                    <p:set>
                                      <p:cBhvr>
                                        <p:cTn id="758" dur="1" fill="hold">
                                          <p:stCondLst>
                                            <p:cond delay="0"/>
                                          </p:stCondLst>
                                        </p:cTn>
                                        <p:tgtEl>
                                          <p:spTgt spid="26815"/>
                                        </p:tgtEl>
                                        <p:attrNameLst>
                                          <p:attrName>style.visibility</p:attrName>
                                        </p:attrNameLst>
                                      </p:cBhvr>
                                      <p:to>
                                        <p:strVal val="visible"/>
                                      </p:to>
                                    </p:set>
                                    <p:anim calcmode="lin" valueType="num">
                                      <p:cBhvr additive="base">
                                        <p:cTn id="759" dur="500" fill="hold"/>
                                        <p:tgtEl>
                                          <p:spTgt spid="26815"/>
                                        </p:tgtEl>
                                        <p:attrNameLst>
                                          <p:attrName>ppt_x</p:attrName>
                                        </p:attrNameLst>
                                      </p:cBhvr>
                                      <p:tavLst>
                                        <p:tav tm="0">
                                          <p:val>
                                            <p:strVal val="#ppt_x"/>
                                          </p:val>
                                        </p:tav>
                                        <p:tav tm="100000">
                                          <p:val>
                                            <p:strVal val="#ppt_x"/>
                                          </p:val>
                                        </p:tav>
                                      </p:tavLst>
                                    </p:anim>
                                    <p:anim calcmode="lin" valueType="num">
                                      <p:cBhvr additive="base">
                                        <p:cTn id="760" dur="500" fill="hold"/>
                                        <p:tgtEl>
                                          <p:spTgt spid="26815"/>
                                        </p:tgtEl>
                                        <p:attrNameLst>
                                          <p:attrName>ppt_y</p:attrName>
                                        </p:attrNameLst>
                                      </p:cBhvr>
                                      <p:tavLst>
                                        <p:tav tm="0">
                                          <p:val>
                                            <p:strVal val="1+#ppt_h/2"/>
                                          </p:val>
                                        </p:tav>
                                        <p:tav tm="100000">
                                          <p:val>
                                            <p:strVal val="#ppt_y"/>
                                          </p:val>
                                        </p:tav>
                                      </p:tavLst>
                                    </p:anim>
                                  </p:childTnLst>
                                </p:cTn>
                              </p:par>
                              <p:par>
                                <p:cTn id="761" presetID="2" presetClass="entr" presetSubtype="4" fill="hold" grpId="0" nodeType="withEffect">
                                  <p:stCondLst>
                                    <p:cond delay="0"/>
                                  </p:stCondLst>
                                  <p:childTnLst>
                                    <p:set>
                                      <p:cBhvr>
                                        <p:cTn id="762" dur="1" fill="hold">
                                          <p:stCondLst>
                                            <p:cond delay="0"/>
                                          </p:stCondLst>
                                        </p:cTn>
                                        <p:tgtEl>
                                          <p:spTgt spid="26816"/>
                                        </p:tgtEl>
                                        <p:attrNameLst>
                                          <p:attrName>style.visibility</p:attrName>
                                        </p:attrNameLst>
                                      </p:cBhvr>
                                      <p:to>
                                        <p:strVal val="visible"/>
                                      </p:to>
                                    </p:set>
                                    <p:anim calcmode="lin" valueType="num">
                                      <p:cBhvr additive="base">
                                        <p:cTn id="763" dur="500" fill="hold"/>
                                        <p:tgtEl>
                                          <p:spTgt spid="26816"/>
                                        </p:tgtEl>
                                        <p:attrNameLst>
                                          <p:attrName>ppt_x</p:attrName>
                                        </p:attrNameLst>
                                      </p:cBhvr>
                                      <p:tavLst>
                                        <p:tav tm="0">
                                          <p:val>
                                            <p:strVal val="#ppt_x"/>
                                          </p:val>
                                        </p:tav>
                                        <p:tav tm="100000">
                                          <p:val>
                                            <p:strVal val="#ppt_x"/>
                                          </p:val>
                                        </p:tav>
                                      </p:tavLst>
                                    </p:anim>
                                    <p:anim calcmode="lin" valueType="num">
                                      <p:cBhvr additive="base">
                                        <p:cTn id="764" dur="500" fill="hold"/>
                                        <p:tgtEl>
                                          <p:spTgt spid="26816"/>
                                        </p:tgtEl>
                                        <p:attrNameLst>
                                          <p:attrName>ppt_y</p:attrName>
                                        </p:attrNameLst>
                                      </p:cBhvr>
                                      <p:tavLst>
                                        <p:tav tm="0">
                                          <p:val>
                                            <p:strVal val="1+#ppt_h/2"/>
                                          </p:val>
                                        </p:tav>
                                        <p:tav tm="100000">
                                          <p:val>
                                            <p:strVal val="#ppt_y"/>
                                          </p:val>
                                        </p:tav>
                                      </p:tavLst>
                                    </p:anim>
                                  </p:childTnLst>
                                </p:cTn>
                              </p:par>
                              <p:par>
                                <p:cTn id="765" presetID="2" presetClass="entr" presetSubtype="4" fill="hold" grpId="0" nodeType="withEffect">
                                  <p:stCondLst>
                                    <p:cond delay="0"/>
                                  </p:stCondLst>
                                  <p:childTnLst>
                                    <p:set>
                                      <p:cBhvr>
                                        <p:cTn id="766" dur="1" fill="hold">
                                          <p:stCondLst>
                                            <p:cond delay="0"/>
                                          </p:stCondLst>
                                        </p:cTn>
                                        <p:tgtEl>
                                          <p:spTgt spid="26817"/>
                                        </p:tgtEl>
                                        <p:attrNameLst>
                                          <p:attrName>style.visibility</p:attrName>
                                        </p:attrNameLst>
                                      </p:cBhvr>
                                      <p:to>
                                        <p:strVal val="visible"/>
                                      </p:to>
                                    </p:set>
                                    <p:anim calcmode="lin" valueType="num">
                                      <p:cBhvr additive="base">
                                        <p:cTn id="767" dur="500" fill="hold"/>
                                        <p:tgtEl>
                                          <p:spTgt spid="26817"/>
                                        </p:tgtEl>
                                        <p:attrNameLst>
                                          <p:attrName>ppt_x</p:attrName>
                                        </p:attrNameLst>
                                      </p:cBhvr>
                                      <p:tavLst>
                                        <p:tav tm="0">
                                          <p:val>
                                            <p:strVal val="#ppt_x"/>
                                          </p:val>
                                        </p:tav>
                                        <p:tav tm="100000">
                                          <p:val>
                                            <p:strVal val="#ppt_x"/>
                                          </p:val>
                                        </p:tav>
                                      </p:tavLst>
                                    </p:anim>
                                    <p:anim calcmode="lin" valueType="num">
                                      <p:cBhvr additive="base">
                                        <p:cTn id="768" dur="500" fill="hold"/>
                                        <p:tgtEl>
                                          <p:spTgt spid="26817"/>
                                        </p:tgtEl>
                                        <p:attrNameLst>
                                          <p:attrName>ppt_y</p:attrName>
                                        </p:attrNameLst>
                                      </p:cBhvr>
                                      <p:tavLst>
                                        <p:tav tm="0">
                                          <p:val>
                                            <p:strVal val="1+#ppt_h/2"/>
                                          </p:val>
                                        </p:tav>
                                        <p:tav tm="100000">
                                          <p:val>
                                            <p:strVal val="#ppt_y"/>
                                          </p:val>
                                        </p:tav>
                                      </p:tavLst>
                                    </p:anim>
                                  </p:childTnLst>
                                </p:cTn>
                              </p:par>
                              <p:par>
                                <p:cTn id="769" presetID="2" presetClass="entr" presetSubtype="4" fill="hold" grpId="0" nodeType="withEffect">
                                  <p:stCondLst>
                                    <p:cond delay="0"/>
                                  </p:stCondLst>
                                  <p:childTnLst>
                                    <p:set>
                                      <p:cBhvr>
                                        <p:cTn id="770" dur="1" fill="hold">
                                          <p:stCondLst>
                                            <p:cond delay="0"/>
                                          </p:stCondLst>
                                        </p:cTn>
                                        <p:tgtEl>
                                          <p:spTgt spid="26818"/>
                                        </p:tgtEl>
                                        <p:attrNameLst>
                                          <p:attrName>style.visibility</p:attrName>
                                        </p:attrNameLst>
                                      </p:cBhvr>
                                      <p:to>
                                        <p:strVal val="visible"/>
                                      </p:to>
                                    </p:set>
                                    <p:anim calcmode="lin" valueType="num">
                                      <p:cBhvr additive="base">
                                        <p:cTn id="771" dur="500" fill="hold"/>
                                        <p:tgtEl>
                                          <p:spTgt spid="26818"/>
                                        </p:tgtEl>
                                        <p:attrNameLst>
                                          <p:attrName>ppt_x</p:attrName>
                                        </p:attrNameLst>
                                      </p:cBhvr>
                                      <p:tavLst>
                                        <p:tav tm="0">
                                          <p:val>
                                            <p:strVal val="#ppt_x"/>
                                          </p:val>
                                        </p:tav>
                                        <p:tav tm="100000">
                                          <p:val>
                                            <p:strVal val="#ppt_x"/>
                                          </p:val>
                                        </p:tav>
                                      </p:tavLst>
                                    </p:anim>
                                    <p:anim calcmode="lin" valueType="num">
                                      <p:cBhvr additive="base">
                                        <p:cTn id="772" dur="500" fill="hold"/>
                                        <p:tgtEl>
                                          <p:spTgt spid="26818"/>
                                        </p:tgtEl>
                                        <p:attrNameLst>
                                          <p:attrName>ppt_y</p:attrName>
                                        </p:attrNameLst>
                                      </p:cBhvr>
                                      <p:tavLst>
                                        <p:tav tm="0">
                                          <p:val>
                                            <p:strVal val="1+#ppt_h/2"/>
                                          </p:val>
                                        </p:tav>
                                        <p:tav tm="100000">
                                          <p:val>
                                            <p:strVal val="#ppt_y"/>
                                          </p:val>
                                        </p:tav>
                                      </p:tavLst>
                                    </p:anim>
                                  </p:childTnLst>
                                </p:cTn>
                              </p:par>
                              <p:par>
                                <p:cTn id="773" presetID="2" presetClass="entr" presetSubtype="4" fill="hold" grpId="0" nodeType="withEffect">
                                  <p:stCondLst>
                                    <p:cond delay="0"/>
                                  </p:stCondLst>
                                  <p:childTnLst>
                                    <p:set>
                                      <p:cBhvr>
                                        <p:cTn id="774" dur="1" fill="hold">
                                          <p:stCondLst>
                                            <p:cond delay="0"/>
                                          </p:stCondLst>
                                        </p:cTn>
                                        <p:tgtEl>
                                          <p:spTgt spid="26819"/>
                                        </p:tgtEl>
                                        <p:attrNameLst>
                                          <p:attrName>style.visibility</p:attrName>
                                        </p:attrNameLst>
                                      </p:cBhvr>
                                      <p:to>
                                        <p:strVal val="visible"/>
                                      </p:to>
                                    </p:set>
                                    <p:anim calcmode="lin" valueType="num">
                                      <p:cBhvr additive="base">
                                        <p:cTn id="775" dur="500" fill="hold"/>
                                        <p:tgtEl>
                                          <p:spTgt spid="26819"/>
                                        </p:tgtEl>
                                        <p:attrNameLst>
                                          <p:attrName>ppt_x</p:attrName>
                                        </p:attrNameLst>
                                      </p:cBhvr>
                                      <p:tavLst>
                                        <p:tav tm="0">
                                          <p:val>
                                            <p:strVal val="#ppt_x"/>
                                          </p:val>
                                        </p:tav>
                                        <p:tav tm="100000">
                                          <p:val>
                                            <p:strVal val="#ppt_x"/>
                                          </p:val>
                                        </p:tav>
                                      </p:tavLst>
                                    </p:anim>
                                    <p:anim calcmode="lin" valueType="num">
                                      <p:cBhvr additive="base">
                                        <p:cTn id="776" dur="500" fill="hold"/>
                                        <p:tgtEl>
                                          <p:spTgt spid="26819"/>
                                        </p:tgtEl>
                                        <p:attrNameLst>
                                          <p:attrName>ppt_y</p:attrName>
                                        </p:attrNameLst>
                                      </p:cBhvr>
                                      <p:tavLst>
                                        <p:tav tm="0">
                                          <p:val>
                                            <p:strVal val="1+#ppt_h/2"/>
                                          </p:val>
                                        </p:tav>
                                        <p:tav tm="100000">
                                          <p:val>
                                            <p:strVal val="#ppt_y"/>
                                          </p:val>
                                        </p:tav>
                                      </p:tavLst>
                                    </p:anim>
                                  </p:childTnLst>
                                </p:cTn>
                              </p:par>
                              <p:par>
                                <p:cTn id="777" presetID="2" presetClass="entr" presetSubtype="4" fill="hold" grpId="0" nodeType="withEffect">
                                  <p:stCondLst>
                                    <p:cond delay="0"/>
                                  </p:stCondLst>
                                  <p:childTnLst>
                                    <p:set>
                                      <p:cBhvr>
                                        <p:cTn id="778" dur="1" fill="hold">
                                          <p:stCondLst>
                                            <p:cond delay="0"/>
                                          </p:stCondLst>
                                        </p:cTn>
                                        <p:tgtEl>
                                          <p:spTgt spid="26820"/>
                                        </p:tgtEl>
                                        <p:attrNameLst>
                                          <p:attrName>style.visibility</p:attrName>
                                        </p:attrNameLst>
                                      </p:cBhvr>
                                      <p:to>
                                        <p:strVal val="visible"/>
                                      </p:to>
                                    </p:set>
                                    <p:anim calcmode="lin" valueType="num">
                                      <p:cBhvr additive="base">
                                        <p:cTn id="779" dur="500" fill="hold"/>
                                        <p:tgtEl>
                                          <p:spTgt spid="26820"/>
                                        </p:tgtEl>
                                        <p:attrNameLst>
                                          <p:attrName>ppt_x</p:attrName>
                                        </p:attrNameLst>
                                      </p:cBhvr>
                                      <p:tavLst>
                                        <p:tav tm="0">
                                          <p:val>
                                            <p:strVal val="#ppt_x"/>
                                          </p:val>
                                        </p:tav>
                                        <p:tav tm="100000">
                                          <p:val>
                                            <p:strVal val="#ppt_x"/>
                                          </p:val>
                                        </p:tav>
                                      </p:tavLst>
                                    </p:anim>
                                    <p:anim calcmode="lin" valueType="num">
                                      <p:cBhvr additive="base">
                                        <p:cTn id="780" dur="500" fill="hold"/>
                                        <p:tgtEl>
                                          <p:spTgt spid="26820"/>
                                        </p:tgtEl>
                                        <p:attrNameLst>
                                          <p:attrName>ppt_y</p:attrName>
                                        </p:attrNameLst>
                                      </p:cBhvr>
                                      <p:tavLst>
                                        <p:tav tm="0">
                                          <p:val>
                                            <p:strVal val="1+#ppt_h/2"/>
                                          </p:val>
                                        </p:tav>
                                        <p:tav tm="100000">
                                          <p:val>
                                            <p:strVal val="#ppt_y"/>
                                          </p:val>
                                        </p:tav>
                                      </p:tavLst>
                                    </p:anim>
                                  </p:childTnLst>
                                </p:cTn>
                              </p:par>
                              <p:par>
                                <p:cTn id="781" presetID="2" presetClass="entr" presetSubtype="4" fill="hold" grpId="0" nodeType="withEffect">
                                  <p:stCondLst>
                                    <p:cond delay="0"/>
                                  </p:stCondLst>
                                  <p:childTnLst>
                                    <p:set>
                                      <p:cBhvr>
                                        <p:cTn id="782" dur="1" fill="hold">
                                          <p:stCondLst>
                                            <p:cond delay="0"/>
                                          </p:stCondLst>
                                        </p:cTn>
                                        <p:tgtEl>
                                          <p:spTgt spid="26821"/>
                                        </p:tgtEl>
                                        <p:attrNameLst>
                                          <p:attrName>style.visibility</p:attrName>
                                        </p:attrNameLst>
                                      </p:cBhvr>
                                      <p:to>
                                        <p:strVal val="visible"/>
                                      </p:to>
                                    </p:set>
                                    <p:anim calcmode="lin" valueType="num">
                                      <p:cBhvr additive="base">
                                        <p:cTn id="783" dur="500" fill="hold"/>
                                        <p:tgtEl>
                                          <p:spTgt spid="26821"/>
                                        </p:tgtEl>
                                        <p:attrNameLst>
                                          <p:attrName>ppt_x</p:attrName>
                                        </p:attrNameLst>
                                      </p:cBhvr>
                                      <p:tavLst>
                                        <p:tav tm="0">
                                          <p:val>
                                            <p:strVal val="#ppt_x"/>
                                          </p:val>
                                        </p:tav>
                                        <p:tav tm="100000">
                                          <p:val>
                                            <p:strVal val="#ppt_x"/>
                                          </p:val>
                                        </p:tav>
                                      </p:tavLst>
                                    </p:anim>
                                    <p:anim calcmode="lin" valueType="num">
                                      <p:cBhvr additive="base">
                                        <p:cTn id="784" dur="500" fill="hold"/>
                                        <p:tgtEl>
                                          <p:spTgt spid="26821"/>
                                        </p:tgtEl>
                                        <p:attrNameLst>
                                          <p:attrName>ppt_y</p:attrName>
                                        </p:attrNameLst>
                                      </p:cBhvr>
                                      <p:tavLst>
                                        <p:tav tm="0">
                                          <p:val>
                                            <p:strVal val="1+#ppt_h/2"/>
                                          </p:val>
                                        </p:tav>
                                        <p:tav tm="100000">
                                          <p:val>
                                            <p:strVal val="#ppt_y"/>
                                          </p:val>
                                        </p:tav>
                                      </p:tavLst>
                                    </p:anim>
                                  </p:childTnLst>
                                </p:cTn>
                              </p:par>
                              <p:par>
                                <p:cTn id="785" presetID="2" presetClass="entr" presetSubtype="4" fill="hold" grpId="0" nodeType="withEffect">
                                  <p:stCondLst>
                                    <p:cond delay="0"/>
                                  </p:stCondLst>
                                  <p:childTnLst>
                                    <p:set>
                                      <p:cBhvr>
                                        <p:cTn id="786" dur="1" fill="hold">
                                          <p:stCondLst>
                                            <p:cond delay="0"/>
                                          </p:stCondLst>
                                        </p:cTn>
                                        <p:tgtEl>
                                          <p:spTgt spid="26822"/>
                                        </p:tgtEl>
                                        <p:attrNameLst>
                                          <p:attrName>style.visibility</p:attrName>
                                        </p:attrNameLst>
                                      </p:cBhvr>
                                      <p:to>
                                        <p:strVal val="visible"/>
                                      </p:to>
                                    </p:set>
                                    <p:anim calcmode="lin" valueType="num">
                                      <p:cBhvr additive="base">
                                        <p:cTn id="787" dur="500" fill="hold"/>
                                        <p:tgtEl>
                                          <p:spTgt spid="26822"/>
                                        </p:tgtEl>
                                        <p:attrNameLst>
                                          <p:attrName>ppt_x</p:attrName>
                                        </p:attrNameLst>
                                      </p:cBhvr>
                                      <p:tavLst>
                                        <p:tav tm="0">
                                          <p:val>
                                            <p:strVal val="#ppt_x"/>
                                          </p:val>
                                        </p:tav>
                                        <p:tav tm="100000">
                                          <p:val>
                                            <p:strVal val="#ppt_x"/>
                                          </p:val>
                                        </p:tav>
                                      </p:tavLst>
                                    </p:anim>
                                    <p:anim calcmode="lin" valueType="num">
                                      <p:cBhvr additive="base">
                                        <p:cTn id="788" dur="500" fill="hold"/>
                                        <p:tgtEl>
                                          <p:spTgt spid="26822"/>
                                        </p:tgtEl>
                                        <p:attrNameLst>
                                          <p:attrName>ppt_y</p:attrName>
                                        </p:attrNameLst>
                                      </p:cBhvr>
                                      <p:tavLst>
                                        <p:tav tm="0">
                                          <p:val>
                                            <p:strVal val="1+#ppt_h/2"/>
                                          </p:val>
                                        </p:tav>
                                        <p:tav tm="100000">
                                          <p:val>
                                            <p:strVal val="#ppt_y"/>
                                          </p:val>
                                        </p:tav>
                                      </p:tavLst>
                                    </p:anim>
                                  </p:childTnLst>
                                </p:cTn>
                              </p:par>
                              <p:par>
                                <p:cTn id="789" presetID="2" presetClass="entr" presetSubtype="4" fill="hold" grpId="0" nodeType="withEffect">
                                  <p:stCondLst>
                                    <p:cond delay="0"/>
                                  </p:stCondLst>
                                  <p:childTnLst>
                                    <p:set>
                                      <p:cBhvr>
                                        <p:cTn id="790" dur="1" fill="hold">
                                          <p:stCondLst>
                                            <p:cond delay="0"/>
                                          </p:stCondLst>
                                        </p:cTn>
                                        <p:tgtEl>
                                          <p:spTgt spid="26823"/>
                                        </p:tgtEl>
                                        <p:attrNameLst>
                                          <p:attrName>style.visibility</p:attrName>
                                        </p:attrNameLst>
                                      </p:cBhvr>
                                      <p:to>
                                        <p:strVal val="visible"/>
                                      </p:to>
                                    </p:set>
                                    <p:anim calcmode="lin" valueType="num">
                                      <p:cBhvr additive="base">
                                        <p:cTn id="791" dur="500" fill="hold"/>
                                        <p:tgtEl>
                                          <p:spTgt spid="26823"/>
                                        </p:tgtEl>
                                        <p:attrNameLst>
                                          <p:attrName>ppt_x</p:attrName>
                                        </p:attrNameLst>
                                      </p:cBhvr>
                                      <p:tavLst>
                                        <p:tav tm="0">
                                          <p:val>
                                            <p:strVal val="#ppt_x"/>
                                          </p:val>
                                        </p:tav>
                                        <p:tav tm="100000">
                                          <p:val>
                                            <p:strVal val="#ppt_x"/>
                                          </p:val>
                                        </p:tav>
                                      </p:tavLst>
                                    </p:anim>
                                    <p:anim calcmode="lin" valueType="num">
                                      <p:cBhvr additive="base">
                                        <p:cTn id="792" dur="500" fill="hold"/>
                                        <p:tgtEl>
                                          <p:spTgt spid="26823"/>
                                        </p:tgtEl>
                                        <p:attrNameLst>
                                          <p:attrName>ppt_y</p:attrName>
                                        </p:attrNameLst>
                                      </p:cBhvr>
                                      <p:tavLst>
                                        <p:tav tm="0">
                                          <p:val>
                                            <p:strVal val="1+#ppt_h/2"/>
                                          </p:val>
                                        </p:tav>
                                        <p:tav tm="100000">
                                          <p:val>
                                            <p:strVal val="#ppt_y"/>
                                          </p:val>
                                        </p:tav>
                                      </p:tavLst>
                                    </p:anim>
                                  </p:childTnLst>
                                </p:cTn>
                              </p:par>
                              <p:par>
                                <p:cTn id="793" presetID="2" presetClass="entr" presetSubtype="4" fill="hold" grpId="0" nodeType="withEffect">
                                  <p:stCondLst>
                                    <p:cond delay="0"/>
                                  </p:stCondLst>
                                  <p:childTnLst>
                                    <p:set>
                                      <p:cBhvr>
                                        <p:cTn id="794" dur="1" fill="hold">
                                          <p:stCondLst>
                                            <p:cond delay="0"/>
                                          </p:stCondLst>
                                        </p:cTn>
                                        <p:tgtEl>
                                          <p:spTgt spid="26824"/>
                                        </p:tgtEl>
                                        <p:attrNameLst>
                                          <p:attrName>style.visibility</p:attrName>
                                        </p:attrNameLst>
                                      </p:cBhvr>
                                      <p:to>
                                        <p:strVal val="visible"/>
                                      </p:to>
                                    </p:set>
                                    <p:anim calcmode="lin" valueType="num">
                                      <p:cBhvr additive="base">
                                        <p:cTn id="795" dur="500" fill="hold"/>
                                        <p:tgtEl>
                                          <p:spTgt spid="26824"/>
                                        </p:tgtEl>
                                        <p:attrNameLst>
                                          <p:attrName>ppt_x</p:attrName>
                                        </p:attrNameLst>
                                      </p:cBhvr>
                                      <p:tavLst>
                                        <p:tav tm="0">
                                          <p:val>
                                            <p:strVal val="#ppt_x"/>
                                          </p:val>
                                        </p:tav>
                                        <p:tav tm="100000">
                                          <p:val>
                                            <p:strVal val="#ppt_x"/>
                                          </p:val>
                                        </p:tav>
                                      </p:tavLst>
                                    </p:anim>
                                    <p:anim calcmode="lin" valueType="num">
                                      <p:cBhvr additive="base">
                                        <p:cTn id="796" dur="500" fill="hold"/>
                                        <p:tgtEl>
                                          <p:spTgt spid="26824"/>
                                        </p:tgtEl>
                                        <p:attrNameLst>
                                          <p:attrName>ppt_y</p:attrName>
                                        </p:attrNameLst>
                                      </p:cBhvr>
                                      <p:tavLst>
                                        <p:tav tm="0">
                                          <p:val>
                                            <p:strVal val="1+#ppt_h/2"/>
                                          </p:val>
                                        </p:tav>
                                        <p:tav tm="100000">
                                          <p:val>
                                            <p:strVal val="#ppt_y"/>
                                          </p:val>
                                        </p:tav>
                                      </p:tavLst>
                                    </p:anim>
                                  </p:childTnLst>
                                </p:cTn>
                              </p:par>
                              <p:par>
                                <p:cTn id="797" presetID="2" presetClass="entr" presetSubtype="4" fill="hold" grpId="0" nodeType="withEffect">
                                  <p:stCondLst>
                                    <p:cond delay="0"/>
                                  </p:stCondLst>
                                  <p:childTnLst>
                                    <p:set>
                                      <p:cBhvr>
                                        <p:cTn id="798" dur="1" fill="hold">
                                          <p:stCondLst>
                                            <p:cond delay="0"/>
                                          </p:stCondLst>
                                        </p:cTn>
                                        <p:tgtEl>
                                          <p:spTgt spid="26825"/>
                                        </p:tgtEl>
                                        <p:attrNameLst>
                                          <p:attrName>style.visibility</p:attrName>
                                        </p:attrNameLst>
                                      </p:cBhvr>
                                      <p:to>
                                        <p:strVal val="visible"/>
                                      </p:to>
                                    </p:set>
                                    <p:anim calcmode="lin" valueType="num">
                                      <p:cBhvr additive="base">
                                        <p:cTn id="799" dur="500" fill="hold"/>
                                        <p:tgtEl>
                                          <p:spTgt spid="26825"/>
                                        </p:tgtEl>
                                        <p:attrNameLst>
                                          <p:attrName>ppt_x</p:attrName>
                                        </p:attrNameLst>
                                      </p:cBhvr>
                                      <p:tavLst>
                                        <p:tav tm="0">
                                          <p:val>
                                            <p:strVal val="#ppt_x"/>
                                          </p:val>
                                        </p:tav>
                                        <p:tav tm="100000">
                                          <p:val>
                                            <p:strVal val="#ppt_x"/>
                                          </p:val>
                                        </p:tav>
                                      </p:tavLst>
                                    </p:anim>
                                    <p:anim calcmode="lin" valueType="num">
                                      <p:cBhvr additive="base">
                                        <p:cTn id="800" dur="500" fill="hold"/>
                                        <p:tgtEl>
                                          <p:spTgt spid="26825"/>
                                        </p:tgtEl>
                                        <p:attrNameLst>
                                          <p:attrName>ppt_y</p:attrName>
                                        </p:attrNameLst>
                                      </p:cBhvr>
                                      <p:tavLst>
                                        <p:tav tm="0">
                                          <p:val>
                                            <p:strVal val="1+#ppt_h/2"/>
                                          </p:val>
                                        </p:tav>
                                        <p:tav tm="100000">
                                          <p:val>
                                            <p:strVal val="#ppt_y"/>
                                          </p:val>
                                        </p:tav>
                                      </p:tavLst>
                                    </p:anim>
                                  </p:childTnLst>
                                </p:cTn>
                              </p:par>
                              <p:par>
                                <p:cTn id="801" presetID="2" presetClass="entr" presetSubtype="4" fill="hold" grpId="0" nodeType="withEffect">
                                  <p:stCondLst>
                                    <p:cond delay="0"/>
                                  </p:stCondLst>
                                  <p:childTnLst>
                                    <p:set>
                                      <p:cBhvr>
                                        <p:cTn id="802" dur="1" fill="hold">
                                          <p:stCondLst>
                                            <p:cond delay="0"/>
                                          </p:stCondLst>
                                        </p:cTn>
                                        <p:tgtEl>
                                          <p:spTgt spid="26826"/>
                                        </p:tgtEl>
                                        <p:attrNameLst>
                                          <p:attrName>style.visibility</p:attrName>
                                        </p:attrNameLst>
                                      </p:cBhvr>
                                      <p:to>
                                        <p:strVal val="visible"/>
                                      </p:to>
                                    </p:set>
                                    <p:anim calcmode="lin" valueType="num">
                                      <p:cBhvr additive="base">
                                        <p:cTn id="803" dur="500" fill="hold"/>
                                        <p:tgtEl>
                                          <p:spTgt spid="26826"/>
                                        </p:tgtEl>
                                        <p:attrNameLst>
                                          <p:attrName>ppt_x</p:attrName>
                                        </p:attrNameLst>
                                      </p:cBhvr>
                                      <p:tavLst>
                                        <p:tav tm="0">
                                          <p:val>
                                            <p:strVal val="#ppt_x"/>
                                          </p:val>
                                        </p:tav>
                                        <p:tav tm="100000">
                                          <p:val>
                                            <p:strVal val="#ppt_x"/>
                                          </p:val>
                                        </p:tav>
                                      </p:tavLst>
                                    </p:anim>
                                    <p:anim calcmode="lin" valueType="num">
                                      <p:cBhvr additive="base">
                                        <p:cTn id="804" dur="500" fill="hold"/>
                                        <p:tgtEl>
                                          <p:spTgt spid="26826"/>
                                        </p:tgtEl>
                                        <p:attrNameLst>
                                          <p:attrName>ppt_y</p:attrName>
                                        </p:attrNameLst>
                                      </p:cBhvr>
                                      <p:tavLst>
                                        <p:tav tm="0">
                                          <p:val>
                                            <p:strVal val="1+#ppt_h/2"/>
                                          </p:val>
                                        </p:tav>
                                        <p:tav tm="100000">
                                          <p:val>
                                            <p:strVal val="#ppt_y"/>
                                          </p:val>
                                        </p:tav>
                                      </p:tavLst>
                                    </p:anim>
                                  </p:childTnLst>
                                </p:cTn>
                              </p:par>
                              <p:par>
                                <p:cTn id="805" presetID="2" presetClass="entr" presetSubtype="4" fill="hold" grpId="0" nodeType="withEffect">
                                  <p:stCondLst>
                                    <p:cond delay="0"/>
                                  </p:stCondLst>
                                  <p:childTnLst>
                                    <p:set>
                                      <p:cBhvr>
                                        <p:cTn id="806" dur="1" fill="hold">
                                          <p:stCondLst>
                                            <p:cond delay="0"/>
                                          </p:stCondLst>
                                        </p:cTn>
                                        <p:tgtEl>
                                          <p:spTgt spid="26827"/>
                                        </p:tgtEl>
                                        <p:attrNameLst>
                                          <p:attrName>style.visibility</p:attrName>
                                        </p:attrNameLst>
                                      </p:cBhvr>
                                      <p:to>
                                        <p:strVal val="visible"/>
                                      </p:to>
                                    </p:set>
                                    <p:anim calcmode="lin" valueType="num">
                                      <p:cBhvr additive="base">
                                        <p:cTn id="807" dur="500" fill="hold"/>
                                        <p:tgtEl>
                                          <p:spTgt spid="26827"/>
                                        </p:tgtEl>
                                        <p:attrNameLst>
                                          <p:attrName>ppt_x</p:attrName>
                                        </p:attrNameLst>
                                      </p:cBhvr>
                                      <p:tavLst>
                                        <p:tav tm="0">
                                          <p:val>
                                            <p:strVal val="#ppt_x"/>
                                          </p:val>
                                        </p:tav>
                                        <p:tav tm="100000">
                                          <p:val>
                                            <p:strVal val="#ppt_x"/>
                                          </p:val>
                                        </p:tav>
                                      </p:tavLst>
                                    </p:anim>
                                    <p:anim calcmode="lin" valueType="num">
                                      <p:cBhvr additive="base">
                                        <p:cTn id="808" dur="500" fill="hold"/>
                                        <p:tgtEl>
                                          <p:spTgt spid="26827"/>
                                        </p:tgtEl>
                                        <p:attrNameLst>
                                          <p:attrName>ppt_y</p:attrName>
                                        </p:attrNameLst>
                                      </p:cBhvr>
                                      <p:tavLst>
                                        <p:tav tm="0">
                                          <p:val>
                                            <p:strVal val="1+#ppt_h/2"/>
                                          </p:val>
                                        </p:tav>
                                        <p:tav tm="100000">
                                          <p:val>
                                            <p:strVal val="#ppt_y"/>
                                          </p:val>
                                        </p:tav>
                                      </p:tavLst>
                                    </p:anim>
                                  </p:childTnLst>
                                </p:cTn>
                              </p:par>
                              <p:par>
                                <p:cTn id="809" presetID="2" presetClass="entr" presetSubtype="4" fill="hold" grpId="0" nodeType="withEffect">
                                  <p:stCondLst>
                                    <p:cond delay="0"/>
                                  </p:stCondLst>
                                  <p:childTnLst>
                                    <p:set>
                                      <p:cBhvr>
                                        <p:cTn id="810" dur="1" fill="hold">
                                          <p:stCondLst>
                                            <p:cond delay="0"/>
                                          </p:stCondLst>
                                        </p:cTn>
                                        <p:tgtEl>
                                          <p:spTgt spid="26828"/>
                                        </p:tgtEl>
                                        <p:attrNameLst>
                                          <p:attrName>style.visibility</p:attrName>
                                        </p:attrNameLst>
                                      </p:cBhvr>
                                      <p:to>
                                        <p:strVal val="visible"/>
                                      </p:to>
                                    </p:set>
                                    <p:anim calcmode="lin" valueType="num">
                                      <p:cBhvr additive="base">
                                        <p:cTn id="811" dur="500" fill="hold"/>
                                        <p:tgtEl>
                                          <p:spTgt spid="26828"/>
                                        </p:tgtEl>
                                        <p:attrNameLst>
                                          <p:attrName>ppt_x</p:attrName>
                                        </p:attrNameLst>
                                      </p:cBhvr>
                                      <p:tavLst>
                                        <p:tav tm="0">
                                          <p:val>
                                            <p:strVal val="#ppt_x"/>
                                          </p:val>
                                        </p:tav>
                                        <p:tav tm="100000">
                                          <p:val>
                                            <p:strVal val="#ppt_x"/>
                                          </p:val>
                                        </p:tav>
                                      </p:tavLst>
                                    </p:anim>
                                    <p:anim calcmode="lin" valueType="num">
                                      <p:cBhvr additive="base">
                                        <p:cTn id="812" dur="500" fill="hold"/>
                                        <p:tgtEl>
                                          <p:spTgt spid="26828"/>
                                        </p:tgtEl>
                                        <p:attrNameLst>
                                          <p:attrName>ppt_y</p:attrName>
                                        </p:attrNameLst>
                                      </p:cBhvr>
                                      <p:tavLst>
                                        <p:tav tm="0">
                                          <p:val>
                                            <p:strVal val="1+#ppt_h/2"/>
                                          </p:val>
                                        </p:tav>
                                        <p:tav tm="100000">
                                          <p:val>
                                            <p:strVal val="#ppt_y"/>
                                          </p:val>
                                        </p:tav>
                                      </p:tavLst>
                                    </p:anim>
                                  </p:childTnLst>
                                </p:cTn>
                              </p:par>
                              <p:par>
                                <p:cTn id="813" presetID="2" presetClass="entr" presetSubtype="4" fill="hold" grpId="0" nodeType="withEffect">
                                  <p:stCondLst>
                                    <p:cond delay="0"/>
                                  </p:stCondLst>
                                  <p:childTnLst>
                                    <p:set>
                                      <p:cBhvr>
                                        <p:cTn id="814" dur="1" fill="hold">
                                          <p:stCondLst>
                                            <p:cond delay="0"/>
                                          </p:stCondLst>
                                        </p:cTn>
                                        <p:tgtEl>
                                          <p:spTgt spid="26829"/>
                                        </p:tgtEl>
                                        <p:attrNameLst>
                                          <p:attrName>style.visibility</p:attrName>
                                        </p:attrNameLst>
                                      </p:cBhvr>
                                      <p:to>
                                        <p:strVal val="visible"/>
                                      </p:to>
                                    </p:set>
                                    <p:anim calcmode="lin" valueType="num">
                                      <p:cBhvr additive="base">
                                        <p:cTn id="815" dur="500" fill="hold"/>
                                        <p:tgtEl>
                                          <p:spTgt spid="26829"/>
                                        </p:tgtEl>
                                        <p:attrNameLst>
                                          <p:attrName>ppt_x</p:attrName>
                                        </p:attrNameLst>
                                      </p:cBhvr>
                                      <p:tavLst>
                                        <p:tav tm="0">
                                          <p:val>
                                            <p:strVal val="#ppt_x"/>
                                          </p:val>
                                        </p:tav>
                                        <p:tav tm="100000">
                                          <p:val>
                                            <p:strVal val="#ppt_x"/>
                                          </p:val>
                                        </p:tav>
                                      </p:tavLst>
                                    </p:anim>
                                    <p:anim calcmode="lin" valueType="num">
                                      <p:cBhvr additive="base">
                                        <p:cTn id="816" dur="500" fill="hold"/>
                                        <p:tgtEl>
                                          <p:spTgt spid="26829"/>
                                        </p:tgtEl>
                                        <p:attrNameLst>
                                          <p:attrName>ppt_y</p:attrName>
                                        </p:attrNameLst>
                                      </p:cBhvr>
                                      <p:tavLst>
                                        <p:tav tm="0">
                                          <p:val>
                                            <p:strVal val="1+#ppt_h/2"/>
                                          </p:val>
                                        </p:tav>
                                        <p:tav tm="100000">
                                          <p:val>
                                            <p:strVal val="#ppt_y"/>
                                          </p:val>
                                        </p:tav>
                                      </p:tavLst>
                                    </p:anim>
                                  </p:childTnLst>
                                </p:cTn>
                              </p:par>
                              <p:par>
                                <p:cTn id="817" presetID="2" presetClass="entr" presetSubtype="4" fill="hold" grpId="0" nodeType="withEffect">
                                  <p:stCondLst>
                                    <p:cond delay="0"/>
                                  </p:stCondLst>
                                  <p:childTnLst>
                                    <p:set>
                                      <p:cBhvr>
                                        <p:cTn id="818" dur="1" fill="hold">
                                          <p:stCondLst>
                                            <p:cond delay="0"/>
                                          </p:stCondLst>
                                        </p:cTn>
                                        <p:tgtEl>
                                          <p:spTgt spid="26830"/>
                                        </p:tgtEl>
                                        <p:attrNameLst>
                                          <p:attrName>style.visibility</p:attrName>
                                        </p:attrNameLst>
                                      </p:cBhvr>
                                      <p:to>
                                        <p:strVal val="visible"/>
                                      </p:to>
                                    </p:set>
                                    <p:anim calcmode="lin" valueType="num">
                                      <p:cBhvr additive="base">
                                        <p:cTn id="819" dur="500" fill="hold"/>
                                        <p:tgtEl>
                                          <p:spTgt spid="26830"/>
                                        </p:tgtEl>
                                        <p:attrNameLst>
                                          <p:attrName>ppt_x</p:attrName>
                                        </p:attrNameLst>
                                      </p:cBhvr>
                                      <p:tavLst>
                                        <p:tav tm="0">
                                          <p:val>
                                            <p:strVal val="#ppt_x"/>
                                          </p:val>
                                        </p:tav>
                                        <p:tav tm="100000">
                                          <p:val>
                                            <p:strVal val="#ppt_x"/>
                                          </p:val>
                                        </p:tav>
                                      </p:tavLst>
                                    </p:anim>
                                    <p:anim calcmode="lin" valueType="num">
                                      <p:cBhvr additive="base">
                                        <p:cTn id="820" dur="500" fill="hold"/>
                                        <p:tgtEl>
                                          <p:spTgt spid="26830"/>
                                        </p:tgtEl>
                                        <p:attrNameLst>
                                          <p:attrName>ppt_y</p:attrName>
                                        </p:attrNameLst>
                                      </p:cBhvr>
                                      <p:tavLst>
                                        <p:tav tm="0">
                                          <p:val>
                                            <p:strVal val="1+#ppt_h/2"/>
                                          </p:val>
                                        </p:tav>
                                        <p:tav tm="100000">
                                          <p:val>
                                            <p:strVal val="#ppt_y"/>
                                          </p:val>
                                        </p:tav>
                                      </p:tavLst>
                                    </p:anim>
                                  </p:childTnLst>
                                </p:cTn>
                              </p:par>
                              <p:par>
                                <p:cTn id="821" presetID="2" presetClass="entr" presetSubtype="4" fill="hold" grpId="0" nodeType="withEffect">
                                  <p:stCondLst>
                                    <p:cond delay="0"/>
                                  </p:stCondLst>
                                  <p:childTnLst>
                                    <p:set>
                                      <p:cBhvr>
                                        <p:cTn id="822" dur="1" fill="hold">
                                          <p:stCondLst>
                                            <p:cond delay="0"/>
                                          </p:stCondLst>
                                        </p:cTn>
                                        <p:tgtEl>
                                          <p:spTgt spid="26831"/>
                                        </p:tgtEl>
                                        <p:attrNameLst>
                                          <p:attrName>style.visibility</p:attrName>
                                        </p:attrNameLst>
                                      </p:cBhvr>
                                      <p:to>
                                        <p:strVal val="visible"/>
                                      </p:to>
                                    </p:set>
                                    <p:anim calcmode="lin" valueType="num">
                                      <p:cBhvr additive="base">
                                        <p:cTn id="823" dur="500" fill="hold"/>
                                        <p:tgtEl>
                                          <p:spTgt spid="26831"/>
                                        </p:tgtEl>
                                        <p:attrNameLst>
                                          <p:attrName>ppt_x</p:attrName>
                                        </p:attrNameLst>
                                      </p:cBhvr>
                                      <p:tavLst>
                                        <p:tav tm="0">
                                          <p:val>
                                            <p:strVal val="#ppt_x"/>
                                          </p:val>
                                        </p:tav>
                                        <p:tav tm="100000">
                                          <p:val>
                                            <p:strVal val="#ppt_x"/>
                                          </p:val>
                                        </p:tav>
                                      </p:tavLst>
                                    </p:anim>
                                    <p:anim calcmode="lin" valueType="num">
                                      <p:cBhvr additive="base">
                                        <p:cTn id="824" dur="500" fill="hold"/>
                                        <p:tgtEl>
                                          <p:spTgt spid="26831"/>
                                        </p:tgtEl>
                                        <p:attrNameLst>
                                          <p:attrName>ppt_y</p:attrName>
                                        </p:attrNameLst>
                                      </p:cBhvr>
                                      <p:tavLst>
                                        <p:tav tm="0">
                                          <p:val>
                                            <p:strVal val="1+#ppt_h/2"/>
                                          </p:val>
                                        </p:tav>
                                        <p:tav tm="100000">
                                          <p:val>
                                            <p:strVal val="#ppt_y"/>
                                          </p:val>
                                        </p:tav>
                                      </p:tavLst>
                                    </p:anim>
                                  </p:childTnLst>
                                </p:cTn>
                              </p:par>
                              <p:par>
                                <p:cTn id="825" presetID="2" presetClass="entr" presetSubtype="4" fill="hold" grpId="0" nodeType="withEffect">
                                  <p:stCondLst>
                                    <p:cond delay="0"/>
                                  </p:stCondLst>
                                  <p:childTnLst>
                                    <p:set>
                                      <p:cBhvr>
                                        <p:cTn id="826" dur="1" fill="hold">
                                          <p:stCondLst>
                                            <p:cond delay="0"/>
                                          </p:stCondLst>
                                        </p:cTn>
                                        <p:tgtEl>
                                          <p:spTgt spid="26832"/>
                                        </p:tgtEl>
                                        <p:attrNameLst>
                                          <p:attrName>style.visibility</p:attrName>
                                        </p:attrNameLst>
                                      </p:cBhvr>
                                      <p:to>
                                        <p:strVal val="visible"/>
                                      </p:to>
                                    </p:set>
                                    <p:anim calcmode="lin" valueType="num">
                                      <p:cBhvr additive="base">
                                        <p:cTn id="827" dur="500" fill="hold"/>
                                        <p:tgtEl>
                                          <p:spTgt spid="26832"/>
                                        </p:tgtEl>
                                        <p:attrNameLst>
                                          <p:attrName>ppt_x</p:attrName>
                                        </p:attrNameLst>
                                      </p:cBhvr>
                                      <p:tavLst>
                                        <p:tav tm="0">
                                          <p:val>
                                            <p:strVal val="#ppt_x"/>
                                          </p:val>
                                        </p:tav>
                                        <p:tav tm="100000">
                                          <p:val>
                                            <p:strVal val="#ppt_x"/>
                                          </p:val>
                                        </p:tav>
                                      </p:tavLst>
                                    </p:anim>
                                    <p:anim calcmode="lin" valueType="num">
                                      <p:cBhvr additive="base">
                                        <p:cTn id="828" dur="500" fill="hold"/>
                                        <p:tgtEl>
                                          <p:spTgt spid="26832"/>
                                        </p:tgtEl>
                                        <p:attrNameLst>
                                          <p:attrName>ppt_y</p:attrName>
                                        </p:attrNameLst>
                                      </p:cBhvr>
                                      <p:tavLst>
                                        <p:tav tm="0">
                                          <p:val>
                                            <p:strVal val="1+#ppt_h/2"/>
                                          </p:val>
                                        </p:tav>
                                        <p:tav tm="100000">
                                          <p:val>
                                            <p:strVal val="#ppt_y"/>
                                          </p:val>
                                        </p:tav>
                                      </p:tavLst>
                                    </p:anim>
                                  </p:childTnLst>
                                </p:cTn>
                              </p:par>
                              <p:par>
                                <p:cTn id="829" presetID="2" presetClass="entr" presetSubtype="4" fill="hold" grpId="0" nodeType="withEffect">
                                  <p:stCondLst>
                                    <p:cond delay="0"/>
                                  </p:stCondLst>
                                  <p:childTnLst>
                                    <p:set>
                                      <p:cBhvr>
                                        <p:cTn id="830" dur="1" fill="hold">
                                          <p:stCondLst>
                                            <p:cond delay="0"/>
                                          </p:stCondLst>
                                        </p:cTn>
                                        <p:tgtEl>
                                          <p:spTgt spid="26833"/>
                                        </p:tgtEl>
                                        <p:attrNameLst>
                                          <p:attrName>style.visibility</p:attrName>
                                        </p:attrNameLst>
                                      </p:cBhvr>
                                      <p:to>
                                        <p:strVal val="visible"/>
                                      </p:to>
                                    </p:set>
                                    <p:anim calcmode="lin" valueType="num">
                                      <p:cBhvr additive="base">
                                        <p:cTn id="831" dur="500" fill="hold"/>
                                        <p:tgtEl>
                                          <p:spTgt spid="26833"/>
                                        </p:tgtEl>
                                        <p:attrNameLst>
                                          <p:attrName>ppt_x</p:attrName>
                                        </p:attrNameLst>
                                      </p:cBhvr>
                                      <p:tavLst>
                                        <p:tav tm="0">
                                          <p:val>
                                            <p:strVal val="#ppt_x"/>
                                          </p:val>
                                        </p:tav>
                                        <p:tav tm="100000">
                                          <p:val>
                                            <p:strVal val="#ppt_x"/>
                                          </p:val>
                                        </p:tav>
                                      </p:tavLst>
                                    </p:anim>
                                    <p:anim calcmode="lin" valueType="num">
                                      <p:cBhvr additive="base">
                                        <p:cTn id="832" dur="500" fill="hold"/>
                                        <p:tgtEl>
                                          <p:spTgt spid="26833"/>
                                        </p:tgtEl>
                                        <p:attrNameLst>
                                          <p:attrName>ppt_y</p:attrName>
                                        </p:attrNameLst>
                                      </p:cBhvr>
                                      <p:tavLst>
                                        <p:tav tm="0">
                                          <p:val>
                                            <p:strVal val="1+#ppt_h/2"/>
                                          </p:val>
                                        </p:tav>
                                        <p:tav tm="100000">
                                          <p:val>
                                            <p:strVal val="#ppt_y"/>
                                          </p:val>
                                        </p:tav>
                                      </p:tavLst>
                                    </p:anim>
                                  </p:childTnLst>
                                </p:cTn>
                              </p:par>
                              <p:par>
                                <p:cTn id="833" presetID="2" presetClass="entr" presetSubtype="4" fill="hold" grpId="0" nodeType="withEffect">
                                  <p:stCondLst>
                                    <p:cond delay="0"/>
                                  </p:stCondLst>
                                  <p:childTnLst>
                                    <p:set>
                                      <p:cBhvr>
                                        <p:cTn id="834" dur="1" fill="hold">
                                          <p:stCondLst>
                                            <p:cond delay="0"/>
                                          </p:stCondLst>
                                        </p:cTn>
                                        <p:tgtEl>
                                          <p:spTgt spid="26834"/>
                                        </p:tgtEl>
                                        <p:attrNameLst>
                                          <p:attrName>style.visibility</p:attrName>
                                        </p:attrNameLst>
                                      </p:cBhvr>
                                      <p:to>
                                        <p:strVal val="visible"/>
                                      </p:to>
                                    </p:set>
                                    <p:anim calcmode="lin" valueType="num">
                                      <p:cBhvr additive="base">
                                        <p:cTn id="835" dur="500" fill="hold"/>
                                        <p:tgtEl>
                                          <p:spTgt spid="26834"/>
                                        </p:tgtEl>
                                        <p:attrNameLst>
                                          <p:attrName>ppt_x</p:attrName>
                                        </p:attrNameLst>
                                      </p:cBhvr>
                                      <p:tavLst>
                                        <p:tav tm="0">
                                          <p:val>
                                            <p:strVal val="#ppt_x"/>
                                          </p:val>
                                        </p:tav>
                                        <p:tav tm="100000">
                                          <p:val>
                                            <p:strVal val="#ppt_x"/>
                                          </p:val>
                                        </p:tav>
                                      </p:tavLst>
                                    </p:anim>
                                    <p:anim calcmode="lin" valueType="num">
                                      <p:cBhvr additive="base">
                                        <p:cTn id="836" dur="500" fill="hold"/>
                                        <p:tgtEl>
                                          <p:spTgt spid="26834"/>
                                        </p:tgtEl>
                                        <p:attrNameLst>
                                          <p:attrName>ppt_y</p:attrName>
                                        </p:attrNameLst>
                                      </p:cBhvr>
                                      <p:tavLst>
                                        <p:tav tm="0">
                                          <p:val>
                                            <p:strVal val="1+#ppt_h/2"/>
                                          </p:val>
                                        </p:tav>
                                        <p:tav tm="100000">
                                          <p:val>
                                            <p:strVal val="#ppt_y"/>
                                          </p:val>
                                        </p:tav>
                                      </p:tavLst>
                                    </p:anim>
                                  </p:childTnLst>
                                </p:cTn>
                              </p:par>
                              <p:par>
                                <p:cTn id="837" presetID="2" presetClass="entr" presetSubtype="4" fill="hold" grpId="0" nodeType="withEffect">
                                  <p:stCondLst>
                                    <p:cond delay="0"/>
                                  </p:stCondLst>
                                  <p:childTnLst>
                                    <p:set>
                                      <p:cBhvr>
                                        <p:cTn id="838" dur="1" fill="hold">
                                          <p:stCondLst>
                                            <p:cond delay="0"/>
                                          </p:stCondLst>
                                        </p:cTn>
                                        <p:tgtEl>
                                          <p:spTgt spid="26835"/>
                                        </p:tgtEl>
                                        <p:attrNameLst>
                                          <p:attrName>style.visibility</p:attrName>
                                        </p:attrNameLst>
                                      </p:cBhvr>
                                      <p:to>
                                        <p:strVal val="visible"/>
                                      </p:to>
                                    </p:set>
                                    <p:anim calcmode="lin" valueType="num">
                                      <p:cBhvr additive="base">
                                        <p:cTn id="839" dur="500" fill="hold"/>
                                        <p:tgtEl>
                                          <p:spTgt spid="26835"/>
                                        </p:tgtEl>
                                        <p:attrNameLst>
                                          <p:attrName>ppt_x</p:attrName>
                                        </p:attrNameLst>
                                      </p:cBhvr>
                                      <p:tavLst>
                                        <p:tav tm="0">
                                          <p:val>
                                            <p:strVal val="#ppt_x"/>
                                          </p:val>
                                        </p:tav>
                                        <p:tav tm="100000">
                                          <p:val>
                                            <p:strVal val="#ppt_x"/>
                                          </p:val>
                                        </p:tav>
                                      </p:tavLst>
                                    </p:anim>
                                    <p:anim calcmode="lin" valueType="num">
                                      <p:cBhvr additive="base">
                                        <p:cTn id="840" dur="500" fill="hold"/>
                                        <p:tgtEl>
                                          <p:spTgt spid="26835"/>
                                        </p:tgtEl>
                                        <p:attrNameLst>
                                          <p:attrName>ppt_y</p:attrName>
                                        </p:attrNameLst>
                                      </p:cBhvr>
                                      <p:tavLst>
                                        <p:tav tm="0">
                                          <p:val>
                                            <p:strVal val="1+#ppt_h/2"/>
                                          </p:val>
                                        </p:tav>
                                        <p:tav tm="100000">
                                          <p:val>
                                            <p:strVal val="#ppt_y"/>
                                          </p:val>
                                        </p:tav>
                                      </p:tavLst>
                                    </p:anim>
                                  </p:childTnLst>
                                </p:cTn>
                              </p:par>
                              <p:par>
                                <p:cTn id="841" presetID="2" presetClass="entr" presetSubtype="4" fill="hold" grpId="0" nodeType="withEffect">
                                  <p:stCondLst>
                                    <p:cond delay="0"/>
                                  </p:stCondLst>
                                  <p:childTnLst>
                                    <p:set>
                                      <p:cBhvr>
                                        <p:cTn id="842" dur="1" fill="hold">
                                          <p:stCondLst>
                                            <p:cond delay="0"/>
                                          </p:stCondLst>
                                        </p:cTn>
                                        <p:tgtEl>
                                          <p:spTgt spid="26836"/>
                                        </p:tgtEl>
                                        <p:attrNameLst>
                                          <p:attrName>style.visibility</p:attrName>
                                        </p:attrNameLst>
                                      </p:cBhvr>
                                      <p:to>
                                        <p:strVal val="visible"/>
                                      </p:to>
                                    </p:set>
                                    <p:anim calcmode="lin" valueType="num">
                                      <p:cBhvr additive="base">
                                        <p:cTn id="843" dur="500" fill="hold"/>
                                        <p:tgtEl>
                                          <p:spTgt spid="26836"/>
                                        </p:tgtEl>
                                        <p:attrNameLst>
                                          <p:attrName>ppt_x</p:attrName>
                                        </p:attrNameLst>
                                      </p:cBhvr>
                                      <p:tavLst>
                                        <p:tav tm="0">
                                          <p:val>
                                            <p:strVal val="#ppt_x"/>
                                          </p:val>
                                        </p:tav>
                                        <p:tav tm="100000">
                                          <p:val>
                                            <p:strVal val="#ppt_x"/>
                                          </p:val>
                                        </p:tav>
                                      </p:tavLst>
                                    </p:anim>
                                    <p:anim calcmode="lin" valueType="num">
                                      <p:cBhvr additive="base">
                                        <p:cTn id="844" dur="500" fill="hold"/>
                                        <p:tgtEl>
                                          <p:spTgt spid="26836"/>
                                        </p:tgtEl>
                                        <p:attrNameLst>
                                          <p:attrName>ppt_y</p:attrName>
                                        </p:attrNameLst>
                                      </p:cBhvr>
                                      <p:tavLst>
                                        <p:tav tm="0">
                                          <p:val>
                                            <p:strVal val="1+#ppt_h/2"/>
                                          </p:val>
                                        </p:tav>
                                        <p:tav tm="100000">
                                          <p:val>
                                            <p:strVal val="#ppt_y"/>
                                          </p:val>
                                        </p:tav>
                                      </p:tavLst>
                                    </p:anim>
                                  </p:childTnLst>
                                </p:cTn>
                              </p:par>
                              <p:par>
                                <p:cTn id="845" presetID="2" presetClass="entr" presetSubtype="4" fill="hold" grpId="0" nodeType="withEffect">
                                  <p:stCondLst>
                                    <p:cond delay="0"/>
                                  </p:stCondLst>
                                  <p:childTnLst>
                                    <p:set>
                                      <p:cBhvr>
                                        <p:cTn id="846" dur="1" fill="hold">
                                          <p:stCondLst>
                                            <p:cond delay="0"/>
                                          </p:stCondLst>
                                        </p:cTn>
                                        <p:tgtEl>
                                          <p:spTgt spid="26837"/>
                                        </p:tgtEl>
                                        <p:attrNameLst>
                                          <p:attrName>style.visibility</p:attrName>
                                        </p:attrNameLst>
                                      </p:cBhvr>
                                      <p:to>
                                        <p:strVal val="visible"/>
                                      </p:to>
                                    </p:set>
                                    <p:anim calcmode="lin" valueType="num">
                                      <p:cBhvr additive="base">
                                        <p:cTn id="847" dur="500" fill="hold"/>
                                        <p:tgtEl>
                                          <p:spTgt spid="26837"/>
                                        </p:tgtEl>
                                        <p:attrNameLst>
                                          <p:attrName>ppt_x</p:attrName>
                                        </p:attrNameLst>
                                      </p:cBhvr>
                                      <p:tavLst>
                                        <p:tav tm="0">
                                          <p:val>
                                            <p:strVal val="#ppt_x"/>
                                          </p:val>
                                        </p:tav>
                                        <p:tav tm="100000">
                                          <p:val>
                                            <p:strVal val="#ppt_x"/>
                                          </p:val>
                                        </p:tav>
                                      </p:tavLst>
                                    </p:anim>
                                    <p:anim calcmode="lin" valueType="num">
                                      <p:cBhvr additive="base">
                                        <p:cTn id="848" dur="500" fill="hold"/>
                                        <p:tgtEl>
                                          <p:spTgt spid="26837"/>
                                        </p:tgtEl>
                                        <p:attrNameLst>
                                          <p:attrName>ppt_y</p:attrName>
                                        </p:attrNameLst>
                                      </p:cBhvr>
                                      <p:tavLst>
                                        <p:tav tm="0">
                                          <p:val>
                                            <p:strVal val="1+#ppt_h/2"/>
                                          </p:val>
                                        </p:tav>
                                        <p:tav tm="100000">
                                          <p:val>
                                            <p:strVal val="#ppt_y"/>
                                          </p:val>
                                        </p:tav>
                                      </p:tavLst>
                                    </p:anim>
                                  </p:childTnLst>
                                </p:cTn>
                              </p:par>
                              <p:par>
                                <p:cTn id="849" presetID="2" presetClass="entr" presetSubtype="4" fill="hold" grpId="0" nodeType="withEffect">
                                  <p:stCondLst>
                                    <p:cond delay="0"/>
                                  </p:stCondLst>
                                  <p:childTnLst>
                                    <p:set>
                                      <p:cBhvr>
                                        <p:cTn id="850" dur="1" fill="hold">
                                          <p:stCondLst>
                                            <p:cond delay="0"/>
                                          </p:stCondLst>
                                        </p:cTn>
                                        <p:tgtEl>
                                          <p:spTgt spid="26838"/>
                                        </p:tgtEl>
                                        <p:attrNameLst>
                                          <p:attrName>style.visibility</p:attrName>
                                        </p:attrNameLst>
                                      </p:cBhvr>
                                      <p:to>
                                        <p:strVal val="visible"/>
                                      </p:to>
                                    </p:set>
                                    <p:anim calcmode="lin" valueType="num">
                                      <p:cBhvr additive="base">
                                        <p:cTn id="851" dur="500" fill="hold"/>
                                        <p:tgtEl>
                                          <p:spTgt spid="26838"/>
                                        </p:tgtEl>
                                        <p:attrNameLst>
                                          <p:attrName>ppt_x</p:attrName>
                                        </p:attrNameLst>
                                      </p:cBhvr>
                                      <p:tavLst>
                                        <p:tav tm="0">
                                          <p:val>
                                            <p:strVal val="#ppt_x"/>
                                          </p:val>
                                        </p:tav>
                                        <p:tav tm="100000">
                                          <p:val>
                                            <p:strVal val="#ppt_x"/>
                                          </p:val>
                                        </p:tav>
                                      </p:tavLst>
                                    </p:anim>
                                    <p:anim calcmode="lin" valueType="num">
                                      <p:cBhvr additive="base">
                                        <p:cTn id="852" dur="500" fill="hold"/>
                                        <p:tgtEl>
                                          <p:spTgt spid="26838"/>
                                        </p:tgtEl>
                                        <p:attrNameLst>
                                          <p:attrName>ppt_y</p:attrName>
                                        </p:attrNameLst>
                                      </p:cBhvr>
                                      <p:tavLst>
                                        <p:tav tm="0">
                                          <p:val>
                                            <p:strVal val="1+#ppt_h/2"/>
                                          </p:val>
                                        </p:tav>
                                        <p:tav tm="100000">
                                          <p:val>
                                            <p:strVal val="#ppt_y"/>
                                          </p:val>
                                        </p:tav>
                                      </p:tavLst>
                                    </p:anim>
                                  </p:childTnLst>
                                </p:cTn>
                              </p:par>
                              <p:par>
                                <p:cTn id="853" presetID="2" presetClass="entr" presetSubtype="4" fill="hold" grpId="0" nodeType="withEffect">
                                  <p:stCondLst>
                                    <p:cond delay="0"/>
                                  </p:stCondLst>
                                  <p:childTnLst>
                                    <p:set>
                                      <p:cBhvr>
                                        <p:cTn id="854" dur="1" fill="hold">
                                          <p:stCondLst>
                                            <p:cond delay="0"/>
                                          </p:stCondLst>
                                        </p:cTn>
                                        <p:tgtEl>
                                          <p:spTgt spid="26839"/>
                                        </p:tgtEl>
                                        <p:attrNameLst>
                                          <p:attrName>style.visibility</p:attrName>
                                        </p:attrNameLst>
                                      </p:cBhvr>
                                      <p:to>
                                        <p:strVal val="visible"/>
                                      </p:to>
                                    </p:set>
                                    <p:anim calcmode="lin" valueType="num">
                                      <p:cBhvr additive="base">
                                        <p:cTn id="855" dur="500" fill="hold"/>
                                        <p:tgtEl>
                                          <p:spTgt spid="26839"/>
                                        </p:tgtEl>
                                        <p:attrNameLst>
                                          <p:attrName>ppt_x</p:attrName>
                                        </p:attrNameLst>
                                      </p:cBhvr>
                                      <p:tavLst>
                                        <p:tav tm="0">
                                          <p:val>
                                            <p:strVal val="#ppt_x"/>
                                          </p:val>
                                        </p:tav>
                                        <p:tav tm="100000">
                                          <p:val>
                                            <p:strVal val="#ppt_x"/>
                                          </p:val>
                                        </p:tav>
                                      </p:tavLst>
                                    </p:anim>
                                    <p:anim calcmode="lin" valueType="num">
                                      <p:cBhvr additive="base">
                                        <p:cTn id="856" dur="500" fill="hold"/>
                                        <p:tgtEl>
                                          <p:spTgt spid="26839"/>
                                        </p:tgtEl>
                                        <p:attrNameLst>
                                          <p:attrName>ppt_y</p:attrName>
                                        </p:attrNameLst>
                                      </p:cBhvr>
                                      <p:tavLst>
                                        <p:tav tm="0">
                                          <p:val>
                                            <p:strVal val="1+#ppt_h/2"/>
                                          </p:val>
                                        </p:tav>
                                        <p:tav tm="100000">
                                          <p:val>
                                            <p:strVal val="#ppt_y"/>
                                          </p:val>
                                        </p:tav>
                                      </p:tavLst>
                                    </p:anim>
                                  </p:childTnLst>
                                </p:cTn>
                              </p:par>
                              <p:par>
                                <p:cTn id="857" presetID="2" presetClass="entr" presetSubtype="4" fill="hold" grpId="0" nodeType="withEffect">
                                  <p:stCondLst>
                                    <p:cond delay="0"/>
                                  </p:stCondLst>
                                  <p:childTnLst>
                                    <p:set>
                                      <p:cBhvr>
                                        <p:cTn id="858" dur="1" fill="hold">
                                          <p:stCondLst>
                                            <p:cond delay="0"/>
                                          </p:stCondLst>
                                        </p:cTn>
                                        <p:tgtEl>
                                          <p:spTgt spid="26840"/>
                                        </p:tgtEl>
                                        <p:attrNameLst>
                                          <p:attrName>style.visibility</p:attrName>
                                        </p:attrNameLst>
                                      </p:cBhvr>
                                      <p:to>
                                        <p:strVal val="visible"/>
                                      </p:to>
                                    </p:set>
                                    <p:anim calcmode="lin" valueType="num">
                                      <p:cBhvr additive="base">
                                        <p:cTn id="859" dur="500" fill="hold"/>
                                        <p:tgtEl>
                                          <p:spTgt spid="26840"/>
                                        </p:tgtEl>
                                        <p:attrNameLst>
                                          <p:attrName>ppt_x</p:attrName>
                                        </p:attrNameLst>
                                      </p:cBhvr>
                                      <p:tavLst>
                                        <p:tav tm="0">
                                          <p:val>
                                            <p:strVal val="#ppt_x"/>
                                          </p:val>
                                        </p:tav>
                                        <p:tav tm="100000">
                                          <p:val>
                                            <p:strVal val="#ppt_x"/>
                                          </p:val>
                                        </p:tav>
                                      </p:tavLst>
                                    </p:anim>
                                    <p:anim calcmode="lin" valueType="num">
                                      <p:cBhvr additive="base">
                                        <p:cTn id="860" dur="500" fill="hold"/>
                                        <p:tgtEl>
                                          <p:spTgt spid="26840"/>
                                        </p:tgtEl>
                                        <p:attrNameLst>
                                          <p:attrName>ppt_y</p:attrName>
                                        </p:attrNameLst>
                                      </p:cBhvr>
                                      <p:tavLst>
                                        <p:tav tm="0">
                                          <p:val>
                                            <p:strVal val="1+#ppt_h/2"/>
                                          </p:val>
                                        </p:tav>
                                        <p:tav tm="100000">
                                          <p:val>
                                            <p:strVal val="#ppt_y"/>
                                          </p:val>
                                        </p:tav>
                                      </p:tavLst>
                                    </p:anim>
                                  </p:childTnLst>
                                </p:cTn>
                              </p:par>
                              <p:par>
                                <p:cTn id="861" presetID="2" presetClass="entr" presetSubtype="4" fill="hold" grpId="0" nodeType="withEffect">
                                  <p:stCondLst>
                                    <p:cond delay="0"/>
                                  </p:stCondLst>
                                  <p:childTnLst>
                                    <p:set>
                                      <p:cBhvr>
                                        <p:cTn id="862" dur="1" fill="hold">
                                          <p:stCondLst>
                                            <p:cond delay="0"/>
                                          </p:stCondLst>
                                        </p:cTn>
                                        <p:tgtEl>
                                          <p:spTgt spid="26841"/>
                                        </p:tgtEl>
                                        <p:attrNameLst>
                                          <p:attrName>style.visibility</p:attrName>
                                        </p:attrNameLst>
                                      </p:cBhvr>
                                      <p:to>
                                        <p:strVal val="visible"/>
                                      </p:to>
                                    </p:set>
                                    <p:anim calcmode="lin" valueType="num">
                                      <p:cBhvr additive="base">
                                        <p:cTn id="863" dur="500" fill="hold"/>
                                        <p:tgtEl>
                                          <p:spTgt spid="26841"/>
                                        </p:tgtEl>
                                        <p:attrNameLst>
                                          <p:attrName>ppt_x</p:attrName>
                                        </p:attrNameLst>
                                      </p:cBhvr>
                                      <p:tavLst>
                                        <p:tav tm="0">
                                          <p:val>
                                            <p:strVal val="#ppt_x"/>
                                          </p:val>
                                        </p:tav>
                                        <p:tav tm="100000">
                                          <p:val>
                                            <p:strVal val="#ppt_x"/>
                                          </p:val>
                                        </p:tav>
                                      </p:tavLst>
                                    </p:anim>
                                    <p:anim calcmode="lin" valueType="num">
                                      <p:cBhvr additive="base">
                                        <p:cTn id="864" dur="500" fill="hold"/>
                                        <p:tgtEl>
                                          <p:spTgt spid="26841"/>
                                        </p:tgtEl>
                                        <p:attrNameLst>
                                          <p:attrName>ppt_y</p:attrName>
                                        </p:attrNameLst>
                                      </p:cBhvr>
                                      <p:tavLst>
                                        <p:tav tm="0">
                                          <p:val>
                                            <p:strVal val="1+#ppt_h/2"/>
                                          </p:val>
                                        </p:tav>
                                        <p:tav tm="100000">
                                          <p:val>
                                            <p:strVal val="#ppt_y"/>
                                          </p:val>
                                        </p:tav>
                                      </p:tavLst>
                                    </p:anim>
                                  </p:childTnLst>
                                </p:cTn>
                              </p:par>
                              <p:par>
                                <p:cTn id="865" presetID="2" presetClass="entr" presetSubtype="4" fill="hold" grpId="0" nodeType="withEffect">
                                  <p:stCondLst>
                                    <p:cond delay="0"/>
                                  </p:stCondLst>
                                  <p:childTnLst>
                                    <p:set>
                                      <p:cBhvr>
                                        <p:cTn id="866" dur="1" fill="hold">
                                          <p:stCondLst>
                                            <p:cond delay="0"/>
                                          </p:stCondLst>
                                        </p:cTn>
                                        <p:tgtEl>
                                          <p:spTgt spid="26842"/>
                                        </p:tgtEl>
                                        <p:attrNameLst>
                                          <p:attrName>style.visibility</p:attrName>
                                        </p:attrNameLst>
                                      </p:cBhvr>
                                      <p:to>
                                        <p:strVal val="visible"/>
                                      </p:to>
                                    </p:set>
                                    <p:anim calcmode="lin" valueType="num">
                                      <p:cBhvr additive="base">
                                        <p:cTn id="867" dur="500" fill="hold"/>
                                        <p:tgtEl>
                                          <p:spTgt spid="26842"/>
                                        </p:tgtEl>
                                        <p:attrNameLst>
                                          <p:attrName>ppt_x</p:attrName>
                                        </p:attrNameLst>
                                      </p:cBhvr>
                                      <p:tavLst>
                                        <p:tav tm="0">
                                          <p:val>
                                            <p:strVal val="#ppt_x"/>
                                          </p:val>
                                        </p:tav>
                                        <p:tav tm="100000">
                                          <p:val>
                                            <p:strVal val="#ppt_x"/>
                                          </p:val>
                                        </p:tav>
                                      </p:tavLst>
                                    </p:anim>
                                    <p:anim calcmode="lin" valueType="num">
                                      <p:cBhvr additive="base">
                                        <p:cTn id="868" dur="500" fill="hold"/>
                                        <p:tgtEl>
                                          <p:spTgt spid="26842"/>
                                        </p:tgtEl>
                                        <p:attrNameLst>
                                          <p:attrName>ppt_y</p:attrName>
                                        </p:attrNameLst>
                                      </p:cBhvr>
                                      <p:tavLst>
                                        <p:tav tm="0">
                                          <p:val>
                                            <p:strVal val="1+#ppt_h/2"/>
                                          </p:val>
                                        </p:tav>
                                        <p:tav tm="100000">
                                          <p:val>
                                            <p:strVal val="#ppt_y"/>
                                          </p:val>
                                        </p:tav>
                                      </p:tavLst>
                                    </p:anim>
                                  </p:childTnLst>
                                </p:cTn>
                              </p:par>
                              <p:par>
                                <p:cTn id="869" presetID="2" presetClass="entr" presetSubtype="4" fill="hold" grpId="0" nodeType="withEffect">
                                  <p:stCondLst>
                                    <p:cond delay="0"/>
                                  </p:stCondLst>
                                  <p:childTnLst>
                                    <p:set>
                                      <p:cBhvr>
                                        <p:cTn id="870" dur="1" fill="hold">
                                          <p:stCondLst>
                                            <p:cond delay="0"/>
                                          </p:stCondLst>
                                        </p:cTn>
                                        <p:tgtEl>
                                          <p:spTgt spid="26843"/>
                                        </p:tgtEl>
                                        <p:attrNameLst>
                                          <p:attrName>style.visibility</p:attrName>
                                        </p:attrNameLst>
                                      </p:cBhvr>
                                      <p:to>
                                        <p:strVal val="visible"/>
                                      </p:to>
                                    </p:set>
                                    <p:anim calcmode="lin" valueType="num">
                                      <p:cBhvr additive="base">
                                        <p:cTn id="871" dur="500" fill="hold"/>
                                        <p:tgtEl>
                                          <p:spTgt spid="26843"/>
                                        </p:tgtEl>
                                        <p:attrNameLst>
                                          <p:attrName>ppt_x</p:attrName>
                                        </p:attrNameLst>
                                      </p:cBhvr>
                                      <p:tavLst>
                                        <p:tav tm="0">
                                          <p:val>
                                            <p:strVal val="#ppt_x"/>
                                          </p:val>
                                        </p:tav>
                                        <p:tav tm="100000">
                                          <p:val>
                                            <p:strVal val="#ppt_x"/>
                                          </p:val>
                                        </p:tav>
                                      </p:tavLst>
                                    </p:anim>
                                    <p:anim calcmode="lin" valueType="num">
                                      <p:cBhvr additive="base">
                                        <p:cTn id="872" dur="500" fill="hold"/>
                                        <p:tgtEl>
                                          <p:spTgt spid="26843"/>
                                        </p:tgtEl>
                                        <p:attrNameLst>
                                          <p:attrName>ppt_y</p:attrName>
                                        </p:attrNameLst>
                                      </p:cBhvr>
                                      <p:tavLst>
                                        <p:tav tm="0">
                                          <p:val>
                                            <p:strVal val="1+#ppt_h/2"/>
                                          </p:val>
                                        </p:tav>
                                        <p:tav tm="100000">
                                          <p:val>
                                            <p:strVal val="#ppt_y"/>
                                          </p:val>
                                        </p:tav>
                                      </p:tavLst>
                                    </p:anim>
                                  </p:childTnLst>
                                </p:cTn>
                              </p:par>
                              <p:par>
                                <p:cTn id="873" presetID="2" presetClass="entr" presetSubtype="4" fill="hold" grpId="0" nodeType="withEffect">
                                  <p:stCondLst>
                                    <p:cond delay="0"/>
                                  </p:stCondLst>
                                  <p:childTnLst>
                                    <p:set>
                                      <p:cBhvr>
                                        <p:cTn id="874" dur="1" fill="hold">
                                          <p:stCondLst>
                                            <p:cond delay="0"/>
                                          </p:stCondLst>
                                        </p:cTn>
                                        <p:tgtEl>
                                          <p:spTgt spid="26844"/>
                                        </p:tgtEl>
                                        <p:attrNameLst>
                                          <p:attrName>style.visibility</p:attrName>
                                        </p:attrNameLst>
                                      </p:cBhvr>
                                      <p:to>
                                        <p:strVal val="visible"/>
                                      </p:to>
                                    </p:set>
                                    <p:anim calcmode="lin" valueType="num">
                                      <p:cBhvr additive="base">
                                        <p:cTn id="875" dur="500" fill="hold"/>
                                        <p:tgtEl>
                                          <p:spTgt spid="26844"/>
                                        </p:tgtEl>
                                        <p:attrNameLst>
                                          <p:attrName>ppt_x</p:attrName>
                                        </p:attrNameLst>
                                      </p:cBhvr>
                                      <p:tavLst>
                                        <p:tav tm="0">
                                          <p:val>
                                            <p:strVal val="#ppt_x"/>
                                          </p:val>
                                        </p:tav>
                                        <p:tav tm="100000">
                                          <p:val>
                                            <p:strVal val="#ppt_x"/>
                                          </p:val>
                                        </p:tav>
                                      </p:tavLst>
                                    </p:anim>
                                    <p:anim calcmode="lin" valueType="num">
                                      <p:cBhvr additive="base">
                                        <p:cTn id="876" dur="500" fill="hold"/>
                                        <p:tgtEl>
                                          <p:spTgt spid="26844"/>
                                        </p:tgtEl>
                                        <p:attrNameLst>
                                          <p:attrName>ppt_y</p:attrName>
                                        </p:attrNameLst>
                                      </p:cBhvr>
                                      <p:tavLst>
                                        <p:tav tm="0">
                                          <p:val>
                                            <p:strVal val="1+#ppt_h/2"/>
                                          </p:val>
                                        </p:tav>
                                        <p:tav tm="100000">
                                          <p:val>
                                            <p:strVal val="#ppt_y"/>
                                          </p:val>
                                        </p:tav>
                                      </p:tavLst>
                                    </p:anim>
                                  </p:childTnLst>
                                </p:cTn>
                              </p:par>
                              <p:par>
                                <p:cTn id="877" presetID="2" presetClass="entr" presetSubtype="4" fill="hold" grpId="0" nodeType="withEffect">
                                  <p:stCondLst>
                                    <p:cond delay="0"/>
                                  </p:stCondLst>
                                  <p:childTnLst>
                                    <p:set>
                                      <p:cBhvr>
                                        <p:cTn id="878" dur="1" fill="hold">
                                          <p:stCondLst>
                                            <p:cond delay="0"/>
                                          </p:stCondLst>
                                        </p:cTn>
                                        <p:tgtEl>
                                          <p:spTgt spid="26845"/>
                                        </p:tgtEl>
                                        <p:attrNameLst>
                                          <p:attrName>style.visibility</p:attrName>
                                        </p:attrNameLst>
                                      </p:cBhvr>
                                      <p:to>
                                        <p:strVal val="visible"/>
                                      </p:to>
                                    </p:set>
                                    <p:anim calcmode="lin" valueType="num">
                                      <p:cBhvr additive="base">
                                        <p:cTn id="879" dur="500" fill="hold"/>
                                        <p:tgtEl>
                                          <p:spTgt spid="26845"/>
                                        </p:tgtEl>
                                        <p:attrNameLst>
                                          <p:attrName>ppt_x</p:attrName>
                                        </p:attrNameLst>
                                      </p:cBhvr>
                                      <p:tavLst>
                                        <p:tav tm="0">
                                          <p:val>
                                            <p:strVal val="#ppt_x"/>
                                          </p:val>
                                        </p:tav>
                                        <p:tav tm="100000">
                                          <p:val>
                                            <p:strVal val="#ppt_x"/>
                                          </p:val>
                                        </p:tav>
                                      </p:tavLst>
                                    </p:anim>
                                    <p:anim calcmode="lin" valueType="num">
                                      <p:cBhvr additive="base">
                                        <p:cTn id="880" dur="500" fill="hold"/>
                                        <p:tgtEl>
                                          <p:spTgt spid="26845"/>
                                        </p:tgtEl>
                                        <p:attrNameLst>
                                          <p:attrName>ppt_y</p:attrName>
                                        </p:attrNameLst>
                                      </p:cBhvr>
                                      <p:tavLst>
                                        <p:tav tm="0">
                                          <p:val>
                                            <p:strVal val="1+#ppt_h/2"/>
                                          </p:val>
                                        </p:tav>
                                        <p:tav tm="100000">
                                          <p:val>
                                            <p:strVal val="#ppt_y"/>
                                          </p:val>
                                        </p:tav>
                                      </p:tavLst>
                                    </p:anim>
                                  </p:childTnLst>
                                </p:cTn>
                              </p:par>
                              <p:par>
                                <p:cTn id="881" presetID="2" presetClass="entr" presetSubtype="4" fill="hold" grpId="0" nodeType="withEffect">
                                  <p:stCondLst>
                                    <p:cond delay="0"/>
                                  </p:stCondLst>
                                  <p:childTnLst>
                                    <p:set>
                                      <p:cBhvr>
                                        <p:cTn id="882" dur="1" fill="hold">
                                          <p:stCondLst>
                                            <p:cond delay="0"/>
                                          </p:stCondLst>
                                        </p:cTn>
                                        <p:tgtEl>
                                          <p:spTgt spid="26846"/>
                                        </p:tgtEl>
                                        <p:attrNameLst>
                                          <p:attrName>style.visibility</p:attrName>
                                        </p:attrNameLst>
                                      </p:cBhvr>
                                      <p:to>
                                        <p:strVal val="visible"/>
                                      </p:to>
                                    </p:set>
                                    <p:anim calcmode="lin" valueType="num">
                                      <p:cBhvr additive="base">
                                        <p:cTn id="883" dur="500" fill="hold"/>
                                        <p:tgtEl>
                                          <p:spTgt spid="26846"/>
                                        </p:tgtEl>
                                        <p:attrNameLst>
                                          <p:attrName>ppt_x</p:attrName>
                                        </p:attrNameLst>
                                      </p:cBhvr>
                                      <p:tavLst>
                                        <p:tav tm="0">
                                          <p:val>
                                            <p:strVal val="#ppt_x"/>
                                          </p:val>
                                        </p:tav>
                                        <p:tav tm="100000">
                                          <p:val>
                                            <p:strVal val="#ppt_x"/>
                                          </p:val>
                                        </p:tav>
                                      </p:tavLst>
                                    </p:anim>
                                    <p:anim calcmode="lin" valueType="num">
                                      <p:cBhvr additive="base">
                                        <p:cTn id="884" dur="500" fill="hold"/>
                                        <p:tgtEl>
                                          <p:spTgt spid="26846"/>
                                        </p:tgtEl>
                                        <p:attrNameLst>
                                          <p:attrName>ppt_y</p:attrName>
                                        </p:attrNameLst>
                                      </p:cBhvr>
                                      <p:tavLst>
                                        <p:tav tm="0">
                                          <p:val>
                                            <p:strVal val="1+#ppt_h/2"/>
                                          </p:val>
                                        </p:tav>
                                        <p:tav tm="100000">
                                          <p:val>
                                            <p:strVal val="#ppt_y"/>
                                          </p:val>
                                        </p:tav>
                                      </p:tavLst>
                                    </p:anim>
                                  </p:childTnLst>
                                </p:cTn>
                              </p:par>
                              <p:par>
                                <p:cTn id="885" presetID="2" presetClass="entr" presetSubtype="4" fill="hold" grpId="0" nodeType="withEffect">
                                  <p:stCondLst>
                                    <p:cond delay="0"/>
                                  </p:stCondLst>
                                  <p:childTnLst>
                                    <p:set>
                                      <p:cBhvr>
                                        <p:cTn id="886" dur="1" fill="hold">
                                          <p:stCondLst>
                                            <p:cond delay="0"/>
                                          </p:stCondLst>
                                        </p:cTn>
                                        <p:tgtEl>
                                          <p:spTgt spid="26847"/>
                                        </p:tgtEl>
                                        <p:attrNameLst>
                                          <p:attrName>style.visibility</p:attrName>
                                        </p:attrNameLst>
                                      </p:cBhvr>
                                      <p:to>
                                        <p:strVal val="visible"/>
                                      </p:to>
                                    </p:set>
                                    <p:anim calcmode="lin" valueType="num">
                                      <p:cBhvr additive="base">
                                        <p:cTn id="887" dur="500" fill="hold"/>
                                        <p:tgtEl>
                                          <p:spTgt spid="26847"/>
                                        </p:tgtEl>
                                        <p:attrNameLst>
                                          <p:attrName>ppt_x</p:attrName>
                                        </p:attrNameLst>
                                      </p:cBhvr>
                                      <p:tavLst>
                                        <p:tav tm="0">
                                          <p:val>
                                            <p:strVal val="#ppt_x"/>
                                          </p:val>
                                        </p:tav>
                                        <p:tav tm="100000">
                                          <p:val>
                                            <p:strVal val="#ppt_x"/>
                                          </p:val>
                                        </p:tav>
                                      </p:tavLst>
                                    </p:anim>
                                    <p:anim calcmode="lin" valueType="num">
                                      <p:cBhvr additive="base">
                                        <p:cTn id="888" dur="500" fill="hold"/>
                                        <p:tgtEl>
                                          <p:spTgt spid="26847"/>
                                        </p:tgtEl>
                                        <p:attrNameLst>
                                          <p:attrName>ppt_y</p:attrName>
                                        </p:attrNameLst>
                                      </p:cBhvr>
                                      <p:tavLst>
                                        <p:tav tm="0">
                                          <p:val>
                                            <p:strVal val="1+#ppt_h/2"/>
                                          </p:val>
                                        </p:tav>
                                        <p:tav tm="100000">
                                          <p:val>
                                            <p:strVal val="#ppt_y"/>
                                          </p:val>
                                        </p:tav>
                                      </p:tavLst>
                                    </p:anim>
                                  </p:childTnLst>
                                </p:cTn>
                              </p:par>
                              <p:par>
                                <p:cTn id="889" presetID="2" presetClass="entr" presetSubtype="4" fill="hold" grpId="0" nodeType="withEffect">
                                  <p:stCondLst>
                                    <p:cond delay="0"/>
                                  </p:stCondLst>
                                  <p:childTnLst>
                                    <p:set>
                                      <p:cBhvr>
                                        <p:cTn id="890" dur="1" fill="hold">
                                          <p:stCondLst>
                                            <p:cond delay="0"/>
                                          </p:stCondLst>
                                        </p:cTn>
                                        <p:tgtEl>
                                          <p:spTgt spid="26848"/>
                                        </p:tgtEl>
                                        <p:attrNameLst>
                                          <p:attrName>style.visibility</p:attrName>
                                        </p:attrNameLst>
                                      </p:cBhvr>
                                      <p:to>
                                        <p:strVal val="visible"/>
                                      </p:to>
                                    </p:set>
                                    <p:anim calcmode="lin" valueType="num">
                                      <p:cBhvr additive="base">
                                        <p:cTn id="891" dur="500" fill="hold"/>
                                        <p:tgtEl>
                                          <p:spTgt spid="26848"/>
                                        </p:tgtEl>
                                        <p:attrNameLst>
                                          <p:attrName>ppt_x</p:attrName>
                                        </p:attrNameLst>
                                      </p:cBhvr>
                                      <p:tavLst>
                                        <p:tav tm="0">
                                          <p:val>
                                            <p:strVal val="#ppt_x"/>
                                          </p:val>
                                        </p:tav>
                                        <p:tav tm="100000">
                                          <p:val>
                                            <p:strVal val="#ppt_x"/>
                                          </p:val>
                                        </p:tav>
                                      </p:tavLst>
                                    </p:anim>
                                    <p:anim calcmode="lin" valueType="num">
                                      <p:cBhvr additive="base">
                                        <p:cTn id="892" dur="500" fill="hold"/>
                                        <p:tgtEl>
                                          <p:spTgt spid="26848"/>
                                        </p:tgtEl>
                                        <p:attrNameLst>
                                          <p:attrName>ppt_y</p:attrName>
                                        </p:attrNameLst>
                                      </p:cBhvr>
                                      <p:tavLst>
                                        <p:tav tm="0">
                                          <p:val>
                                            <p:strVal val="1+#ppt_h/2"/>
                                          </p:val>
                                        </p:tav>
                                        <p:tav tm="100000">
                                          <p:val>
                                            <p:strVal val="#ppt_y"/>
                                          </p:val>
                                        </p:tav>
                                      </p:tavLst>
                                    </p:anim>
                                  </p:childTnLst>
                                </p:cTn>
                              </p:par>
                              <p:par>
                                <p:cTn id="893" presetID="2" presetClass="entr" presetSubtype="4" fill="hold" grpId="0" nodeType="withEffect">
                                  <p:stCondLst>
                                    <p:cond delay="0"/>
                                  </p:stCondLst>
                                  <p:childTnLst>
                                    <p:set>
                                      <p:cBhvr>
                                        <p:cTn id="894" dur="1" fill="hold">
                                          <p:stCondLst>
                                            <p:cond delay="0"/>
                                          </p:stCondLst>
                                        </p:cTn>
                                        <p:tgtEl>
                                          <p:spTgt spid="26849"/>
                                        </p:tgtEl>
                                        <p:attrNameLst>
                                          <p:attrName>style.visibility</p:attrName>
                                        </p:attrNameLst>
                                      </p:cBhvr>
                                      <p:to>
                                        <p:strVal val="visible"/>
                                      </p:to>
                                    </p:set>
                                    <p:anim calcmode="lin" valueType="num">
                                      <p:cBhvr additive="base">
                                        <p:cTn id="895" dur="500" fill="hold"/>
                                        <p:tgtEl>
                                          <p:spTgt spid="26849"/>
                                        </p:tgtEl>
                                        <p:attrNameLst>
                                          <p:attrName>ppt_x</p:attrName>
                                        </p:attrNameLst>
                                      </p:cBhvr>
                                      <p:tavLst>
                                        <p:tav tm="0">
                                          <p:val>
                                            <p:strVal val="#ppt_x"/>
                                          </p:val>
                                        </p:tav>
                                        <p:tav tm="100000">
                                          <p:val>
                                            <p:strVal val="#ppt_x"/>
                                          </p:val>
                                        </p:tav>
                                      </p:tavLst>
                                    </p:anim>
                                    <p:anim calcmode="lin" valueType="num">
                                      <p:cBhvr additive="base">
                                        <p:cTn id="896" dur="500" fill="hold"/>
                                        <p:tgtEl>
                                          <p:spTgt spid="26849"/>
                                        </p:tgtEl>
                                        <p:attrNameLst>
                                          <p:attrName>ppt_y</p:attrName>
                                        </p:attrNameLst>
                                      </p:cBhvr>
                                      <p:tavLst>
                                        <p:tav tm="0">
                                          <p:val>
                                            <p:strVal val="1+#ppt_h/2"/>
                                          </p:val>
                                        </p:tav>
                                        <p:tav tm="100000">
                                          <p:val>
                                            <p:strVal val="#ppt_y"/>
                                          </p:val>
                                        </p:tav>
                                      </p:tavLst>
                                    </p:anim>
                                  </p:childTnLst>
                                </p:cTn>
                              </p:par>
                              <p:par>
                                <p:cTn id="897" presetID="2" presetClass="entr" presetSubtype="4" fill="hold" grpId="0" nodeType="withEffect">
                                  <p:stCondLst>
                                    <p:cond delay="0"/>
                                  </p:stCondLst>
                                  <p:childTnLst>
                                    <p:set>
                                      <p:cBhvr>
                                        <p:cTn id="898" dur="1" fill="hold">
                                          <p:stCondLst>
                                            <p:cond delay="0"/>
                                          </p:stCondLst>
                                        </p:cTn>
                                        <p:tgtEl>
                                          <p:spTgt spid="26850"/>
                                        </p:tgtEl>
                                        <p:attrNameLst>
                                          <p:attrName>style.visibility</p:attrName>
                                        </p:attrNameLst>
                                      </p:cBhvr>
                                      <p:to>
                                        <p:strVal val="visible"/>
                                      </p:to>
                                    </p:set>
                                    <p:anim calcmode="lin" valueType="num">
                                      <p:cBhvr additive="base">
                                        <p:cTn id="899" dur="500" fill="hold"/>
                                        <p:tgtEl>
                                          <p:spTgt spid="26850"/>
                                        </p:tgtEl>
                                        <p:attrNameLst>
                                          <p:attrName>ppt_x</p:attrName>
                                        </p:attrNameLst>
                                      </p:cBhvr>
                                      <p:tavLst>
                                        <p:tav tm="0">
                                          <p:val>
                                            <p:strVal val="#ppt_x"/>
                                          </p:val>
                                        </p:tav>
                                        <p:tav tm="100000">
                                          <p:val>
                                            <p:strVal val="#ppt_x"/>
                                          </p:val>
                                        </p:tav>
                                      </p:tavLst>
                                    </p:anim>
                                    <p:anim calcmode="lin" valueType="num">
                                      <p:cBhvr additive="base">
                                        <p:cTn id="900" dur="500" fill="hold"/>
                                        <p:tgtEl>
                                          <p:spTgt spid="26850"/>
                                        </p:tgtEl>
                                        <p:attrNameLst>
                                          <p:attrName>ppt_y</p:attrName>
                                        </p:attrNameLst>
                                      </p:cBhvr>
                                      <p:tavLst>
                                        <p:tav tm="0">
                                          <p:val>
                                            <p:strVal val="1+#ppt_h/2"/>
                                          </p:val>
                                        </p:tav>
                                        <p:tav tm="100000">
                                          <p:val>
                                            <p:strVal val="#ppt_y"/>
                                          </p:val>
                                        </p:tav>
                                      </p:tavLst>
                                    </p:anim>
                                  </p:childTnLst>
                                </p:cTn>
                              </p:par>
                              <p:par>
                                <p:cTn id="901" presetID="2" presetClass="entr" presetSubtype="4" fill="hold" grpId="0" nodeType="withEffect">
                                  <p:stCondLst>
                                    <p:cond delay="0"/>
                                  </p:stCondLst>
                                  <p:childTnLst>
                                    <p:set>
                                      <p:cBhvr>
                                        <p:cTn id="902" dur="1" fill="hold">
                                          <p:stCondLst>
                                            <p:cond delay="0"/>
                                          </p:stCondLst>
                                        </p:cTn>
                                        <p:tgtEl>
                                          <p:spTgt spid="26851"/>
                                        </p:tgtEl>
                                        <p:attrNameLst>
                                          <p:attrName>style.visibility</p:attrName>
                                        </p:attrNameLst>
                                      </p:cBhvr>
                                      <p:to>
                                        <p:strVal val="visible"/>
                                      </p:to>
                                    </p:set>
                                    <p:anim calcmode="lin" valueType="num">
                                      <p:cBhvr additive="base">
                                        <p:cTn id="903" dur="500" fill="hold"/>
                                        <p:tgtEl>
                                          <p:spTgt spid="26851"/>
                                        </p:tgtEl>
                                        <p:attrNameLst>
                                          <p:attrName>ppt_x</p:attrName>
                                        </p:attrNameLst>
                                      </p:cBhvr>
                                      <p:tavLst>
                                        <p:tav tm="0">
                                          <p:val>
                                            <p:strVal val="#ppt_x"/>
                                          </p:val>
                                        </p:tav>
                                        <p:tav tm="100000">
                                          <p:val>
                                            <p:strVal val="#ppt_x"/>
                                          </p:val>
                                        </p:tav>
                                      </p:tavLst>
                                    </p:anim>
                                    <p:anim calcmode="lin" valueType="num">
                                      <p:cBhvr additive="base">
                                        <p:cTn id="904" dur="500" fill="hold"/>
                                        <p:tgtEl>
                                          <p:spTgt spid="26851"/>
                                        </p:tgtEl>
                                        <p:attrNameLst>
                                          <p:attrName>ppt_y</p:attrName>
                                        </p:attrNameLst>
                                      </p:cBhvr>
                                      <p:tavLst>
                                        <p:tav tm="0">
                                          <p:val>
                                            <p:strVal val="1+#ppt_h/2"/>
                                          </p:val>
                                        </p:tav>
                                        <p:tav tm="100000">
                                          <p:val>
                                            <p:strVal val="#ppt_y"/>
                                          </p:val>
                                        </p:tav>
                                      </p:tavLst>
                                    </p:anim>
                                  </p:childTnLst>
                                </p:cTn>
                              </p:par>
                              <p:par>
                                <p:cTn id="905" presetID="2" presetClass="entr" presetSubtype="4" fill="hold" grpId="0" nodeType="withEffect">
                                  <p:stCondLst>
                                    <p:cond delay="0"/>
                                  </p:stCondLst>
                                  <p:childTnLst>
                                    <p:set>
                                      <p:cBhvr>
                                        <p:cTn id="906" dur="1" fill="hold">
                                          <p:stCondLst>
                                            <p:cond delay="0"/>
                                          </p:stCondLst>
                                        </p:cTn>
                                        <p:tgtEl>
                                          <p:spTgt spid="26852"/>
                                        </p:tgtEl>
                                        <p:attrNameLst>
                                          <p:attrName>style.visibility</p:attrName>
                                        </p:attrNameLst>
                                      </p:cBhvr>
                                      <p:to>
                                        <p:strVal val="visible"/>
                                      </p:to>
                                    </p:set>
                                    <p:anim calcmode="lin" valueType="num">
                                      <p:cBhvr additive="base">
                                        <p:cTn id="907" dur="500" fill="hold"/>
                                        <p:tgtEl>
                                          <p:spTgt spid="26852"/>
                                        </p:tgtEl>
                                        <p:attrNameLst>
                                          <p:attrName>ppt_x</p:attrName>
                                        </p:attrNameLst>
                                      </p:cBhvr>
                                      <p:tavLst>
                                        <p:tav tm="0">
                                          <p:val>
                                            <p:strVal val="#ppt_x"/>
                                          </p:val>
                                        </p:tav>
                                        <p:tav tm="100000">
                                          <p:val>
                                            <p:strVal val="#ppt_x"/>
                                          </p:val>
                                        </p:tav>
                                      </p:tavLst>
                                    </p:anim>
                                    <p:anim calcmode="lin" valueType="num">
                                      <p:cBhvr additive="base">
                                        <p:cTn id="908" dur="500" fill="hold"/>
                                        <p:tgtEl>
                                          <p:spTgt spid="26852"/>
                                        </p:tgtEl>
                                        <p:attrNameLst>
                                          <p:attrName>ppt_y</p:attrName>
                                        </p:attrNameLst>
                                      </p:cBhvr>
                                      <p:tavLst>
                                        <p:tav tm="0">
                                          <p:val>
                                            <p:strVal val="1+#ppt_h/2"/>
                                          </p:val>
                                        </p:tav>
                                        <p:tav tm="100000">
                                          <p:val>
                                            <p:strVal val="#ppt_y"/>
                                          </p:val>
                                        </p:tav>
                                      </p:tavLst>
                                    </p:anim>
                                  </p:childTnLst>
                                </p:cTn>
                              </p:par>
                              <p:par>
                                <p:cTn id="909" presetID="2" presetClass="entr" presetSubtype="4" fill="hold" grpId="0" nodeType="withEffect">
                                  <p:stCondLst>
                                    <p:cond delay="0"/>
                                  </p:stCondLst>
                                  <p:childTnLst>
                                    <p:set>
                                      <p:cBhvr>
                                        <p:cTn id="910" dur="1" fill="hold">
                                          <p:stCondLst>
                                            <p:cond delay="0"/>
                                          </p:stCondLst>
                                        </p:cTn>
                                        <p:tgtEl>
                                          <p:spTgt spid="26853"/>
                                        </p:tgtEl>
                                        <p:attrNameLst>
                                          <p:attrName>style.visibility</p:attrName>
                                        </p:attrNameLst>
                                      </p:cBhvr>
                                      <p:to>
                                        <p:strVal val="visible"/>
                                      </p:to>
                                    </p:set>
                                    <p:anim calcmode="lin" valueType="num">
                                      <p:cBhvr additive="base">
                                        <p:cTn id="911" dur="500" fill="hold"/>
                                        <p:tgtEl>
                                          <p:spTgt spid="26853"/>
                                        </p:tgtEl>
                                        <p:attrNameLst>
                                          <p:attrName>ppt_x</p:attrName>
                                        </p:attrNameLst>
                                      </p:cBhvr>
                                      <p:tavLst>
                                        <p:tav tm="0">
                                          <p:val>
                                            <p:strVal val="#ppt_x"/>
                                          </p:val>
                                        </p:tav>
                                        <p:tav tm="100000">
                                          <p:val>
                                            <p:strVal val="#ppt_x"/>
                                          </p:val>
                                        </p:tav>
                                      </p:tavLst>
                                    </p:anim>
                                    <p:anim calcmode="lin" valueType="num">
                                      <p:cBhvr additive="base">
                                        <p:cTn id="912" dur="500" fill="hold"/>
                                        <p:tgtEl>
                                          <p:spTgt spid="26853"/>
                                        </p:tgtEl>
                                        <p:attrNameLst>
                                          <p:attrName>ppt_y</p:attrName>
                                        </p:attrNameLst>
                                      </p:cBhvr>
                                      <p:tavLst>
                                        <p:tav tm="0">
                                          <p:val>
                                            <p:strVal val="1+#ppt_h/2"/>
                                          </p:val>
                                        </p:tav>
                                        <p:tav tm="100000">
                                          <p:val>
                                            <p:strVal val="#ppt_y"/>
                                          </p:val>
                                        </p:tav>
                                      </p:tavLst>
                                    </p:anim>
                                  </p:childTnLst>
                                </p:cTn>
                              </p:par>
                              <p:par>
                                <p:cTn id="913" presetID="2" presetClass="entr" presetSubtype="4" fill="hold" grpId="0" nodeType="withEffect">
                                  <p:stCondLst>
                                    <p:cond delay="0"/>
                                  </p:stCondLst>
                                  <p:childTnLst>
                                    <p:set>
                                      <p:cBhvr>
                                        <p:cTn id="914" dur="1" fill="hold">
                                          <p:stCondLst>
                                            <p:cond delay="0"/>
                                          </p:stCondLst>
                                        </p:cTn>
                                        <p:tgtEl>
                                          <p:spTgt spid="26854"/>
                                        </p:tgtEl>
                                        <p:attrNameLst>
                                          <p:attrName>style.visibility</p:attrName>
                                        </p:attrNameLst>
                                      </p:cBhvr>
                                      <p:to>
                                        <p:strVal val="visible"/>
                                      </p:to>
                                    </p:set>
                                    <p:anim calcmode="lin" valueType="num">
                                      <p:cBhvr additive="base">
                                        <p:cTn id="915" dur="500" fill="hold"/>
                                        <p:tgtEl>
                                          <p:spTgt spid="26854"/>
                                        </p:tgtEl>
                                        <p:attrNameLst>
                                          <p:attrName>ppt_x</p:attrName>
                                        </p:attrNameLst>
                                      </p:cBhvr>
                                      <p:tavLst>
                                        <p:tav tm="0">
                                          <p:val>
                                            <p:strVal val="#ppt_x"/>
                                          </p:val>
                                        </p:tav>
                                        <p:tav tm="100000">
                                          <p:val>
                                            <p:strVal val="#ppt_x"/>
                                          </p:val>
                                        </p:tav>
                                      </p:tavLst>
                                    </p:anim>
                                    <p:anim calcmode="lin" valueType="num">
                                      <p:cBhvr additive="base">
                                        <p:cTn id="916" dur="500" fill="hold"/>
                                        <p:tgtEl>
                                          <p:spTgt spid="26854"/>
                                        </p:tgtEl>
                                        <p:attrNameLst>
                                          <p:attrName>ppt_y</p:attrName>
                                        </p:attrNameLst>
                                      </p:cBhvr>
                                      <p:tavLst>
                                        <p:tav tm="0">
                                          <p:val>
                                            <p:strVal val="1+#ppt_h/2"/>
                                          </p:val>
                                        </p:tav>
                                        <p:tav tm="100000">
                                          <p:val>
                                            <p:strVal val="#ppt_y"/>
                                          </p:val>
                                        </p:tav>
                                      </p:tavLst>
                                    </p:anim>
                                  </p:childTnLst>
                                </p:cTn>
                              </p:par>
                              <p:par>
                                <p:cTn id="917" presetID="2" presetClass="entr" presetSubtype="4" fill="hold" grpId="0" nodeType="withEffect">
                                  <p:stCondLst>
                                    <p:cond delay="0"/>
                                  </p:stCondLst>
                                  <p:childTnLst>
                                    <p:set>
                                      <p:cBhvr>
                                        <p:cTn id="918" dur="1" fill="hold">
                                          <p:stCondLst>
                                            <p:cond delay="0"/>
                                          </p:stCondLst>
                                        </p:cTn>
                                        <p:tgtEl>
                                          <p:spTgt spid="26855"/>
                                        </p:tgtEl>
                                        <p:attrNameLst>
                                          <p:attrName>style.visibility</p:attrName>
                                        </p:attrNameLst>
                                      </p:cBhvr>
                                      <p:to>
                                        <p:strVal val="visible"/>
                                      </p:to>
                                    </p:set>
                                    <p:anim calcmode="lin" valueType="num">
                                      <p:cBhvr additive="base">
                                        <p:cTn id="919" dur="500" fill="hold"/>
                                        <p:tgtEl>
                                          <p:spTgt spid="26855"/>
                                        </p:tgtEl>
                                        <p:attrNameLst>
                                          <p:attrName>ppt_x</p:attrName>
                                        </p:attrNameLst>
                                      </p:cBhvr>
                                      <p:tavLst>
                                        <p:tav tm="0">
                                          <p:val>
                                            <p:strVal val="#ppt_x"/>
                                          </p:val>
                                        </p:tav>
                                        <p:tav tm="100000">
                                          <p:val>
                                            <p:strVal val="#ppt_x"/>
                                          </p:val>
                                        </p:tav>
                                      </p:tavLst>
                                    </p:anim>
                                    <p:anim calcmode="lin" valueType="num">
                                      <p:cBhvr additive="base">
                                        <p:cTn id="920" dur="500" fill="hold"/>
                                        <p:tgtEl>
                                          <p:spTgt spid="26855"/>
                                        </p:tgtEl>
                                        <p:attrNameLst>
                                          <p:attrName>ppt_y</p:attrName>
                                        </p:attrNameLst>
                                      </p:cBhvr>
                                      <p:tavLst>
                                        <p:tav tm="0">
                                          <p:val>
                                            <p:strVal val="1+#ppt_h/2"/>
                                          </p:val>
                                        </p:tav>
                                        <p:tav tm="100000">
                                          <p:val>
                                            <p:strVal val="#ppt_y"/>
                                          </p:val>
                                        </p:tav>
                                      </p:tavLst>
                                    </p:anim>
                                  </p:childTnLst>
                                </p:cTn>
                              </p:par>
                              <p:par>
                                <p:cTn id="921" presetID="2" presetClass="entr" presetSubtype="4" fill="hold" grpId="0" nodeType="withEffect">
                                  <p:stCondLst>
                                    <p:cond delay="0"/>
                                  </p:stCondLst>
                                  <p:childTnLst>
                                    <p:set>
                                      <p:cBhvr>
                                        <p:cTn id="922" dur="1" fill="hold">
                                          <p:stCondLst>
                                            <p:cond delay="0"/>
                                          </p:stCondLst>
                                        </p:cTn>
                                        <p:tgtEl>
                                          <p:spTgt spid="26856"/>
                                        </p:tgtEl>
                                        <p:attrNameLst>
                                          <p:attrName>style.visibility</p:attrName>
                                        </p:attrNameLst>
                                      </p:cBhvr>
                                      <p:to>
                                        <p:strVal val="visible"/>
                                      </p:to>
                                    </p:set>
                                    <p:anim calcmode="lin" valueType="num">
                                      <p:cBhvr additive="base">
                                        <p:cTn id="923" dur="500" fill="hold"/>
                                        <p:tgtEl>
                                          <p:spTgt spid="26856"/>
                                        </p:tgtEl>
                                        <p:attrNameLst>
                                          <p:attrName>ppt_x</p:attrName>
                                        </p:attrNameLst>
                                      </p:cBhvr>
                                      <p:tavLst>
                                        <p:tav tm="0">
                                          <p:val>
                                            <p:strVal val="#ppt_x"/>
                                          </p:val>
                                        </p:tav>
                                        <p:tav tm="100000">
                                          <p:val>
                                            <p:strVal val="#ppt_x"/>
                                          </p:val>
                                        </p:tav>
                                      </p:tavLst>
                                    </p:anim>
                                    <p:anim calcmode="lin" valueType="num">
                                      <p:cBhvr additive="base">
                                        <p:cTn id="924" dur="500" fill="hold"/>
                                        <p:tgtEl>
                                          <p:spTgt spid="26856"/>
                                        </p:tgtEl>
                                        <p:attrNameLst>
                                          <p:attrName>ppt_y</p:attrName>
                                        </p:attrNameLst>
                                      </p:cBhvr>
                                      <p:tavLst>
                                        <p:tav tm="0">
                                          <p:val>
                                            <p:strVal val="1+#ppt_h/2"/>
                                          </p:val>
                                        </p:tav>
                                        <p:tav tm="100000">
                                          <p:val>
                                            <p:strVal val="#ppt_y"/>
                                          </p:val>
                                        </p:tav>
                                      </p:tavLst>
                                    </p:anim>
                                  </p:childTnLst>
                                </p:cTn>
                              </p:par>
                              <p:par>
                                <p:cTn id="925" presetID="2" presetClass="entr" presetSubtype="4" fill="hold" grpId="0" nodeType="withEffect">
                                  <p:stCondLst>
                                    <p:cond delay="0"/>
                                  </p:stCondLst>
                                  <p:childTnLst>
                                    <p:set>
                                      <p:cBhvr>
                                        <p:cTn id="926" dur="1" fill="hold">
                                          <p:stCondLst>
                                            <p:cond delay="0"/>
                                          </p:stCondLst>
                                        </p:cTn>
                                        <p:tgtEl>
                                          <p:spTgt spid="26857"/>
                                        </p:tgtEl>
                                        <p:attrNameLst>
                                          <p:attrName>style.visibility</p:attrName>
                                        </p:attrNameLst>
                                      </p:cBhvr>
                                      <p:to>
                                        <p:strVal val="visible"/>
                                      </p:to>
                                    </p:set>
                                    <p:anim calcmode="lin" valueType="num">
                                      <p:cBhvr additive="base">
                                        <p:cTn id="927" dur="500" fill="hold"/>
                                        <p:tgtEl>
                                          <p:spTgt spid="26857"/>
                                        </p:tgtEl>
                                        <p:attrNameLst>
                                          <p:attrName>ppt_x</p:attrName>
                                        </p:attrNameLst>
                                      </p:cBhvr>
                                      <p:tavLst>
                                        <p:tav tm="0">
                                          <p:val>
                                            <p:strVal val="#ppt_x"/>
                                          </p:val>
                                        </p:tav>
                                        <p:tav tm="100000">
                                          <p:val>
                                            <p:strVal val="#ppt_x"/>
                                          </p:val>
                                        </p:tav>
                                      </p:tavLst>
                                    </p:anim>
                                    <p:anim calcmode="lin" valueType="num">
                                      <p:cBhvr additive="base">
                                        <p:cTn id="928" dur="500" fill="hold"/>
                                        <p:tgtEl>
                                          <p:spTgt spid="26857"/>
                                        </p:tgtEl>
                                        <p:attrNameLst>
                                          <p:attrName>ppt_y</p:attrName>
                                        </p:attrNameLst>
                                      </p:cBhvr>
                                      <p:tavLst>
                                        <p:tav tm="0">
                                          <p:val>
                                            <p:strVal val="1+#ppt_h/2"/>
                                          </p:val>
                                        </p:tav>
                                        <p:tav tm="100000">
                                          <p:val>
                                            <p:strVal val="#ppt_y"/>
                                          </p:val>
                                        </p:tav>
                                      </p:tavLst>
                                    </p:anim>
                                  </p:childTnLst>
                                </p:cTn>
                              </p:par>
                              <p:par>
                                <p:cTn id="929" presetID="2" presetClass="entr" presetSubtype="4" fill="hold" grpId="0" nodeType="withEffect">
                                  <p:stCondLst>
                                    <p:cond delay="0"/>
                                  </p:stCondLst>
                                  <p:childTnLst>
                                    <p:set>
                                      <p:cBhvr>
                                        <p:cTn id="930" dur="1" fill="hold">
                                          <p:stCondLst>
                                            <p:cond delay="0"/>
                                          </p:stCondLst>
                                        </p:cTn>
                                        <p:tgtEl>
                                          <p:spTgt spid="26858"/>
                                        </p:tgtEl>
                                        <p:attrNameLst>
                                          <p:attrName>style.visibility</p:attrName>
                                        </p:attrNameLst>
                                      </p:cBhvr>
                                      <p:to>
                                        <p:strVal val="visible"/>
                                      </p:to>
                                    </p:set>
                                    <p:anim calcmode="lin" valueType="num">
                                      <p:cBhvr additive="base">
                                        <p:cTn id="931" dur="500" fill="hold"/>
                                        <p:tgtEl>
                                          <p:spTgt spid="26858"/>
                                        </p:tgtEl>
                                        <p:attrNameLst>
                                          <p:attrName>ppt_x</p:attrName>
                                        </p:attrNameLst>
                                      </p:cBhvr>
                                      <p:tavLst>
                                        <p:tav tm="0">
                                          <p:val>
                                            <p:strVal val="#ppt_x"/>
                                          </p:val>
                                        </p:tav>
                                        <p:tav tm="100000">
                                          <p:val>
                                            <p:strVal val="#ppt_x"/>
                                          </p:val>
                                        </p:tav>
                                      </p:tavLst>
                                    </p:anim>
                                    <p:anim calcmode="lin" valueType="num">
                                      <p:cBhvr additive="base">
                                        <p:cTn id="932" dur="500" fill="hold"/>
                                        <p:tgtEl>
                                          <p:spTgt spid="26858"/>
                                        </p:tgtEl>
                                        <p:attrNameLst>
                                          <p:attrName>ppt_y</p:attrName>
                                        </p:attrNameLst>
                                      </p:cBhvr>
                                      <p:tavLst>
                                        <p:tav tm="0">
                                          <p:val>
                                            <p:strVal val="1+#ppt_h/2"/>
                                          </p:val>
                                        </p:tav>
                                        <p:tav tm="100000">
                                          <p:val>
                                            <p:strVal val="#ppt_y"/>
                                          </p:val>
                                        </p:tav>
                                      </p:tavLst>
                                    </p:anim>
                                  </p:childTnLst>
                                </p:cTn>
                              </p:par>
                              <p:par>
                                <p:cTn id="933" presetID="2" presetClass="entr" presetSubtype="4" fill="hold" grpId="0" nodeType="withEffect">
                                  <p:stCondLst>
                                    <p:cond delay="0"/>
                                  </p:stCondLst>
                                  <p:childTnLst>
                                    <p:set>
                                      <p:cBhvr>
                                        <p:cTn id="934" dur="1" fill="hold">
                                          <p:stCondLst>
                                            <p:cond delay="0"/>
                                          </p:stCondLst>
                                        </p:cTn>
                                        <p:tgtEl>
                                          <p:spTgt spid="26859"/>
                                        </p:tgtEl>
                                        <p:attrNameLst>
                                          <p:attrName>style.visibility</p:attrName>
                                        </p:attrNameLst>
                                      </p:cBhvr>
                                      <p:to>
                                        <p:strVal val="visible"/>
                                      </p:to>
                                    </p:set>
                                    <p:anim calcmode="lin" valueType="num">
                                      <p:cBhvr additive="base">
                                        <p:cTn id="935" dur="500" fill="hold"/>
                                        <p:tgtEl>
                                          <p:spTgt spid="26859"/>
                                        </p:tgtEl>
                                        <p:attrNameLst>
                                          <p:attrName>ppt_x</p:attrName>
                                        </p:attrNameLst>
                                      </p:cBhvr>
                                      <p:tavLst>
                                        <p:tav tm="0">
                                          <p:val>
                                            <p:strVal val="#ppt_x"/>
                                          </p:val>
                                        </p:tav>
                                        <p:tav tm="100000">
                                          <p:val>
                                            <p:strVal val="#ppt_x"/>
                                          </p:val>
                                        </p:tav>
                                      </p:tavLst>
                                    </p:anim>
                                    <p:anim calcmode="lin" valueType="num">
                                      <p:cBhvr additive="base">
                                        <p:cTn id="936" dur="500" fill="hold"/>
                                        <p:tgtEl>
                                          <p:spTgt spid="26859"/>
                                        </p:tgtEl>
                                        <p:attrNameLst>
                                          <p:attrName>ppt_y</p:attrName>
                                        </p:attrNameLst>
                                      </p:cBhvr>
                                      <p:tavLst>
                                        <p:tav tm="0">
                                          <p:val>
                                            <p:strVal val="1+#ppt_h/2"/>
                                          </p:val>
                                        </p:tav>
                                        <p:tav tm="100000">
                                          <p:val>
                                            <p:strVal val="#ppt_y"/>
                                          </p:val>
                                        </p:tav>
                                      </p:tavLst>
                                    </p:anim>
                                  </p:childTnLst>
                                </p:cTn>
                              </p:par>
                              <p:par>
                                <p:cTn id="937" presetID="2" presetClass="entr" presetSubtype="4" fill="hold" grpId="0" nodeType="withEffect">
                                  <p:stCondLst>
                                    <p:cond delay="0"/>
                                  </p:stCondLst>
                                  <p:childTnLst>
                                    <p:set>
                                      <p:cBhvr>
                                        <p:cTn id="938" dur="1" fill="hold">
                                          <p:stCondLst>
                                            <p:cond delay="0"/>
                                          </p:stCondLst>
                                        </p:cTn>
                                        <p:tgtEl>
                                          <p:spTgt spid="26860"/>
                                        </p:tgtEl>
                                        <p:attrNameLst>
                                          <p:attrName>style.visibility</p:attrName>
                                        </p:attrNameLst>
                                      </p:cBhvr>
                                      <p:to>
                                        <p:strVal val="visible"/>
                                      </p:to>
                                    </p:set>
                                    <p:anim calcmode="lin" valueType="num">
                                      <p:cBhvr additive="base">
                                        <p:cTn id="939" dur="500" fill="hold"/>
                                        <p:tgtEl>
                                          <p:spTgt spid="26860"/>
                                        </p:tgtEl>
                                        <p:attrNameLst>
                                          <p:attrName>ppt_x</p:attrName>
                                        </p:attrNameLst>
                                      </p:cBhvr>
                                      <p:tavLst>
                                        <p:tav tm="0">
                                          <p:val>
                                            <p:strVal val="#ppt_x"/>
                                          </p:val>
                                        </p:tav>
                                        <p:tav tm="100000">
                                          <p:val>
                                            <p:strVal val="#ppt_x"/>
                                          </p:val>
                                        </p:tav>
                                      </p:tavLst>
                                    </p:anim>
                                    <p:anim calcmode="lin" valueType="num">
                                      <p:cBhvr additive="base">
                                        <p:cTn id="940" dur="500" fill="hold"/>
                                        <p:tgtEl>
                                          <p:spTgt spid="26860"/>
                                        </p:tgtEl>
                                        <p:attrNameLst>
                                          <p:attrName>ppt_y</p:attrName>
                                        </p:attrNameLst>
                                      </p:cBhvr>
                                      <p:tavLst>
                                        <p:tav tm="0">
                                          <p:val>
                                            <p:strVal val="1+#ppt_h/2"/>
                                          </p:val>
                                        </p:tav>
                                        <p:tav tm="100000">
                                          <p:val>
                                            <p:strVal val="#ppt_y"/>
                                          </p:val>
                                        </p:tav>
                                      </p:tavLst>
                                    </p:anim>
                                  </p:childTnLst>
                                </p:cTn>
                              </p:par>
                              <p:par>
                                <p:cTn id="941" presetID="2" presetClass="entr" presetSubtype="4" fill="hold" grpId="0" nodeType="withEffect">
                                  <p:stCondLst>
                                    <p:cond delay="0"/>
                                  </p:stCondLst>
                                  <p:childTnLst>
                                    <p:set>
                                      <p:cBhvr>
                                        <p:cTn id="942" dur="1" fill="hold">
                                          <p:stCondLst>
                                            <p:cond delay="0"/>
                                          </p:stCondLst>
                                        </p:cTn>
                                        <p:tgtEl>
                                          <p:spTgt spid="26861"/>
                                        </p:tgtEl>
                                        <p:attrNameLst>
                                          <p:attrName>style.visibility</p:attrName>
                                        </p:attrNameLst>
                                      </p:cBhvr>
                                      <p:to>
                                        <p:strVal val="visible"/>
                                      </p:to>
                                    </p:set>
                                    <p:anim calcmode="lin" valueType="num">
                                      <p:cBhvr additive="base">
                                        <p:cTn id="943" dur="500" fill="hold"/>
                                        <p:tgtEl>
                                          <p:spTgt spid="26861"/>
                                        </p:tgtEl>
                                        <p:attrNameLst>
                                          <p:attrName>ppt_x</p:attrName>
                                        </p:attrNameLst>
                                      </p:cBhvr>
                                      <p:tavLst>
                                        <p:tav tm="0">
                                          <p:val>
                                            <p:strVal val="#ppt_x"/>
                                          </p:val>
                                        </p:tav>
                                        <p:tav tm="100000">
                                          <p:val>
                                            <p:strVal val="#ppt_x"/>
                                          </p:val>
                                        </p:tav>
                                      </p:tavLst>
                                    </p:anim>
                                    <p:anim calcmode="lin" valueType="num">
                                      <p:cBhvr additive="base">
                                        <p:cTn id="944" dur="500" fill="hold"/>
                                        <p:tgtEl>
                                          <p:spTgt spid="26861"/>
                                        </p:tgtEl>
                                        <p:attrNameLst>
                                          <p:attrName>ppt_y</p:attrName>
                                        </p:attrNameLst>
                                      </p:cBhvr>
                                      <p:tavLst>
                                        <p:tav tm="0">
                                          <p:val>
                                            <p:strVal val="1+#ppt_h/2"/>
                                          </p:val>
                                        </p:tav>
                                        <p:tav tm="100000">
                                          <p:val>
                                            <p:strVal val="#ppt_y"/>
                                          </p:val>
                                        </p:tav>
                                      </p:tavLst>
                                    </p:anim>
                                  </p:childTnLst>
                                </p:cTn>
                              </p:par>
                              <p:par>
                                <p:cTn id="945" presetID="2" presetClass="entr" presetSubtype="4" fill="hold" grpId="0" nodeType="withEffect">
                                  <p:stCondLst>
                                    <p:cond delay="0"/>
                                  </p:stCondLst>
                                  <p:childTnLst>
                                    <p:set>
                                      <p:cBhvr>
                                        <p:cTn id="946" dur="1" fill="hold">
                                          <p:stCondLst>
                                            <p:cond delay="0"/>
                                          </p:stCondLst>
                                        </p:cTn>
                                        <p:tgtEl>
                                          <p:spTgt spid="26862"/>
                                        </p:tgtEl>
                                        <p:attrNameLst>
                                          <p:attrName>style.visibility</p:attrName>
                                        </p:attrNameLst>
                                      </p:cBhvr>
                                      <p:to>
                                        <p:strVal val="visible"/>
                                      </p:to>
                                    </p:set>
                                    <p:anim calcmode="lin" valueType="num">
                                      <p:cBhvr additive="base">
                                        <p:cTn id="947" dur="500" fill="hold"/>
                                        <p:tgtEl>
                                          <p:spTgt spid="26862"/>
                                        </p:tgtEl>
                                        <p:attrNameLst>
                                          <p:attrName>ppt_x</p:attrName>
                                        </p:attrNameLst>
                                      </p:cBhvr>
                                      <p:tavLst>
                                        <p:tav tm="0">
                                          <p:val>
                                            <p:strVal val="#ppt_x"/>
                                          </p:val>
                                        </p:tav>
                                        <p:tav tm="100000">
                                          <p:val>
                                            <p:strVal val="#ppt_x"/>
                                          </p:val>
                                        </p:tav>
                                      </p:tavLst>
                                    </p:anim>
                                    <p:anim calcmode="lin" valueType="num">
                                      <p:cBhvr additive="base">
                                        <p:cTn id="948" dur="500" fill="hold"/>
                                        <p:tgtEl>
                                          <p:spTgt spid="26862"/>
                                        </p:tgtEl>
                                        <p:attrNameLst>
                                          <p:attrName>ppt_y</p:attrName>
                                        </p:attrNameLst>
                                      </p:cBhvr>
                                      <p:tavLst>
                                        <p:tav tm="0">
                                          <p:val>
                                            <p:strVal val="1+#ppt_h/2"/>
                                          </p:val>
                                        </p:tav>
                                        <p:tav tm="100000">
                                          <p:val>
                                            <p:strVal val="#ppt_y"/>
                                          </p:val>
                                        </p:tav>
                                      </p:tavLst>
                                    </p:anim>
                                  </p:childTnLst>
                                </p:cTn>
                              </p:par>
                              <p:par>
                                <p:cTn id="949" presetID="2" presetClass="entr" presetSubtype="4" fill="hold" grpId="0" nodeType="withEffect">
                                  <p:stCondLst>
                                    <p:cond delay="0"/>
                                  </p:stCondLst>
                                  <p:childTnLst>
                                    <p:set>
                                      <p:cBhvr>
                                        <p:cTn id="950" dur="1" fill="hold">
                                          <p:stCondLst>
                                            <p:cond delay="0"/>
                                          </p:stCondLst>
                                        </p:cTn>
                                        <p:tgtEl>
                                          <p:spTgt spid="26863"/>
                                        </p:tgtEl>
                                        <p:attrNameLst>
                                          <p:attrName>style.visibility</p:attrName>
                                        </p:attrNameLst>
                                      </p:cBhvr>
                                      <p:to>
                                        <p:strVal val="visible"/>
                                      </p:to>
                                    </p:set>
                                    <p:anim calcmode="lin" valueType="num">
                                      <p:cBhvr additive="base">
                                        <p:cTn id="951" dur="500" fill="hold"/>
                                        <p:tgtEl>
                                          <p:spTgt spid="26863"/>
                                        </p:tgtEl>
                                        <p:attrNameLst>
                                          <p:attrName>ppt_x</p:attrName>
                                        </p:attrNameLst>
                                      </p:cBhvr>
                                      <p:tavLst>
                                        <p:tav tm="0">
                                          <p:val>
                                            <p:strVal val="#ppt_x"/>
                                          </p:val>
                                        </p:tav>
                                        <p:tav tm="100000">
                                          <p:val>
                                            <p:strVal val="#ppt_x"/>
                                          </p:val>
                                        </p:tav>
                                      </p:tavLst>
                                    </p:anim>
                                    <p:anim calcmode="lin" valueType="num">
                                      <p:cBhvr additive="base">
                                        <p:cTn id="952" dur="500" fill="hold"/>
                                        <p:tgtEl>
                                          <p:spTgt spid="26863"/>
                                        </p:tgtEl>
                                        <p:attrNameLst>
                                          <p:attrName>ppt_y</p:attrName>
                                        </p:attrNameLst>
                                      </p:cBhvr>
                                      <p:tavLst>
                                        <p:tav tm="0">
                                          <p:val>
                                            <p:strVal val="1+#ppt_h/2"/>
                                          </p:val>
                                        </p:tav>
                                        <p:tav tm="100000">
                                          <p:val>
                                            <p:strVal val="#ppt_y"/>
                                          </p:val>
                                        </p:tav>
                                      </p:tavLst>
                                    </p:anim>
                                  </p:childTnLst>
                                </p:cTn>
                              </p:par>
                              <p:par>
                                <p:cTn id="953" presetID="2" presetClass="entr" presetSubtype="4" fill="hold" grpId="0" nodeType="withEffect">
                                  <p:stCondLst>
                                    <p:cond delay="0"/>
                                  </p:stCondLst>
                                  <p:childTnLst>
                                    <p:set>
                                      <p:cBhvr>
                                        <p:cTn id="954" dur="1" fill="hold">
                                          <p:stCondLst>
                                            <p:cond delay="0"/>
                                          </p:stCondLst>
                                        </p:cTn>
                                        <p:tgtEl>
                                          <p:spTgt spid="26864"/>
                                        </p:tgtEl>
                                        <p:attrNameLst>
                                          <p:attrName>style.visibility</p:attrName>
                                        </p:attrNameLst>
                                      </p:cBhvr>
                                      <p:to>
                                        <p:strVal val="visible"/>
                                      </p:to>
                                    </p:set>
                                    <p:anim calcmode="lin" valueType="num">
                                      <p:cBhvr additive="base">
                                        <p:cTn id="955" dur="500" fill="hold"/>
                                        <p:tgtEl>
                                          <p:spTgt spid="26864"/>
                                        </p:tgtEl>
                                        <p:attrNameLst>
                                          <p:attrName>ppt_x</p:attrName>
                                        </p:attrNameLst>
                                      </p:cBhvr>
                                      <p:tavLst>
                                        <p:tav tm="0">
                                          <p:val>
                                            <p:strVal val="#ppt_x"/>
                                          </p:val>
                                        </p:tav>
                                        <p:tav tm="100000">
                                          <p:val>
                                            <p:strVal val="#ppt_x"/>
                                          </p:val>
                                        </p:tav>
                                      </p:tavLst>
                                    </p:anim>
                                    <p:anim calcmode="lin" valueType="num">
                                      <p:cBhvr additive="base">
                                        <p:cTn id="956" dur="500" fill="hold"/>
                                        <p:tgtEl>
                                          <p:spTgt spid="26864"/>
                                        </p:tgtEl>
                                        <p:attrNameLst>
                                          <p:attrName>ppt_y</p:attrName>
                                        </p:attrNameLst>
                                      </p:cBhvr>
                                      <p:tavLst>
                                        <p:tav tm="0">
                                          <p:val>
                                            <p:strVal val="1+#ppt_h/2"/>
                                          </p:val>
                                        </p:tav>
                                        <p:tav tm="100000">
                                          <p:val>
                                            <p:strVal val="#ppt_y"/>
                                          </p:val>
                                        </p:tav>
                                      </p:tavLst>
                                    </p:anim>
                                  </p:childTnLst>
                                </p:cTn>
                              </p:par>
                              <p:par>
                                <p:cTn id="957" presetID="2" presetClass="entr" presetSubtype="4" fill="hold" grpId="0" nodeType="withEffect">
                                  <p:stCondLst>
                                    <p:cond delay="0"/>
                                  </p:stCondLst>
                                  <p:childTnLst>
                                    <p:set>
                                      <p:cBhvr>
                                        <p:cTn id="958" dur="1" fill="hold">
                                          <p:stCondLst>
                                            <p:cond delay="0"/>
                                          </p:stCondLst>
                                        </p:cTn>
                                        <p:tgtEl>
                                          <p:spTgt spid="26865"/>
                                        </p:tgtEl>
                                        <p:attrNameLst>
                                          <p:attrName>style.visibility</p:attrName>
                                        </p:attrNameLst>
                                      </p:cBhvr>
                                      <p:to>
                                        <p:strVal val="visible"/>
                                      </p:to>
                                    </p:set>
                                    <p:anim calcmode="lin" valueType="num">
                                      <p:cBhvr additive="base">
                                        <p:cTn id="959" dur="500" fill="hold"/>
                                        <p:tgtEl>
                                          <p:spTgt spid="26865"/>
                                        </p:tgtEl>
                                        <p:attrNameLst>
                                          <p:attrName>ppt_x</p:attrName>
                                        </p:attrNameLst>
                                      </p:cBhvr>
                                      <p:tavLst>
                                        <p:tav tm="0">
                                          <p:val>
                                            <p:strVal val="#ppt_x"/>
                                          </p:val>
                                        </p:tav>
                                        <p:tav tm="100000">
                                          <p:val>
                                            <p:strVal val="#ppt_x"/>
                                          </p:val>
                                        </p:tav>
                                      </p:tavLst>
                                    </p:anim>
                                    <p:anim calcmode="lin" valueType="num">
                                      <p:cBhvr additive="base">
                                        <p:cTn id="960" dur="500" fill="hold"/>
                                        <p:tgtEl>
                                          <p:spTgt spid="26865"/>
                                        </p:tgtEl>
                                        <p:attrNameLst>
                                          <p:attrName>ppt_y</p:attrName>
                                        </p:attrNameLst>
                                      </p:cBhvr>
                                      <p:tavLst>
                                        <p:tav tm="0">
                                          <p:val>
                                            <p:strVal val="1+#ppt_h/2"/>
                                          </p:val>
                                        </p:tav>
                                        <p:tav tm="100000">
                                          <p:val>
                                            <p:strVal val="#ppt_y"/>
                                          </p:val>
                                        </p:tav>
                                      </p:tavLst>
                                    </p:anim>
                                  </p:childTnLst>
                                </p:cTn>
                              </p:par>
                              <p:par>
                                <p:cTn id="961" presetID="2" presetClass="entr" presetSubtype="4" fill="hold" grpId="0" nodeType="withEffect">
                                  <p:stCondLst>
                                    <p:cond delay="0"/>
                                  </p:stCondLst>
                                  <p:childTnLst>
                                    <p:set>
                                      <p:cBhvr>
                                        <p:cTn id="962" dur="1" fill="hold">
                                          <p:stCondLst>
                                            <p:cond delay="0"/>
                                          </p:stCondLst>
                                        </p:cTn>
                                        <p:tgtEl>
                                          <p:spTgt spid="26866"/>
                                        </p:tgtEl>
                                        <p:attrNameLst>
                                          <p:attrName>style.visibility</p:attrName>
                                        </p:attrNameLst>
                                      </p:cBhvr>
                                      <p:to>
                                        <p:strVal val="visible"/>
                                      </p:to>
                                    </p:set>
                                    <p:anim calcmode="lin" valueType="num">
                                      <p:cBhvr additive="base">
                                        <p:cTn id="963" dur="500" fill="hold"/>
                                        <p:tgtEl>
                                          <p:spTgt spid="26866"/>
                                        </p:tgtEl>
                                        <p:attrNameLst>
                                          <p:attrName>ppt_x</p:attrName>
                                        </p:attrNameLst>
                                      </p:cBhvr>
                                      <p:tavLst>
                                        <p:tav tm="0">
                                          <p:val>
                                            <p:strVal val="#ppt_x"/>
                                          </p:val>
                                        </p:tav>
                                        <p:tav tm="100000">
                                          <p:val>
                                            <p:strVal val="#ppt_x"/>
                                          </p:val>
                                        </p:tav>
                                      </p:tavLst>
                                    </p:anim>
                                    <p:anim calcmode="lin" valueType="num">
                                      <p:cBhvr additive="base">
                                        <p:cTn id="964" dur="500" fill="hold"/>
                                        <p:tgtEl>
                                          <p:spTgt spid="26866"/>
                                        </p:tgtEl>
                                        <p:attrNameLst>
                                          <p:attrName>ppt_y</p:attrName>
                                        </p:attrNameLst>
                                      </p:cBhvr>
                                      <p:tavLst>
                                        <p:tav tm="0">
                                          <p:val>
                                            <p:strVal val="1+#ppt_h/2"/>
                                          </p:val>
                                        </p:tav>
                                        <p:tav tm="100000">
                                          <p:val>
                                            <p:strVal val="#ppt_y"/>
                                          </p:val>
                                        </p:tav>
                                      </p:tavLst>
                                    </p:anim>
                                  </p:childTnLst>
                                </p:cTn>
                              </p:par>
                              <p:par>
                                <p:cTn id="965" presetID="2" presetClass="entr" presetSubtype="4" fill="hold" grpId="0" nodeType="withEffect">
                                  <p:stCondLst>
                                    <p:cond delay="0"/>
                                  </p:stCondLst>
                                  <p:childTnLst>
                                    <p:set>
                                      <p:cBhvr>
                                        <p:cTn id="966" dur="1" fill="hold">
                                          <p:stCondLst>
                                            <p:cond delay="0"/>
                                          </p:stCondLst>
                                        </p:cTn>
                                        <p:tgtEl>
                                          <p:spTgt spid="26867"/>
                                        </p:tgtEl>
                                        <p:attrNameLst>
                                          <p:attrName>style.visibility</p:attrName>
                                        </p:attrNameLst>
                                      </p:cBhvr>
                                      <p:to>
                                        <p:strVal val="visible"/>
                                      </p:to>
                                    </p:set>
                                    <p:anim calcmode="lin" valueType="num">
                                      <p:cBhvr additive="base">
                                        <p:cTn id="967" dur="500" fill="hold"/>
                                        <p:tgtEl>
                                          <p:spTgt spid="26867"/>
                                        </p:tgtEl>
                                        <p:attrNameLst>
                                          <p:attrName>ppt_x</p:attrName>
                                        </p:attrNameLst>
                                      </p:cBhvr>
                                      <p:tavLst>
                                        <p:tav tm="0">
                                          <p:val>
                                            <p:strVal val="#ppt_x"/>
                                          </p:val>
                                        </p:tav>
                                        <p:tav tm="100000">
                                          <p:val>
                                            <p:strVal val="#ppt_x"/>
                                          </p:val>
                                        </p:tav>
                                      </p:tavLst>
                                    </p:anim>
                                    <p:anim calcmode="lin" valueType="num">
                                      <p:cBhvr additive="base">
                                        <p:cTn id="968" dur="500" fill="hold"/>
                                        <p:tgtEl>
                                          <p:spTgt spid="26867"/>
                                        </p:tgtEl>
                                        <p:attrNameLst>
                                          <p:attrName>ppt_y</p:attrName>
                                        </p:attrNameLst>
                                      </p:cBhvr>
                                      <p:tavLst>
                                        <p:tav tm="0">
                                          <p:val>
                                            <p:strVal val="1+#ppt_h/2"/>
                                          </p:val>
                                        </p:tav>
                                        <p:tav tm="100000">
                                          <p:val>
                                            <p:strVal val="#ppt_y"/>
                                          </p:val>
                                        </p:tav>
                                      </p:tavLst>
                                    </p:anim>
                                  </p:childTnLst>
                                </p:cTn>
                              </p:par>
                              <p:par>
                                <p:cTn id="969" presetID="2" presetClass="entr" presetSubtype="4" fill="hold" grpId="0" nodeType="withEffect">
                                  <p:stCondLst>
                                    <p:cond delay="0"/>
                                  </p:stCondLst>
                                  <p:childTnLst>
                                    <p:set>
                                      <p:cBhvr>
                                        <p:cTn id="970" dur="1" fill="hold">
                                          <p:stCondLst>
                                            <p:cond delay="0"/>
                                          </p:stCondLst>
                                        </p:cTn>
                                        <p:tgtEl>
                                          <p:spTgt spid="26868"/>
                                        </p:tgtEl>
                                        <p:attrNameLst>
                                          <p:attrName>style.visibility</p:attrName>
                                        </p:attrNameLst>
                                      </p:cBhvr>
                                      <p:to>
                                        <p:strVal val="visible"/>
                                      </p:to>
                                    </p:set>
                                    <p:anim calcmode="lin" valueType="num">
                                      <p:cBhvr additive="base">
                                        <p:cTn id="971" dur="500" fill="hold"/>
                                        <p:tgtEl>
                                          <p:spTgt spid="26868"/>
                                        </p:tgtEl>
                                        <p:attrNameLst>
                                          <p:attrName>ppt_x</p:attrName>
                                        </p:attrNameLst>
                                      </p:cBhvr>
                                      <p:tavLst>
                                        <p:tav tm="0">
                                          <p:val>
                                            <p:strVal val="#ppt_x"/>
                                          </p:val>
                                        </p:tav>
                                        <p:tav tm="100000">
                                          <p:val>
                                            <p:strVal val="#ppt_x"/>
                                          </p:val>
                                        </p:tav>
                                      </p:tavLst>
                                    </p:anim>
                                    <p:anim calcmode="lin" valueType="num">
                                      <p:cBhvr additive="base">
                                        <p:cTn id="972" dur="500" fill="hold"/>
                                        <p:tgtEl>
                                          <p:spTgt spid="26868"/>
                                        </p:tgtEl>
                                        <p:attrNameLst>
                                          <p:attrName>ppt_y</p:attrName>
                                        </p:attrNameLst>
                                      </p:cBhvr>
                                      <p:tavLst>
                                        <p:tav tm="0">
                                          <p:val>
                                            <p:strVal val="1+#ppt_h/2"/>
                                          </p:val>
                                        </p:tav>
                                        <p:tav tm="100000">
                                          <p:val>
                                            <p:strVal val="#ppt_y"/>
                                          </p:val>
                                        </p:tav>
                                      </p:tavLst>
                                    </p:anim>
                                  </p:childTnLst>
                                </p:cTn>
                              </p:par>
                              <p:par>
                                <p:cTn id="973" presetID="2" presetClass="entr" presetSubtype="4" fill="hold" grpId="0" nodeType="withEffect">
                                  <p:stCondLst>
                                    <p:cond delay="0"/>
                                  </p:stCondLst>
                                  <p:childTnLst>
                                    <p:set>
                                      <p:cBhvr>
                                        <p:cTn id="974" dur="1" fill="hold">
                                          <p:stCondLst>
                                            <p:cond delay="0"/>
                                          </p:stCondLst>
                                        </p:cTn>
                                        <p:tgtEl>
                                          <p:spTgt spid="26869"/>
                                        </p:tgtEl>
                                        <p:attrNameLst>
                                          <p:attrName>style.visibility</p:attrName>
                                        </p:attrNameLst>
                                      </p:cBhvr>
                                      <p:to>
                                        <p:strVal val="visible"/>
                                      </p:to>
                                    </p:set>
                                    <p:anim calcmode="lin" valueType="num">
                                      <p:cBhvr additive="base">
                                        <p:cTn id="975" dur="500" fill="hold"/>
                                        <p:tgtEl>
                                          <p:spTgt spid="26869"/>
                                        </p:tgtEl>
                                        <p:attrNameLst>
                                          <p:attrName>ppt_x</p:attrName>
                                        </p:attrNameLst>
                                      </p:cBhvr>
                                      <p:tavLst>
                                        <p:tav tm="0">
                                          <p:val>
                                            <p:strVal val="#ppt_x"/>
                                          </p:val>
                                        </p:tav>
                                        <p:tav tm="100000">
                                          <p:val>
                                            <p:strVal val="#ppt_x"/>
                                          </p:val>
                                        </p:tav>
                                      </p:tavLst>
                                    </p:anim>
                                    <p:anim calcmode="lin" valueType="num">
                                      <p:cBhvr additive="base">
                                        <p:cTn id="976" dur="500" fill="hold"/>
                                        <p:tgtEl>
                                          <p:spTgt spid="26869"/>
                                        </p:tgtEl>
                                        <p:attrNameLst>
                                          <p:attrName>ppt_y</p:attrName>
                                        </p:attrNameLst>
                                      </p:cBhvr>
                                      <p:tavLst>
                                        <p:tav tm="0">
                                          <p:val>
                                            <p:strVal val="1+#ppt_h/2"/>
                                          </p:val>
                                        </p:tav>
                                        <p:tav tm="100000">
                                          <p:val>
                                            <p:strVal val="#ppt_y"/>
                                          </p:val>
                                        </p:tav>
                                      </p:tavLst>
                                    </p:anim>
                                  </p:childTnLst>
                                </p:cTn>
                              </p:par>
                              <p:par>
                                <p:cTn id="977" presetID="2" presetClass="entr" presetSubtype="4" fill="hold" grpId="0" nodeType="withEffect">
                                  <p:stCondLst>
                                    <p:cond delay="0"/>
                                  </p:stCondLst>
                                  <p:childTnLst>
                                    <p:set>
                                      <p:cBhvr>
                                        <p:cTn id="978" dur="1" fill="hold">
                                          <p:stCondLst>
                                            <p:cond delay="0"/>
                                          </p:stCondLst>
                                        </p:cTn>
                                        <p:tgtEl>
                                          <p:spTgt spid="26870"/>
                                        </p:tgtEl>
                                        <p:attrNameLst>
                                          <p:attrName>style.visibility</p:attrName>
                                        </p:attrNameLst>
                                      </p:cBhvr>
                                      <p:to>
                                        <p:strVal val="visible"/>
                                      </p:to>
                                    </p:set>
                                    <p:anim calcmode="lin" valueType="num">
                                      <p:cBhvr additive="base">
                                        <p:cTn id="979" dur="500" fill="hold"/>
                                        <p:tgtEl>
                                          <p:spTgt spid="26870"/>
                                        </p:tgtEl>
                                        <p:attrNameLst>
                                          <p:attrName>ppt_x</p:attrName>
                                        </p:attrNameLst>
                                      </p:cBhvr>
                                      <p:tavLst>
                                        <p:tav tm="0">
                                          <p:val>
                                            <p:strVal val="#ppt_x"/>
                                          </p:val>
                                        </p:tav>
                                        <p:tav tm="100000">
                                          <p:val>
                                            <p:strVal val="#ppt_x"/>
                                          </p:val>
                                        </p:tav>
                                      </p:tavLst>
                                    </p:anim>
                                    <p:anim calcmode="lin" valueType="num">
                                      <p:cBhvr additive="base">
                                        <p:cTn id="980" dur="500" fill="hold"/>
                                        <p:tgtEl>
                                          <p:spTgt spid="26870"/>
                                        </p:tgtEl>
                                        <p:attrNameLst>
                                          <p:attrName>ppt_y</p:attrName>
                                        </p:attrNameLst>
                                      </p:cBhvr>
                                      <p:tavLst>
                                        <p:tav tm="0">
                                          <p:val>
                                            <p:strVal val="1+#ppt_h/2"/>
                                          </p:val>
                                        </p:tav>
                                        <p:tav tm="100000">
                                          <p:val>
                                            <p:strVal val="#ppt_y"/>
                                          </p:val>
                                        </p:tav>
                                      </p:tavLst>
                                    </p:anim>
                                  </p:childTnLst>
                                </p:cTn>
                              </p:par>
                              <p:par>
                                <p:cTn id="981" presetID="2" presetClass="entr" presetSubtype="4" fill="hold" grpId="0" nodeType="withEffect">
                                  <p:stCondLst>
                                    <p:cond delay="0"/>
                                  </p:stCondLst>
                                  <p:childTnLst>
                                    <p:set>
                                      <p:cBhvr>
                                        <p:cTn id="982" dur="1" fill="hold">
                                          <p:stCondLst>
                                            <p:cond delay="0"/>
                                          </p:stCondLst>
                                        </p:cTn>
                                        <p:tgtEl>
                                          <p:spTgt spid="26871"/>
                                        </p:tgtEl>
                                        <p:attrNameLst>
                                          <p:attrName>style.visibility</p:attrName>
                                        </p:attrNameLst>
                                      </p:cBhvr>
                                      <p:to>
                                        <p:strVal val="visible"/>
                                      </p:to>
                                    </p:set>
                                    <p:anim calcmode="lin" valueType="num">
                                      <p:cBhvr additive="base">
                                        <p:cTn id="983" dur="500" fill="hold"/>
                                        <p:tgtEl>
                                          <p:spTgt spid="26871"/>
                                        </p:tgtEl>
                                        <p:attrNameLst>
                                          <p:attrName>ppt_x</p:attrName>
                                        </p:attrNameLst>
                                      </p:cBhvr>
                                      <p:tavLst>
                                        <p:tav tm="0">
                                          <p:val>
                                            <p:strVal val="#ppt_x"/>
                                          </p:val>
                                        </p:tav>
                                        <p:tav tm="100000">
                                          <p:val>
                                            <p:strVal val="#ppt_x"/>
                                          </p:val>
                                        </p:tav>
                                      </p:tavLst>
                                    </p:anim>
                                    <p:anim calcmode="lin" valueType="num">
                                      <p:cBhvr additive="base">
                                        <p:cTn id="984" dur="500" fill="hold"/>
                                        <p:tgtEl>
                                          <p:spTgt spid="26871"/>
                                        </p:tgtEl>
                                        <p:attrNameLst>
                                          <p:attrName>ppt_y</p:attrName>
                                        </p:attrNameLst>
                                      </p:cBhvr>
                                      <p:tavLst>
                                        <p:tav tm="0">
                                          <p:val>
                                            <p:strVal val="1+#ppt_h/2"/>
                                          </p:val>
                                        </p:tav>
                                        <p:tav tm="100000">
                                          <p:val>
                                            <p:strVal val="#ppt_y"/>
                                          </p:val>
                                        </p:tav>
                                      </p:tavLst>
                                    </p:anim>
                                  </p:childTnLst>
                                </p:cTn>
                              </p:par>
                              <p:par>
                                <p:cTn id="985" presetID="2" presetClass="entr" presetSubtype="4" fill="hold" grpId="0" nodeType="withEffect">
                                  <p:stCondLst>
                                    <p:cond delay="0"/>
                                  </p:stCondLst>
                                  <p:childTnLst>
                                    <p:set>
                                      <p:cBhvr>
                                        <p:cTn id="986" dur="1" fill="hold">
                                          <p:stCondLst>
                                            <p:cond delay="0"/>
                                          </p:stCondLst>
                                        </p:cTn>
                                        <p:tgtEl>
                                          <p:spTgt spid="26872"/>
                                        </p:tgtEl>
                                        <p:attrNameLst>
                                          <p:attrName>style.visibility</p:attrName>
                                        </p:attrNameLst>
                                      </p:cBhvr>
                                      <p:to>
                                        <p:strVal val="visible"/>
                                      </p:to>
                                    </p:set>
                                    <p:anim calcmode="lin" valueType="num">
                                      <p:cBhvr additive="base">
                                        <p:cTn id="987" dur="500" fill="hold"/>
                                        <p:tgtEl>
                                          <p:spTgt spid="26872"/>
                                        </p:tgtEl>
                                        <p:attrNameLst>
                                          <p:attrName>ppt_x</p:attrName>
                                        </p:attrNameLst>
                                      </p:cBhvr>
                                      <p:tavLst>
                                        <p:tav tm="0">
                                          <p:val>
                                            <p:strVal val="#ppt_x"/>
                                          </p:val>
                                        </p:tav>
                                        <p:tav tm="100000">
                                          <p:val>
                                            <p:strVal val="#ppt_x"/>
                                          </p:val>
                                        </p:tav>
                                      </p:tavLst>
                                    </p:anim>
                                    <p:anim calcmode="lin" valueType="num">
                                      <p:cBhvr additive="base">
                                        <p:cTn id="988" dur="500" fill="hold"/>
                                        <p:tgtEl>
                                          <p:spTgt spid="26872"/>
                                        </p:tgtEl>
                                        <p:attrNameLst>
                                          <p:attrName>ppt_y</p:attrName>
                                        </p:attrNameLst>
                                      </p:cBhvr>
                                      <p:tavLst>
                                        <p:tav tm="0">
                                          <p:val>
                                            <p:strVal val="1+#ppt_h/2"/>
                                          </p:val>
                                        </p:tav>
                                        <p:tav tm="100000">
                                          <p:val>
                                            <p:strVal val="#ppt_y"/>
                                          </p:val>
                                        </p:tav>
                                      </p:tavLst>
                                    </p:anim>
                                  </p:childTnLst>
                                </p:cTn>
                              </p:par>
                              <p:par>
                                <p:cTn id="989" presetID="2" presetClass="entr" presetSubtype="4" fill="hold" grpId="0" nodeType="withEffect">
                                  <p:stCondLst>
                                    <p:cond delay="0"/>
                                  </p:stCondLst>
                                  <p:childTnLst>
                                    <p:set>
                                      <p:cBhvr>
                                        <p:cTn id="990" dur="1" fill="hold">
                                          <p:stCondLst>
                                            <p:cond delay="0"/>
                                          </p:stCondLst>
                                        </p:cTn>
                                        <p:tgtEl>
                                          <p:spTgt spid="26873"/>
                                        </p:tgtEl>
                                        <p:attrNameLst>
                                          <p:attrName>style.visibility</p:attrName>
                                        </p:attrNameLst>
                                      </p:cBhvr>
                                      <p:to>
                                        <p:strVal val="visible"/>
                                      </p:to>
                                    </p:set>
                                    <p:anim calcmode="lin" valueType="num">
                                      <p:cBhvr additive="base">
                                        <p:cTn id="991" dur="500" fill="hold"/>
                                        <p:tgtEl>
                                          <p:spTgt spid="26873"/>
                                        </p:tgtEl>
                                        <p:attrNameLst>
                                          <p:attrName>ppt_x</p:attrName>
                                        </p:attrNameLst>
                                      </p:cBhvr>
                                      <p:tavLst>
                                        <p:tav tm="0">
                                          <p:val>
                                            <p:strVal val="#ppt_x"/>
                                          </p:val>
                                        </p:tav>
                                        <p:tav tm="100000">
                                          <p:val>
                                            <p:strVal val="#ppt_x"/>
                                          </p:val>
                                        </p:tav>
                                      </p:tavLst>
                                    </p:anim>
                                    <p:anim calcmode="lin" valueType="num">
                                      <p:cBhvr additive="base">
                                        <p:cTn id="992" dur="500" fill="hold"/>
                                        <p:tgtEl>
                                          <p:spTgt spid="26873"/>
                                        </p:tgtEl>
                                        <p:attrNameLst>
                                          <p:attrName>ppt_y</p:attrName>
                                        </p:attrNameLst>
                                      </p:cBhvr>
                                      <p:tavLst>
                                        <p:tav tm="0">
                                          <p:val>
                                            <p:strVal val="1+#ppt_h/2"/>
                                          </p:val>
                                        </p:tav>
                                        <p:tav tm="100000">
                                          <p:val>
                                            <p:strVal val="#ppt_y"/>
                                          </p:val>
                                        </p:tav>
                                      </p:tavLst>
                                    </p:anim>
                                  </p:childTnLst>
                                </p:cTn>
                              </p:par>
                              <p:par>
                                <p:cTn id="993" presetID="2" presetClass="entr" presetSubtype="4" fill="hold" grpId="0" nodeType="withEffect">
                                  <p:stCondLst>
                                    <p:cond delay="0"/>
                                  </p:stCondLst>
                                  <p:childTnLst>
                                    <p:set>
                                      <p:cBhvr>
                                        <p:cTn id="994" dur="1" fill="hold">
                                          <p:stCondLst>
                                            <p:cond delay="0"/>
                                          </p:stCondLst>
                                        </p:cTn>
                                        <p:tgtEl>
                                          <p:spTgt spid="26874"/>
                                        </p:tgtEl>
                                        <p:attrNameLst>
                                          <p:attrName>style.visibility</p:attrName>
                                        </p:attrNameLst>
                                      </p:cBhvr>
                                      <p:to>
                                        <p:strVal val="visible"/>
                                      </p:to>
                                    </p:set>
                                    <p:anim calcmode="lin" valueType="num">
                                      <p:cBhvr additive="base">
                                        <p:cTn id="995" dur="500" fill="hold"/>
                                        <p:tgtEl>
                                          <p:spTgt spid="26874"/>
                                        </p:tgtEl>
                                        <p:attrNameLst>
                                          <p:attrName>ppt_x</p:attrName>
                                        </p:attrNameLst>
                                      </p:cBhvr>
                                      <p:tavLst>
                                        <p:tav tm="0">
                                          <p:val>
                                            <p:strVal val="#ppt_x"/>
                                          </p:val>
                                        </p:tav>
                                        <p:tav tm="100000">
                                          <p:val>
                                            <p:strVal val="#ppt_x"/>
                                          </p:val>
                                        </p:tav>
                                      </p:tavLst>
                                    </p:anim>
                                    <p:anim calcmode="lin" valueType="num">
                                      <p:cBhvr additive="base">
                                        <p:cTn id="996" dur="500" fill="hold"/>
                                        <p:tgtEl>
                                          <p:spTgt spid="26874"/>
                                        </p:tgtEl>
                                        <p:attrNameLst>
                                          <p:attrName>ppt_y</p:attrName>
                                        </p:attrNameLst>
                                      </p:cBhvr>
                                      <p:tavLst>
                                        <p:tav tm="0">
                                          <p:val>
                                            <p:strVal val="1+#ppt_h/2"/>
                                          </p:val>
                                        </p:tav>
                                        <p:tav tm="100000">
                                          <p:val>
                                            <p:strVal val="#ppt_y"/>
                                          </p:val>
                                        </p:tav>
                                      </p:tavLst>
                                    </p:anim>
                                  </p:childTnLst>
                                </p:cTn>
                              </p:par>
                              <p:par>
                                <p:cTn id="997" presetID="2" presetClass="entr" presetSubtype="4" fill="hold" grpId="0" nodeType="withEffect">
                                  <p:stCondLst>
                                    <p:cond delay="0"/>
                                  </p:stCondLst>
                                  <p:childTnLst>
                                    <p:set>
                                      <p:cBhvr>
                                        <p:cTn id="998" dur="1" fill="hold">
                                          <p:stCondLst>
                                            <p:cond delay="0"/>
                                          </p:stCondLst>
                                        </p:cTn>
                                        <p:tgtEl>
                                          <p:spTgt spid="26875"/>
                                        </p:tgtEl>
                                        <p:attrNameLst>
                                          <p:attrName>style.visibility</p:attrName>
                                        </p:attrNameLst>
                                      </p:cBhvr>
                                      <p:to>
                                        <p:strVal val="visible"/>
                                      </p:to>
                                    </p:set>
                                    <p:anim calcmode="lin" valueType="num">
                                      <p:cBhvr additive="base">
                                        <p:cTn id="999" dur="500" fill="hold"/>
                                        <p:tgtEl>
                                          <p:spTgt spid="26875"/>
                                        </p:tgtEl>
                                        <p:attrNameLst>
                                          <p:attrName>ppt_x</p:attrName>
                                        </p:attrNameLst>
                                      </p:cBhvr>
                                      <p:tavLst>
                                        <p:tav tm="0">
                                          <p:val>
                                            <p:strVal val="#ppt_x"/>
                                          </p:val>
                                        </p:tav>
                                        <p:tav tm="100000">
                                          <p:val>
                                            <p:strVal val="#ppt_x"/>
                                          </p:val>
                                        </p:tav>
                                      </p:tavLst>
                                    </p:anim>
                                    <p:anim calcmode="lin" valueType="num">
                                      <p:cBhvr additive="base">
                                        <p:cTn id="1000" dur="500" fill="hold"/>
                                        <p:tgtEl>
                                          <p:spTgt spid="26875"/>
                                        </p:tgtEl>
                                        <p:attrNameLst>
                                          <p:attrName>ppt_y</p:attrName>
                                        </p:attrNameLst>
                                      </p:cBhvr>
                                      <p:tavLst>
                                        <p:tav tm="0">
                                          <p:val>
                                            <p:strVal val="1+#ppt_h/2"/>
                                          </p:val>
                                        </p:tav>
                                        <p:tav tm="100000">
                                          <p:val>
                                            <p:strVal val="#ppt_y"/>
                                          </p:val>
                                        </p:tav>
                                      </p:tavLst>
                                    </p:anim>
                                  </p:childTnLst>
                                </p:cTn>
                              </p:par>
                              <p:par>
                                <p:cTn id="1001" presetID="2" presetClass="entr" presetSubtype="4" fill="hold" grpId="0" nodeType="withEffect">
                                  <p:stCondLst>
                                    <p:cond delay="0"/>
                                  </p:stCondLst>
                                  <p:childTnLst>
                                    <p:set>
                                      <p:cBhvr>
                                        <p:cTn id="1002" dur="1" fill="hold">
                                          <p:stCondLst>
                                            <p:cond delay="0"/>
                                          </p:stCondLst>
                                        </p:cTn>
                                        <p:tgtEl>
                                          <p:spTgt spid="26876"/>
                                        </p:tgtEl>
                                        <p:attrNameLst>
                                          <p:attrName>style.visibility</p:attrName>
                                        </p:attrNameLst>
                                      </p:cBhvr>
                                      <p:to>
                                        <p:strVal val="visible"/>
                                      </p:to>
                                    </p:set>
                                    <p:anim calcmode="lin" valueType="num">
                                      <p:cBhvr additive="base">
                                        <p:cTn id="1003" dur="500" fill="hold"/>
                                        <p:tgtEl>
                                          <p:spTgt spid="26876"/>
                                        </p:tgtEl>
                                        <p:attrNameLst>
                                          <p:attrName>ppt_x</p:attrName>
                                        </p:attrNameLst>
                                      </p:cBhvr>
                                      <p:tavLst>
                                        <p:tav tm="0">
                                          <p:val>
                                            <p:strVal val="#ppt_x"/>
                                          </p:val>
                                        </p:tav>
                                        <p:tav tm="100000">
                                          <p:val>
                                            <p:strVal val="#ppt_x"/>
                                          </p:val>
                                        </p:tav>
                                      </p:tavLst>
                                    </p:anim>
                                    <p:anim calcmode="lin" valueType="num">
                                      <p:cBhvr additive="base">
                                        <p:cTn id="1004" dur="500" fill="hold"/>
                                        <p:tgtEl>
                                          <p:spTgt spid="26876"/>
                                        </p:tgtEl>
                                        <p:attrNameLst>
                                          <p:attrName>ppt_y</p:attrName>
                                        </p:attrNameLst>
                                      </p:cBhvr>
                                      <p:tavLst>
                                        <p:tav tm="0">
                                          <p:val>
                                            <p:strVal val="1+#ppt_h/2"/>
                                          </p:val>
                                        </p:tav>
                                        <p:tav tm="100000">
                                          <p:val>
                                            <p:strVal val="#ppt_y"/>
                                          </p:val>
                                        </p:tav>
                                      </p:tavLst>
                                    </p:anim>
                                  </p:childTnLst>
                                </p:cTn>
                              </p:par>
                              <p:par>
                                <p:cTn id="1005" presetID="2" presetClass="entr" presetSubtype="4" fill="hold" grpId="0" nodeType="withEffect">
                                  <p:stCondLst>
                                    <p:cond delay="0"/>
                                  </p:stCondLst>
                                  <p:childTnLst>
                                    <p:set>
                                      <p:cBhvr>
                                        <p:cTn id="1006" dur="1" fill="hold">
                                          <p:stCondLst>
                                            <p:cond delay="0"/>
                                          </p:stCondLst>
                                        </p:cTn>
                                        <p:tgtEl>
                                          <p:spTgt spid="26877"/>
                                        </p:tgtEl>
                                        <p:attrNameLst>
                                          <p:attrName>style.visibility</p:attrName>
                                        </p:attrNameLst>
                                      </p:cBhvr>
                                      <p:to>
                                        <p:strVal val="visible"/>
                                      </p:to>
                                    </p:set>
                                    <p:anim calcmode="lin" valueType="num">
                                      <p:cBhvr additive="base">
                                        <p:cTn id="1007" dur="500" fill="hold"/>
                                        <p:tgtEl>
                                          <p:spTgt spid="26877"/>
                                        </p:tgtEl>
                                        <p:attrNameLst>
                                          <p:attrName>ppt_x</p:attrName>
                                        </p:attrNameLst>
                                      </p:cBhvr>
                                      <p:tavLst>
                                        <p:tav tm="0">
                                          <p:val>
                                            <p:strVal val="#ppt_x"/>
                                          </p:val>
                                        </p:tav>
                                        <p:tav tm="100000">
                                          <p:val>
                                            <p:strVal val="#ppt_x"/>
                                          </p:val>
                                        </p:tav>
                                      </p:tavLst>
                                    </p:anim>
                                    <p:anim calcmode="lin" valueType="num">
                                      <p:cBhvr additive="base">
                                        <p:cTn id="1008" dur="500" fill="hold"/>
                                        <p:tgtEl>
                                          <p:spTgt spid="26877"/>
                                        </p:tgtEl>
                                        <p:attrNameLst>
                                          <p:attrName>ppt_y</p:attrName>
                                        </p:attrNameLst>
                                      </p:cBhvr>
                                      <p:tavLst>
                                        <p:tav tm="0">
                                          <p:val>
                                            <p:strVal val="1+#ppt_h/2"/>
                                          </p:val>
                                        </p:tav>
                                        <p:tav tm="100000">
                                          <p:val>
                                            <p:strVal val="#ppt_y"/>
                                          </p:val>
                                        </p:tav>
                                      </p:tavLst>
                                    </p:anim>
                                  </p:childTnLst>
                                </p:cTn>
                              </p:par>
                              <p:par>
                                <p:cTn id="1009" presetID="2" presetClass="entr" presetSubtype="4" fill="hold" grpId="0" nodeType="withEffect">
                                  <p:stCondLst>
                                    <p:cond delay="0"/>
                                  </p:stCondLst>
                                  <p:childTnLst>
                                    <p:set>
                                      <p:cBhvr>
                                        <p:cTn id="1010" dur="1" fill="hold">
                                          <p:stCondLst>
                                            <p:cond delay="0"/>
                                          </p:stCondLst>
                                        </p:cTn>
                                        <p:tgtEl>
                                          <p:spTgt spid="26878"/>
                                        </p:tgtEl>
                                        <p:attrNameLst>
                                          <p:attrName>style.visibility</p:attrName>
                                        </p:attrNameLst>
                                      </p:cBhvr>
                                      <p:to>
                                        <p:strVal val="visible"/>
                                      </p:to>
                                    </p:set>
                                    <p:anim calcmode="lin" valueType="num">
                                      <p:cBhvr additive="base">
                                        <p:cTn id="1011" dur="500" fill="hold"/>
                                        <p:tgtEl>
                                          <p:spTgt spid="26878"/>
                                        </p:tgtEl>
                                        <p:attrNameLst>
                                          <p:attrName>ppt_x</p:attrName>
                                        </p:attrNameLst>
                                      </p:cBhvr>
                                      <p:tavLst>
                                        <p:tav tm="0">
                                          <p:val>
                                            <p:strVal val="#ppt_x"/>
                                          </p:val>
                                        </p:tav>
                                        <p:tav tm="100000">
                                          <p:val>
                                            <p:strVal val="#ppt_x"/>
                                          </p:val>
                                        </p:tav>
                                      </p:tavLst>
                                    </p:anim>
                                    <p:anim calcmode="lin" valueType="num">
                                      <p:cBhvr additive="base">
                                        <p:cTn id="1012" dur="500" fill="hold"/>
                                        <p:tgtEl>
                                          <p:spTgt spid="26878"/>
                                        </p:tgtEl>
                                        <p:attrNameLst>
                                          <p:attrName>ppt_y</p:attrName>
                                        </p:attrNameLst>
                                      </p:cBhvr>
                                      <p:tavLst>
                                        <p:tav tm="0">
                                          <p:val>
                                            <p:strVal val="1+#ppt_h/2"/>
                                          </p:val>
                                        </p:tav>
                                        <p:tav tm="100000">
                                          <p:val>
                                            <p:strVal val="#ppt_y"/>
                                          </p:val>
                                        </p:tav>
                                      </p:tavLst>
                                    </p:anim>
                                  </p:childTnLst>
                                </p:cTn>
                              </p:par>
                              <p:par>
                                <p:cTn id="1013" presetID="2" presetClass="entr" presetSubtype="4" fill="hold" grpId="0" nodeType="withEffect">
                                  <p:stCondLst>
                                    <p:cond delay="0"/>
                                  </p:stCondLst>
                                  <p:childTnLst>
                                    <p:set>
                                      <p:cBhvr>
                                        <p:cTn id="1014" dur="1" fill="hold">
                                          <p:stCondLst>
                                            <p:cond delay="0"/>
                                          </p:stCondLst>
                                        </p:cTn>
                                        <p:tgtEl>
                                          <p:spTgt spid="26879"/>
                                        </p:tgtEl>
                                        <p:attrNameLst>
                                          <p:attrName>style.visibility</p:attrName>
                                        </p:attrNameLst>
                                      </p:cBhvr>
                                      <p:to>
                                        <p:strVal val="visible"/>
                                      </p:to>
                                    </p:set>
                                    <p:anim calcmode="lin" valueType="num">
                                      <p:cBhvr additive="base">
                                        <p:cTn id="1015" dur="500" fill="hold"/>
                                        <p:tgtEl>
                                          <p:spTgt spid="26879"/>
                                        </p:tgtEl>
                                        <p:attrNameLst>
                                          <p:attrName>ppt_x</p:attrName>
                                        </p:attrNameLst>
                                      </p:cBhvr>
                                      <p:tavLst>
                                        <p:tav tm="0">
                                          <p:val>
                                            <p:strVal val="#ppt_x"/>
                                          </p:val>
                                        </p:tav>
                                        <p:tav tm="100000">
                                          <p:val>
                                            <p:strVal val="#ppt_x"/>
                                          </p:val>
                                        </p:tav>
                                      </p:tavLst>
                                    </p:anim>
                                    <p:anim calcmode="lin" valueType="num">
                                      <p:cBhvr additive="base">
                                        <p:cTn id="1016" dur="500" fill="hold"/>
                                        <p:tgtEl>
                                          <p:spTgt spid="26879"/>
                                        </p:tgtEl>
                                        <p:attrNameLst>
                                          <p:attrName>ppt_y</p:attrName>
                                        </p:attrNameLst>
                                      </p:cBhvr>
                                      <p:tavLst>
                                        <p:tav tm="0">
                                          <p:val>
                                            <p:strVal val="1+#ppt_h/2"/>
                                          </p:val>
                                        </p:tav>
                                        <p:tav tm="100000">
                                          <p:val>
                                            <p:strVal val="#ppt_y"/>
                                          </p:val>
                                        </p:tav>
                                      </p:tavLst>
                                    </p:anim>
                                  </p:childTnLst>
                                </p:cTn>
                              </p:par>
                              <p:par>
                                <p:cTn id="1017" presetID="2" presetClass="entr" presetSubtype="4" fill="hold" grpId="0" nodeType="withEffect">
                                  <p:stCondLst>
                                    <p:cond delay="0"/>
                                  </p:stCondLst>
                                  <p:childTnLst>
                                    <p:set>
                                      <p:cBhvr>
                                        <p:cTn id="1018" dur="1" fill="hold">
                                          <p:stCondLst>
                                            <p:cond delay="0"/>
                                          </p:stCondLst>
                                        </p:cTn>
                                        <p:tgtEl>
                                          <p:spTgt spid="26880"/>
                                        </p:tgtEl>
                                        <p:attrNameLst>
                                          <p:attrName>style.visibility</p:attrName>
                                        </p:attrNameLst>
                                      </p:cBhvr>
                                      <p:to>
                                        <p:strVal val="visible"/>
                                      </p:to>
                                    </p:set>
                                    <p:anim calcmode="lin" valueType="num">
                                      <p:cBhvr additive="base">
                                        <p:cTn id="1019" dur="500" fill="hold"/>
                                        <p:tgtEl>
                                          <p:spTgt spid="26880"/>
                                        </p:tgtEl>
                                        <p:attrNameLst>
                                          <p:attrName>ppt_x</p:attrName>
                                        </p:attrNameLst>
                                      </p:cBhvr>
                                      <p:tavLst>
                                        <p:tav tm="0">
                                          <p:val>
                                            <p:strVal val="#ppt_x"/>
                                          </p:val>
                                        </p:tav>
                                        <p:tav tm="100000">
                                          <p:val>
                                            <p:strVal val="#ppt_x"/>
                                          </p:val>
                                        </p:tav>
                                      </p:tavLst>
                                    </p:anim>
                                    <p:anim calcmode="lin" valueType="num">
                                      <p:cBhvr additive="base">
                                        <p:cTn id="1020" dur="500" fill="hold"/>
                                        <p:tgtEl>
                                          <p:spTgt spid="26880"/>
                                        </p:tgtEl>
                                        <p:attrNameLst>
                                          <p:attrName>ppt_y</p:attrName>
                                        </p:attrNameLst>
                                      </p:cBhvr>
                                      <p:tavLst>
                                        <p:tav tm="0">
                                          <p:val>
                                            <p:strVal val="1+#ppt_h/2"/>
                                          </p:val>
                                        </p:tav>
                                        <p:tav tm="100000">
                                          <p:val>
                                            <p:strVal val="#ppt_y"/>
                                          </p:val>
                                        </p:tav>
                                      </p:tavLst>
                                    </p:anim>
                                  </p:childTnLst>
                                </p:cTn>
                              </p:par>
                              <p:par>
                                <p:cTn id="1021" presetID="2" presetClass="entr" presetSubtype="4" fill="hold" grpId="0" nodeType="withEffect">
                                  <p:stCondLst>
                                    <p:cond delay="0"/>
                                  </p:stCondLst>
                                  <p:childTnLst>
                                    <p:set>
                                      <p:cBhvr>
                                        <p:cTn id="1022" dur="1" fill="hold">
                                          <p:stCondLst>
                                            <p:cond delay="0"/>
                                          </p:stCondLst>
                                        </p:cTn>
                                        <p:tgtEl>
                                          <p:spTgt spid="26881"/>
                                        </p:tgtEl>
                                        <p:attrNameLst>
                                          <p:attrName>style.visibility</p:attrName>
                                        </p:attrNameLst>
                                      </p:cBhvr>
                                      <p:to>
                                        <p:strVal val="visible"/>
                                      </p:to>
                                    </p:set>
                                    <p:anim calcmode="lin" valueType="num">
                                      <p:cBhvr additive="base">
                                        <p:cTn id="1023" dur="500" fill="hold"/>
                                        <p:tgtEl>
                                          <p:spTgt spid="26881"/>
                                        </p:tgtEl>
                                        <p:attrNameLst>
                                          <p:attrName>ppt_x</p:attrName>
                                        </p:attrNameLst>
                                      </p:cBhvr>
                                      <p:tavLst>
                                        <p:tav tm="0">
                                          <p:val>
                                            <p:strVal val="#ppt_x"/>
                                          </p:val>
                                        </p:tav>
                                        <p:tav tm="100000">
                                          <p:val>
                                            <p:strVal val="#ppt_x"/>
                                          </p:val>
                                        </p:tav>
                                      </p:tavLst>
                                    </p:anim>
                                    <p:anim calcmode="lin" valueType="num">
                                      <p:cBhvr additive="base">
                                        <p:cTn id="1024" dur="500" fill="hold"/>
                                        <p:tgtEl>
                                          <p:spTgt spid="26881"/>
                                        </p:tgtEl>
                                        <p:attrNameLst>
                                          <p:attrName>ppt_y</p:attrName>
                                        </p:attrNameLst>
                                      </p:cBhvr>
                                      <p:tavLst>
                                        <p:tav tm="0">
                                          <p:val>
                                            <p:strVal val="1+#ppt_h/2"/>
                                          </p:val>
                                        </p:tav>
                                        <p:tav tm="100000">
                                          <p:val>
                                            <p:strVal val="#ppt_y"/>
                                          </p:val>
                                        </p:tav>
                                      </p:tavLst>
                                    </p:anim>
                                  </p:childTnLst>
                                </p:cTn>
                              </p:par>
                              <p:par>
                                <p:cTn id="1025" presetID="2" presetClass="entr" presetSubtype="4" fill="hold" grpId="0" nodeType="withEffect">
                                  <p:stCondLst>
                                    <p:cond delay="0"/>
                                  </p:stCondLst>
                                  <p:childTnLst>
                                    <p:set>
                                      <p:cBhvr>
                                        <p:cTn id="1026" dur="1" fill="hold">
                                          <p:stCondLst>
                                            <p:cond delay="0"/>
                                          </p:stCondLst>
                                        </p:cTn>
                                        <p:tgtEl>
                                          <p:spTgt spid="26882"/>
                                        </p:tgtEl>
                                        <p:attrNameLst>
                                          <p:attrName>style.visibility</p:attrName>
                                        </p:attrNameLst>
                                      </p:cBhvr>
                                      <p:to>
                                        <p:strVal val="visible"/>
                                      </p:to>
                                    </p:set>
                                    <p:anim calcmode="lin" valueType="num">
                                      <p:cBhvr additive="base">
                                        <p:cTn id="1027" dur="500" fill="hold"/>
                                        <p:tgtEl>
                                          <p:spTgt spid="26882"/>
                                        </p:tgtEl>
                                        <p:attrNameLst>
                                          <p:attrName>ppt_x</p:attrName>
                                        </p:attrNameLst>
                                      </p:cBhvr>
                                      <p:tavLst>
                                        <p:tav tm="0">
                                          <p:val>
                                            <p:strVal val="#ppt_x"/>
                                          </p:val>
                                        </p:tav>
                                        <p:tav tm="100000">
                                          <p:val>
                                            <p:strVal val="#ppt_x"/>
                                          </p:val>
                                        </p:tav>
                                      </p:tavLst>
                                    </p:anim>
                                    <p:anim calcmode="lin" valueType="num">
                                      <p:cBhvr additive="base">
                                        <p:cTn id="1028" dur="500" fill="hold"/>
                                        <p:tgtEl>
                                          <p:spTgt spid="26882"/>
                                        </p:tgtEl>
                                        <p:attrNameLst>
                                          <p:attrName>ppt_y</p:attrName>
                                        </p:attrNameLst>
                                      </p:cBhvr>
                                      <p:tavLst>
                                        <p:tav tm="0">
                                          <p:val>
                                            <p:strVal val="1+#ppt_h/2"/>
                                          </p:val>
                                        </p:tav>
                                        <p:tav tm="100000">
                                          <p:val>
                                            <p:strVal val="#ppt_y"/>
                                          </p:val>
                                        </p:tav>
                                      </p:tavLst>
                                    </p:anim>
                                  </p:childTnLst>
                                </p:cTn>
                              </p:par>
                              <p:par>
                                <p:cTn id="1029" presetID="2" presetClass="entr" presetSubtype="4" fill="hold" grpId="0" nodeType="withEffect">
                                  <p:stCondLst>
                                    <p:cond delay="0"/>
                                  </p:stCondLst>
                                  <p:childTnLst>
                                    <p:set>
                                      <p:cBhvr>
                                        <p:cTn id="1030" dur="1" fill="hold">
                                          <p:stCondLst>
                                            <p:cond delay="0"/>
                                          </p:stCondLst>
                                        </p:cTn>
                                        <p:tgtEl>
                                          <p:spTgt spid="26883"/>
                                        </p:tgtEl>
                                        <p:attrNameLst>
                                          <p:attrName>style.visibility</p:attrName>
                                        </p:attrNameLst>
                                      </p:cBhvr>
                                      <p:to>
                                        <p:strVal val="visible"/>
                                      </p:to>
                                    </p:set>
                                    <p:anim calcmode="lin" valueType="num">
                                      <p:cBhvr additive="base">
                                        <p:cTn id="1031" dur="500" fill="hold"/>
                                        <p:tgtEl>
                                          <p:spTgt spid="26883"/>
                                        </p:tgtEl>
                                        <p:attrNameLst>
                                          <p:attrName>ppt_x</p:attrName>
                                        </p:attrNameLst>
                                      </p:cBhvr>
                                      <p:tavLst>
                                        <p:tav tm="0">
                                          <p:val>
                                            <p:strVal val="#ppt_x"/>
                                          </p:val>
                                        </p:tav>
                                        <p:tav tm="100000">
                                          <p:val>
                                            <p:strVal val="#ppt_x"/>
                                          </p:val>
                                        </p:tav>
                                      </p:tavLst>
                                    </p:anim>
                                    <p:anim calcmode="lin" valueType="num">
                                      <p:cBhvr additive="base">
                                        <p:cTn id="1032" dur="500" fill="hold"/>
                                        <p:tgtEl>
                                          <p:spTgt spid="26883"/>
                                        </p:tgtEl>
                                        <p:attrNameLst>
                                          <p:attrName>ppt_y</p:attrName>
                                        </p:attrNameLst>
                                      </p:cBhvr>
                                      <p:tavLst>
                                        <p:tav tm="0">
                                          <p:val>
                                            <p:strVal val="1+#ppt_h/2"/>
                                          </p:val>
                                        </p:tav>
                                        <p:tav tm="100000">
                                          <p:val>
                                            <p:strVal val="#ppt_y"/>
                                          </p:val>
                                        </p:tav>
                                      </p:tavLst>
                                    </p:anim>
                                  </p:childTnLst>
                                </p:cTn>
                              </p:par>
                              <p:par>
                                <p:cTn id="1033" presetID="2" presetClass="entr" presetSubtype="4" fill="hold" grpId="0" nodeType="withEffect">
                                  <p:stCondLst>
                                    <p:cond delay="0"/>
                                  </p:stCondLst>
                                  <p:childTnLst>
                                    <p:set>
                                      <p:cBhvr>
                                        <p:cTn id="1034" dur="1" fill="hold">
                                          <p:stCondLst>
                                            <p:cond delay="0"/>
                                          </p:stCondLst>
                                        </p:cTn>
                                        <p:tgtEl>
                                          <p:spTgt spid="26884"/>
                                        </p:tgtEl>
                                        <p:attrNameLst>
                                          <p:attrName>style.visibility</p:attrName>
                                        </p:attrNameLst>
                                      </p:cBhvr>
                                      <p:to>
                                        <p:strVal val="visible"/>
                                      </p:to>
                                    </p:set>
                                    <p:anim calcmode="lin" valueType="num">
                                      <p:cBhvr additive="base">
                                        <p:cTn id="1035" dur="500" fill="hold"/>
                                        <p:tgtEl>
                                          <p:spTgt spid="26884"/>
                                        </p:tgtEl>
                                        <p:attrNameLst>
                                          <p:attrName>ppt_x</p:attrName>
                                        </p:attrNameLst>
                                      </p:cBhvr>
                                      <p:tavLst>
                                        <p:tav tm="0">
                                          <p:val>
                                            <p:strVal val="#ppt_x"/>
                                          </p:val>
                                        </p:tav>
                                        <p:tav tm="100000">
                                          <p:val>
                                            <p:strVal val="#ppt_x"/>
                                          </p:val>
                                        </p:tav>
                                      </p:tavLst>
                                    </p:anim>
                                    <p:anim calcmode="lin" valueType="num">
                                      <p:cBhvr additive="base">
                                        <p:cTn id="1036" dur="500" fill="hold"/>
                                        <p:tgtEl>
                                          <p:spTgt spid="26884"/>
                                        </p:tgtEl>
                                        <p:attrNameLst>
                                          <p:attrName>ppt_y</p:attrName>
                                        </p:attrNameLst>
                                      </p:cBhvr>
                                      <p:tavLst>
                                        <p:tav tm="0">
                                          <p:val>
                                            <p:strVal val="1+#ppt_h/2"/>
                                          </p:val>
                                        </p:tav>
                                        <p:tav tm="100000">
                                          <p:val>
                                            <p:strVal val="#ppt_y"/>
                                          </p:val>
                                        </p:tav>
                                      </p:tavLst>
                                    </p:anim>
                                  </p:childTnLst>
                                </p:cTn>
                              </p:par>
                              <p:par>
                                <p:cTn id="1037" presetID="2" presetClass="entr" presetSubtype="4" fill="hold" grpId="0" nodeType="withEffect">
                                  <p:stCondLst>
                                    <p:cond delay="0"/>
                                  </p:stCondLst>
                                  <p:childTnLst>
                                    <p:set>
                                      <p:cBhvr>
                                        <p:cTn id="1038" dur="1" fill="hold">
                                          <p:stCondLst>
                                            <p:cond delay="0"/>
                                          </p:stCondLst>
                                        </p:cTn>
                                        <p:tgtEl>
                                          <p:spTgt spid="26885"/>
                                        </p:tgtEl>
                                        <p:attrNameLst>
                                          <p:attrName>style.visibility</p:attrName>
                                        </p:attrNameLst>
                                      </p:cBhvr>
                                      <p:to>
                                        <p:strVal val="visible"/>
                                      </p:to>
                                    </p:set>
                                    <p:anim calcmode="lin" valueType="num">
                                      <p:cBhvr additive="base">
                                        <p:cTn id="1039" dur="500" fill="hold"/>
                                        <p:tgtEl>
                                          <p:spTgt spid="26885"/>
                                        </p:tgtEl>
                                        <p:attrNameLst>
                                          <p:attrName>ppt_x</p:attrName>
                                        </p:attrNameLst>
                                      </p:cBhvr>
                                      <p:tavLst>
                                        <p:tav tm="0">
                                          <p:val>
                                            <p:strVal val="#ppt_x"/>
                                          </p:val>
                                        </p:tav>
                                        <p:tav tm="100000">
                                          <p:val>
                                            <p:strVal val="#ppt_x"/>
                                          </p:val>
                                        </p:tav>
                                      </p:tavLst>
                                    </p:anim>
                                    <p:anim calcmode="lin" valueType="num">
                                      <p:cBhvr additive="base">
                                        <p:cTn id="1040" dur="500" fill="hold"/>
                                        <p:tgtEl>
                                          <p:spTgt spid="26885"/>
                                        </p:tgtEl>
                                        <p:attrNameLst>
                                          <p:attrName>ppt_y</p:attrName>
                                        </p:attrNameLst>
                                      </p:cBhvr>
                                      <p:tavLst>
                                        <p:tav tm="0">
                                          <p:val>
                                            <p:strVal val="1+#ppt_h/2"/>
                                          </p:val>
                                        </p:tav>
                                        <p:tav tm="100000">
                                          <p:val>
                                            <p:strVal val="#ppt_y"/>
                                          </p:val>
                                        </p:tav>
                                      </p:tavLst>
                                    </p:anim>
                                  </p:childTnLst>
                                </p:cTn>
                              </p:par>
                              <p:par>
                                <p:cTn id="1041" presetID="2" presetClass="entr" presetSubtype="4" fill="hold" grpId="0" nodeType="withEffect">
                                  <p:stCondLst>
                                    <p:cond delay="0"/>
                                  </p:stCondLst>
                                  <p:childTnLst>
                                    <p:set>
                                      <p:cBhvr>
                                        <p:cTn id="1042" dur="1" fill="hold">
                                          <p:stCondLst>
                                            <p:cond delay="0"/>
                                          </p:stCondLst>
                                        </p:cTn>
                                        <p:tgtEl>
                                          <p:spTgt spid="26886"/>
                                        </p:tgtEl>
                                        <p:attrNameLst>
                                          <p:attrName>style.visibility</p:attrName>
                                        </p:attrNameLst>
                                      </p:cBhvr>
                                      <p:to>
                                        <p:strVal val="visible"/>
                                      </p:to>
                                    </p:set>
                                    <p:anim calcmode="lin" valueType="num">
                                      <p:cBhvr additive="base">
                                        <p:cTn id="1043" dur="500" fill="hold"/>
                                        <p:tgtEl>
                                          <p:spTgt spid="26886"/>
                                        </p:tgtEl>
                                        <p:attrNameLst>
                                          <p:attrName>ppt_x</p:attrName>
                                        </p:attrNameLst>
                                      </p:cBhvr>
                                      <p:tavLst>
                                        <p:tav tm="0">
                                          <p:val>
                                            <p:strVal val="#ppt_x"/>
                                          </p:val>
                                        </p:tav>
                                        <p:tav tm="100000">
                                          <p:val>
                                            <p:strVal val="#ppt_x"/>
                                          </p:val>
                                        </p:tav>
                                      </p:tavLst>
                                    </p:anim>
                                    <p:anim calcmode="lin" valueType="num">
                                      <p:cBhvr additive="base">
                                        <p:cTn id="1044" dur="500" fill="hold"/>
                                        <p:tgtEl>
                                          <p:spTgt spid="26886"/>
                                        </p:tgtEl>
                                        <p:attrNameLst>
                                          <p:attrName>ppt_y</p:attrName>
                                        </p:attrNameLst>
                                      </p:cBhvr>
                                      <p:tavLst>
                                        <p:tav tm="0">
                                          <p:val>
                                            <p:strVal val="1+#ppt_h/2"/>
                                          </p:val>
                                        </p:tav>
                                        <p:tav tm="100000">
                                          <p:val>
                                            <p:strVal val="#ppt_y"/>
                                          </p:val>
                                        </p:tav>
                                      </p:tavLst>
                                    </p:anim>
                                  </p:childTnLst>
                                </p:cTn>
                              </p:par>
                              <p:par>
                                <p:cTn id="1045" presetID="2" presetClass="entr" presetSubtype="4" fill="hold" grpId="0" nodeType="withEffect">
                                  <p:stCondLst>
                                    <p:cond delay="0"/>
                                  </p:stCondLst>
                                  <p:childTnLst>
                                    <p:set>
                                      <p:cBhvr>
                                        <p:cTn id="1046" dur="1" fill="hold">
                                          <p:stCondLst>
                                            <p:cond delay="0"/>
                                          </p:stCondLst>
                                        </p:cTn>
                                        <p:tgtEl>
                                          <p:spTgt spid="26887"/>
                                        </p:tgtEl>
                                        <p:attrNameLst>
                                          <p:attrName>style.visibility</p:attrName>
                                        </p:attrNameLst>
                                      </p:cBhvr>
                                      <p:to>
                                        <p:strVal val="visible"/>
                                      </p:to>
                                    </p:set>
                                    <p:anim calcmode="lin" valueType="num">
                                      <p:cBhvr additive="base">
                                        <p:cTn id="1047" dur="500" fill="hold"/>
                                        <p:tgtEl>
                                          <p:spTgt spid="26887"/>
                                        </p:tgtEl>
                                        <p:attrNameLst>
                                          <p:attrName>ppt_x</p:attrName>
                                        </p:attrNameLst>
                                      </p:cBhvr>
                                      <p:tavLst>
                                        <p:tav tm="0">
                                          <p:val>
                                            <p:strVal val="#ppt_x"/>
                                          </p:val>
                                        </p:tav>
                                        <p:tav tm="100000">
                                          <p:val>
                                            <p:strVal val="#ppt_x"/>
                                          </p:val>
                                        </p:tav>
                                      </p:tavLst>
                                    </p:anim>
                                    <p:anim calcmode="lin" valueType="num">
                                      <p:cBhvr additive="base">
                                        <p:cTn id="1048" dur="500" fill="hold"/>
                                        <p:tgtEl>
                                          <p:spTgt spid="26887"/>
                                        </p:tgtEl>
                                        <p:attrNameLst>
                                          <p:attrName>ppt_y</p:attrName>
                                        </p:attrNameLst>
                                      </p:cBhvr>
                                      <p:tavLst>
                                        <p:tav tm="0">
                                          <p:val>
                                            <p:strVal val="1+#ppt_h/2"/>
                                          </p:val>
                                        </p:tav>
                                        <p:tav tm="100000">
                                          <p:val>
                                            <p:strVal val="#ppt_y"/>
                                          </p:val>
                                        </p:tav>
                                      </p:tavLst>
                                    </p:anim>
                                  </p:childTnLst>
                                </p:cTn>
                              </p:par>
                              <p:par>
                                <p:cTn id="1049" presetID="2" presetClass="entr" presetSubtype="4" fill="hold" grpId="0" nodeType="withEffect">
                                  <p:stCondLst>
                                    <p:cond delay="0"/>
                                  </p:stCondLst>
                                  <p:childTnLst>
                                    <p:set>
                                      <p:cBhvr>
                                        <p:cTn id="1050" dur="1" fill="hold">
                                          <p:stCondLst>
                                            <p:cond delay="0"/>
                                          </p:stCondLst>
                                        </p:cTn>
                                        <p:tgtEl>
                                          <p:spTgt spid="26888"/>
                                        </p:tgtEl>
                                        <p:attrNameLst>
                                          <p:attrName>style.visibility</p:attrName>
                                        </p:attrNameLst>
                                      </p:cBhvr>
                                      <p:to>
                                        <p:strVal val="visible"/>
                                      </p:to>
                                    </p:set>
                                    <p:anim calcmode="lin" valueType="num">
                                      <p:cBhvr additive="base">
                                        <p:cTn id="1051" dur="500" fill="hold"/>
                                        <p:tgtEl>
                                          <p:spTgt spid="26888"/>
                                        </p:tgtEl>
                                        <p:attrNameLst>
                                          <p:attrName>ppt_x</p:attrName>
                                        </p:attrNameLst>
                                      </p:cBhvr>
                                      <p:tavLst>
                                        <p:tav tm="0">
                                          <p:val>
                                            <p:strVal val="#ppt_x"/>
                                          </p:val>
                                        </p:tav>
                                        <p:tav tm="100000">
                                          <p:val>
                                            <p:strVal val="#ppt_x"/>
                                          </p:val>
                                        </p:tav>
                                      </p:tavLst>
                                    </p:anim>
                                    <p:anim calcmode="lin" valueType="num">
                                      <p:cBhvr additive="base">
                                        <p:cTn id="1052" dur="500" fill="hold"/>
                                        <p:tgtEl>
                                          <p:spTgt spid="26888"/>
                                        </p:tgtEl>
                                        <p:attrNameLst>
                                          <p:attrName>ppt_y</p:attrName>
                                        </p:attrNameLst>
                                      </p:cBhvr>
                                      <p:tavLst>
                                        <p:tav tm="0">
                                          <p:val>
                                            <p:strVal val="1+#ppt_h/2"/>
                                          </p:val>
                                        </p:tav>
                                        <p:tav tm="100000">
                                          <p:val>
                                            <p:strVal val="#ppt_y"/>
                                          </p:val>
                                        </p:tav>
                                      </p:tavLst>
                                    </p:anim>
                                  </p:childTnLst>
                                </p:cTn>
                              </p:par>
                              <p:par>
                                <p:cTn id="1053" presetID="2" presetClass="entr" presetSubtype="4" fill="hold" grpId="0" nodeType="withEffect">
                                  <p:stCondLst>
                                    <p:cond delay="0"/>
                                  </p:stCondLst>
                                  <p:childTnLst>
                                    <p:set>
                                      <p:cBhvr>
                                        <p:cTn id="1054" dur="1" fill="hold">
                                          <p:stCondLst>
                                            <p:cond delay="0"/>
                                          </p:stCondLst>
                                        </p:cTn>
                                        <p:tgtEl>
                                          <p:spTgt spid="26889"/>
                                        </p:tgtEl>
                                        <p:attrNameLst>
                                          <p:attrName>style.visibility</p:attrName>
                                        </p:attrNameLst>
                                      </p:cBhvr>
                                      <p:to>
                                        <p:strVal val="visible"/>
                                      </p:to>
                                    </p:set>
                                    <p:anim calcmode="lin" valueType="num">
                                      <p:cBhvr additive="base">
                                        <p:cTn id="1055" dur="500" fill="hold"/>
                                        <p:tgtEl>
                                          <p:spTgt spid="26889"/>
                                        </p:tgtEl>
                                        <p:attrNameLst>
                                          <p:attrName>ppt_x</p:attrName>
                                        </p:attrNameLst>
                                      </p:cBhvr>
                                      <p:tavLst>
                                        <p:tav tm="0">
                                          <p:val>
                                            <p:strVal val="#ppt_x"/>
                                          </p:val>
                                        </p:tav>
                                        <p:tav tm="100000">
                                          <p:val>
                                            <p:strVal val="#ppt_x"/>
                                          </p:val>
                                        </p:tav>
                                      </p:tavLst>
                                    </p:anim>
                                    <p:anim calcmode="lin" valueType="num">
                                      <p:cBhvr additive="base">
                                        <p:cTn id="1056" dur="500" fill="hold"/>
                                        <p:tgtEl>
                                          <p:spTgt spid="26889"/>
                                        </p:tgtEl>
                                        <p:attrNameLst>
                                          <p:attrName>ppt_y</p:attrName>
                                        </p:attrNameLst>
                                      </p:cBhvr>
                                      <p:tavLst>
                                        <p:tav tm="0">
                                          <p:val>
                                            <p:strVal val="1+#ppt_h/2"/>
                                          </p:val>
                                        </p:tav>
                                        <p:tav tm="100000">
                                          <p:val>
                                            <p:strVal val="#ppt_y"/>
                                          </p:val>
                                        </p:tav>
                                      </p:tavLst>
                                    </p:anim>
                                  </p:childTnLst>
                                </p:cTn>
                              </p:par>
                              <p:par>
                                <p:cTn id="1057" presetID="2" presetClass="entr" presetSubtype="4" fill="hold" grpId="0" nodeType="withEffect">
                                  <p:stCondLst>
                                    <p:cond delay="0"/>
                                  </p:stCondLst>
                                  <p:childTnLst>
                                    <p:set>
                                      <p:cBhvr>
                                        <p:cTn id="1058" dur="1" fill="hold">
                                          <p:stCondLst>
                                            <p:cond delay="0"/>
                                          </p:stCondLst>
                                        </p:cTn>
                                        <p:tgtEl>
                                          <p:spTgt spid="26890"/>
                                        </p:tgtEl>
                                        <p:attrNameLst>
                                          <p:attrName>style.visibility</p:attrName>
                                        </p:attrNameLst>
                                      </p:cBhvr>
                                      <p:to>
                                        <p:strVal val="visible"/>
                                      </p:to>
                                    </p:set>
                                    <p:anim calcmode="lin" valueType="num">
                                      <p:cBhvr additive="base">
                                        <p:cTn id="1059" dur="500" fill="hold"/>
                                        <p:tgtEl>
                                          <p:spTgt spid="26890"/>
                                        </p:tgtEl>
                                        <p:attrNameLst>
                                          <p:attrName>ppt_x</p:attrName>
                                        </p:attrNameLst>
                                      </p:cBhvr>
                                      <p:tavLst>
                                        <p:tav tm="0">
                                          <p:val>
                                            <p:strVal val="#ppt_x"/>
                                          </p:val>
                                        </p:tav>
                                        <p:tav tm="100000">
                                          <p:val>
                                            <p:strVal val="#ppt_x"/>
                                          </p:val>
                                        </p:tav>
                                      </p:tavLst>
                                    </p:anim>
                                    <p:anim calcmode="lin" valueType="num">
                                      <p:cBhvr additive="base">
                                        <p:cTn id="1060" dur="500" fill="hold"/>
                                        <p:tgtEl>
                                          <p:spTgt spid="26890"/>
                                        </p:tgtEl>
                                        <p:attrNameLst>
                                          <p:attrName>ppt_y</p:attrName>
                                        </p:attrNameLst>
                                      </p:cBhvr>
                                      <p:tavLst>
                                        <p:tav tm="0">
                                          <p:val>
                                            <p:strVal val="1+#ppt_h/2"/>
                                          </p:val>
                                        </p:tav>
                                        <p:tav tm="100000">
                                          <p:val>
                                            <p:strVal val="#ppt_y"/>
                                          </p:val>
                                        </p:tav>
                                      </p:tavLst>
                                    </p:anim>
                                  </p:childTnLst>
                                </p:cTn>
                              </p:par>
                              <p:par>
                                <p:cTn id="1061" presetID="2" presetClass="entr" presetSubtype="4" fill="hold" grpId="0" nodeType="withEffect">
                                  <p:stCondLst>
                                    <p:cond delay="0"/>
                                  </p:stCondLst>
                                  <p:childTnLst>
                                    <p:set>
                                      <p:cBhvr>
                                        <p:cTn id="1062" dur="1" fill="hold">
                                          <p:stCondLst>
                                            <p:cond delay="0"/>
                                          </p:stCondLst>
                                        </p:cTn>
                                        <p:tgtEl>
                                          <p:spTgt spid="26891"/>
                                        </p:tgtEl>
                                        <p:attrNameLst>
                                          <p:attrName>style.visibility</p:attrName>
                                        </p:attrNameLst>
                                      </p:cBhvr>
                                      <p:to>
                                        <p:strVal val="visible"/>
                                      </p:to>
                                    </p:set>
                                    <p:anim calcmode="lin" valueType="num">
                                      <p:cBhvr additive="base">
                                        <p:cTn id="1063" dur="500" fill="hold"/>
                                        <p:tgtEl>
                                          <p:spTgt spid="26891"/>
                                        </p:tgtEl>
                                        <p:attrNameLst>
                                          <p:attrName>ppt_x</p:attrName>
                                        </p:attrNameLst>
                                      </p:cBhvr>
                                      <p:tavLst>
                                        <p:tav tm="0">
                                          <p:val>
                                            <p:strVal val="#ppt_x"/>
                                          </p:val>
                                        </p:tav>
                                        <p:tav tm="100000">
                                          <p:val>
                                            <p:strVal val="#ppt_x"/>
                                          </p:val>
                                        </p:tav>
                                      </p:tavLst>
                                    </p:anim>
                                    <p:anim calcmode="lin" valueType="num">
                                      <p:cBhvr additive="base">
                                        <p:cTn id="1064" dur="500" fill="hold"/>
                                        <p:tgtEl>
                                          <p:spTgt spid="26891"/>
                                        </p:tgtEl>
                                        <p:attrNameLst>
                                          <p:attrName>ppt_y</p:attrName>
                                        </p:attrNameLst>
                                      </p:cBhvr>
                                      <p:tavLst>
                                        <p:tav tm="0">
                                          <p:val>
                                            <p:strVal val="1+#ppt_h/2"/>
                                          </p:val>
                                        </p:tav>
                                        <p:tav tm="100000">
                                          <p:val>
                                            <p:strVal val="#ppt_y"/>
                                          </p:val>
                                        </p:tav>
                                      </p:tavLst>
                                    </p:anim>
                                  </p:childTnLst>
                                </p:cTn>
                              </p:par>
                              <p:par>
                                <p:cTn id="1065" presetID="2" presetClass="entr" presetSubtype="4" fill="hold" grpId="0" nodeType="withEffect">
                                  <p:stCondLst>
                                    <p:cond delay="0"/>
                                  </p:stCondLst>
                                  <p:childTnLst>
                                    <p:set>
                                      <p:cBhvr>
                                        <p:cTn id="1066" dur="1" fill="hold">
                                          <p:stCondLst>
                                            <p:cond delay="0"/>
                                          </p:stCondLst>
                                        </p:cTn>
                                        <p:tgtEl>
                                          <p:spTgt spid="26892"/>
                                        </p:tgtEl>
                                        <p:attrNameLst>
                                          <p:attrName>style.visibility</p:attrName>
                                        </p:attrNameLst>
                                      </p:cBhvr>
                                      <p:to>
                                        <p:strVal val="visible"/>
                                      </p:to>
                                    </p:set>
                                    <p:anim calcmode="lin" valueType="num">
                                      <p:cBhvr additive="base">
                                        <p:cTn id="1067" dur="500" fill="hold"/>
                                        <p:tgtEl>
                                          <p:spTgt spid="26892"/>
                                        </p:tgtEl>
                                        <p:attrNameLst>
                                          <p:attrName>ppt_x</p:attrName>
                                        </p:attrNameLst>
                                      </p:cBhvr>
                                      <p:tavLst>
                                        <p:tav tm="0">
                                          <p:val>
                                            <p:strVal val="#ppt_x"/>
                                          </p:val>
                                        </p:tav>
                                        <p:tav tm="100000">
                                          <p:val>
                                            <p:strVal val="#ppt_x"/>
                                          </p:val>
                                        </p:tav>
                                      </p:tavLst>
                                    </p:anim>
                                    <p:anim calcmode="lin" valueType="num">
                                      <p:cBhvr additive="base">
                                        <p:cTn id="1068" dur="500" fill="hold"/>
                                        <p:tgtEl>
                                          <p:spTgt spid="26892"/>
                                        </p:tgtEl>
                                        <p:attrNameLst>
                                          <p:attrName>ppt_y</p:attrName>
                                        </p:attrNameLst>
                                      </p:cBhvr>
                                      <p:tavLst>
                                        <p:tav tm="0">
                                          <p:val>
                                            <p:strVal val="1+#ppt_h/2"/>
                                          </p:val>
                                        </p:tav>
                                        <p:tav tm="100000">
                                          <p:val>
                                            <p:strVal val="#ppt_y"/>
                                          </p:val>
                                        </p:tav>
                                      </p:tavLst>
                                    </p:anim>
                                  </p:childTnLst>
                                </p:cTn>
                              </p:par>
                              <p:par>
                                <p:cTn id="1069" presetID="2" presetClass="entr" presetSubtype="4" fill="hold" grpId="0" nodeType="withEffect">
                                  <p:stCondLst>
                                    <p:cond delay="0"/>
                                  </p:stCondLst>
                                  <p:childTnLst>
                                    <p:set>
                                      <p:cBhvr>
                                        <p:cTn id="1070" dur="1" fill="hold">
                                          <p:stCondLst>
                                            <p:cond delay="0"/>
                                          </p:stCondLst>
                                        </p:cTn>
                                        <p:tgtEl>
                                          <p:spTgt spid="26893"/>
                                        </p:tgtEl>
                                        <p:attrNameLst>
                                          <p:attrName>style.visibility</p:attrName>
                                        </p:attrNameLst>
                                      </p:cBhvr>
                                      <p:to>
                                        <p:strVal val="visible"/>
                                      </p:to>
                                    </p:set>
                                    <p:anim calcmode="lin" valueType="num">
                                      <p:cBhvr additive="base">
                                        <p:cTn id="1071" dur="500" fill="hold"/>
                                        <p:tgtEl>
                                          <p:spTgt spid="26893"/>
                                        </p:tgtEl>
                                        <p:attrNameLst>
                                          <p:attrName>ppt_x</p:attrName>
                                        </p:attrNameLst>
                                      </p:cBhvr>
                                      <p:tavLst>
                                        <p:tav tm="0">
                                          <p:val>
                                            <p:strVal val="#ppt_x"/>
                                          </p:val>
                                        </p:tav>
                                        <p:tav tm="100000">
                                          <p:val>
                                            <p:strVal val="#ppt_x"/>
                                          </p:val>
                                        </p:tav>
                                      </p:tavLst>
                                    </p:anim>
                                    <p:anim calcmode="lin" valueType="num">
                                      <p:cBhvr additive="base">
                                        <p:cTn id="1072" dur="500" fill="hold"/>
                                        <p:tgtEl>
                                          <p:spTgt spid="26893"/>
                                        </p:tgtEl>
                                        <p:attrNameLst>
                                          <p:attrName>ppt_y</p:attrName>
                                        </p:attrNameLst>
                                      </p:cBhvr>
                                      <p:tavLst>
                                        <p:tav tm="0">
                                          <p:val>
                                            <p:strVal val="1+#ppt_h/2"/>
                                          </p:val>
                                        </p:tav>
                                        <p:tav tm="100000">
                                          <p:val>
                                            <p:strVal val="#ppt_y"/>
                                          </p:val>
                                        </p:tav>
                                      </p:tavLst>
                                    </p:anim>
                                  </p:childTnLst>
                                </p:cTn>
                              </p:par>
                              <p:par>
                                <p:cTn id="1073" presetID="2" presetClass="entr" presetSubtype="4" fill="hold" grpId="0" nodeType="withEffect">
                                  <p:stCondLst>
                                    <p:cond delay="0"/>
                                  </p:stCondLst>
                                  <p:childTnLst>
                                    <p:set>
                                      <p:cBhvr>
                                        <p:cTn id="1074" dur="1" fill="hold">
                                          <p:stCondLst>
                                            <p:cond delay="0"/>
                                          </p:stCondLst>
                                        </p:cTn>
                                        <p:tgtEl>
                                          <p:spTgt spid="26894"/>
                                        </p:tgtEl>
                                        <p:attrNameLst>
                                          <p:attrName>style.visibility</p:attrName>
                                        </p:attrNameLst>
                                      </p:cBhvr>
                                      <p:to>
                                        <p:strVal val="visible"/>
                                      </p:to>
                                    </p:set>
                                    <p:anim calcmode="lin" valueType="num">
                                      <p:cBhvr additive="base">
                                        <p:cTn id="1075" dur="500" fill="hold"/>
                                        <p:tgtEl>
                                          <p:spTgt spid="26894"/>
                                        </p:tgtEl>
                                        <p:attrNameLst>
                                          <p:attrName>ppt_x</p:attrName>
                                        </p:attrNameLst>
                                      </p:cBhvr>
                                      <p:tavLst>
                                        <p:tav tm="0">
                                          <p:val>
                                            <p:strVal val="#ppt_x"/>
                                          </p:val>
                                        </p:tav>
                                        <p:tav tm="100000">
                                          <p:val>
                                            <p:strVal val="#ppt_x"/>
                                          </p:val>
                                        </p:tav>
                                      </p:tavLst>
                                    </p:anim>
                                    <p:anim calcmode="lin" valueType="num">
                                      <p:cBhvr additive="base">
                                        <p:cTn id="1076" dur="500" fill="hold"/>
                                        <p:tgtEl>
                                          <p:spTgt spid="26894"/>
                                        </p:tgtEl>
                                        <p:attrNameLst>
                                          <p:attrName>ppt_y</p:attrName>
                                        </p:attrNameLst>
                                      </p:cBhvr>
                                      <p:tavLst>
                                        <p:tav tm="0">
                                          <p:val>
                                            <p:strVal val="1+#ppt_h/2"/>
                                          </p:val>
                                        </p:tav>
                                        <p:tav tm="100000">
                                          <p:val>
                                            <p:strVal val="#ppt_y"/>
                                          </p:val>
                                        </p:tav>
                                      </p:tavLst>
                                    </p:anim>
                                  </p:childTnLst>
                                </p:cTn>
                              </p:par>
                              <p:par>
                                <p:cTn id="1077" presetID="2" presetClass="entr" presetSubtype="4" fill="hold" grpId="0" nodeType="withEffect">
                                  <p:stCondLst>
                                    <p:cond delay="0"/>
                                  </p:stCondLst>
                                  <p:childTnLst>
                                    <p:set>
                                      <p:cBhvr>
                                        <p:cTn id="1078" dur="1" fill="hold">
                                          <p:stCondLst>
                                            <p:cond delay="0"/>
                                          </p:stCondLst>
                                        </p:cTn>
                                        <p:tgtEl>
                                          <p:spTgt spid="26895"/>
                                        </p:tgtEl>
                                        <p:attrNameLst>
                                          <p:attrName>style.visibility</p:attrName>
                                        </p:attrNameLst>
                                      </p:cBhvr>
                                      <p:to>
                                        <p:strVal val="visible"/>
                                      </p:to>
                                    </p:set>
                                    <p:anim calcmode="lin" valueType="num">
                                      <p:cBhvr additive="base">
                                        <p:cTn id="1079" dur="500" fill="hold"/>
                                        <p:tgtEl>
                                          <p:spTgt spid="26895"/>
                                        </p:tgtEl>
                                        <p:attrNameLst>
                                          <p:attrName>ppt_x</p:attrName>
                                        </p:attrNameLst>
                                      </p:cBhvr>
                                      <p:tavLst>
                                        <p:tav tm="0">
                                          <p:val>
                                            <p:strVal val="#ppt_x"/>
                                          </p:val>
                                        </p:tav>
                                        <p:tav tm="100000">
                                          <p:val>
                                            <p:strVal val="#ppt_x"/>
                                          </p:val>
                                        </p:tav>
                                      </p:tavLst>
                                    </p:anim>
                                    <p:anim calcmode="lin" valueType="num">
                                      <p:cBhvr additive="base">
                                        <p:cTn id="1080" dur="500" fill="hold"/>
                                        <p:tgtEl>
                                          <p:spTgt spid="26895"/>
                                        </p:tgtEl>
                                        <p:attrNameLst>
                                          <p:attrName>ppt_y</p:attrName>
                                        </p:attrNameLst>
                                      </p:cBhvr>
                                      <p:tavLst>
                                        <p:tav tm="0">
                                          <p:val>
                                            <p:strVal val="1+#ppt_h/2"/>
                                          </p:val>
                                        </p:tav>
                                        <p:tav tm="100000">
                                          <p:val>
                                            <p:strVal val="#ppt_y"/>
                                          </p:val>
                                        </p:tav>
                                      </p:tavLst>
                                    </p:anim>
                                  </p:childTnLst>
                                </p:cTn>
                              </p:par>
                              <p:par>
                                <p:cTn id="1081" presetID="2" presetClass="entr" presetSubtype="4" fill="hold" grpId="0" nodeType="withEffect">
                                  <p:stCondLst>
                                    <p:cond delay="0"/>
                                  </p:stCondLst>
                                  <p:childTnLst>
                                    <p:set>
                                      <p:cBhvr>
                                        <p:cTn id="1082" dur="1" fill="hold">
                                          <p:stCondLst>
                                            <p:cond delay="0"/>
                                          </p:stCondLst>
                                        </p:cTn>
                                        <p:tgtEl>
                                          <p:spTgt spid="26896"/>
                                        </p:tgtEl>
                                        <p:attrNameLst>
                                          <p:attrName>style.visibility</p:attrName>
                                        </p:attrNameLst>
                                      </p:cBhvr>
                                      <p:to>
                                        <p:strVal val="visible"/>
                                      </p:to>
                                    </p:set>
                                    <p:anim calcmode="lin" valueType="num">
                                      <p:cBhvr additive="base">
                                        <p:cTn id="1083" dur="500" fill="hold"/>
                                        <p:tgtEl>
                                          <p:spTgt spid="26896"/>
                                        </p:tgtEl>
                                        <p:attrNameLst>
                                          <p:attrName>ppt_x</p:attrName>
                                        </p:attrNameLst>
                                      </p:cBhvr>
                                      <p:tavLst>
                                        <p:tav tm="0">
                                          <p:val>
                                            <p:strVal val="#ppt_x"/>
                                          </p:val>
                                        </p:tav>
                                        <p:tav tm="100000">
                                          <p:val>
                                            <p:strVal val="#ppt_x"/>
                                          </p:val>
                                        </p:tav>
                                      </p:tavLst>
                                    </p:anim>
                                    <p:anim calcmode="lin" valueType="num">
                                      <p:cBhvr additive="base">
                                        <p:cTn id="1084" dur="500" fill="hold"/>
                                        <p:tgtEl>
                                          <p:spTgt spid="26896"/>
                                        </p:tgtEl>
                                        <p:attrNameLst>
                                          <p:attrName>ppt_y</p:attrName>
                                        </p:attrNameLst>
                                      </p:cBhvr>
                                      <p:tavLst>
                                        <p:tav tm="0">
                                          <p:val>
                                            <p:strVal val="1+#ppt_h/2"/>
                                          </p:val>
                                        </p:tav>
                                        <p:tav tm="100000">
                                          <p:val>
                                            <p:strVal val="#ppt_y"/>
                                          </p:val>
                                        </p:tav>
                                      </p:tavLst>
                                    </p:anim>
                                  </p:childTnLst>
                                </p:cTn>
                              </p:par>
                              <p:par>
                                <p:cTn id="1085" presetID="2" presetClass="entr" presetSubtype="4" fill="hold" grpId="0" nodeType="withEffect">
                                  <p:stCondLst>
                                    <p:cond delay="0"/>
                                  </p:stCondLst>
                                  <p:childTnLst>
                                    <p:set>
                                      <p:cBhvr>
                                        <p:cTn id="1086" dur="1" fill="hold">
                                          <p:stCondLst>
                                            <p:cond delay="0"/>
                                          </p:stCondLst>
                                        </p:cTn>
                                        <p:tgtEl>
                                          <p:spTgt spid="26897"/>
                                        </p:tgtEl>
                                        <p:attrNameLst>
                                          <p:attrName>style.visibility</p:attrName>
                                        </p:attrNameLst>
                                      </p:cBhvr>
                                      <p:to>
                                        <p:strVal val="visible"/>
                                      </p:to>
                                    </p:set>
                                    <p:anim calcmode="lin" valueType="num">
                                      <p:cBhvr additive="base">
                                        <p:cTn id="1087" dur="500" fill="hold"/>
                                        <p:tgtEl>
                                          <p:spTgt spid="26897"/>
                                        </p:tgtEl>
                                        <p:attrNameLst>
                                          <p:attrName>ppt_x</p:attrName>
                                        </p:attrNameLst>
                                      </p:cBhvr>
                                      <p:tavLst>
                                        <p:tav tm="0">
                                          <p:val>
                                            <p:strVal val="#ppt_x"/>
                                          </p:val>
                                        </p:tav>
                                        <p:tav tm="100000">
                                          <p:val>
                                            <p:strVal val="#ppt_x"/>
                                          </p:val>
                                        </p:tav>
                                      </p:tavLst>
                                    </p:anim>
                                    <p:anim calcmode="lin" valueType="num">
                                      <p:cBhvr additive="base">
                                        <p:cTn id="1088" dur="500" fill="hold"/>
                                        <p:tgtEl>
                                          <p:spTgt spid="26897"/>
                                        </p:tgtEl>
                                        <p:attrNameLst>
                                          <p:attrName>ppt_y</p:attrName>
                                        </p:attrNameLst>
                                      </p:cBhvr>
                                      <p:tavLst>
                                        <p:tav tm="0">
                                          <p:val>
                                            <p:strVal val="1+#ppt_h/2"/>
                                          </p:val>
                                        </p:tav>
                                        <p:tav tm="100000">
                                          <p:val>
                                            <p:strVal val="#ppt_y"/>
                                          </p:val>
                                        </p:tav>
                                      </p:tavLst>
                                    </p:anim>
                                  </p:childTnLst>
                                </p:cTn>
                              </p:par>
                              <p:par>
                                <p:cTn id="1089" presetID="2" presetClass="entr" presetSubtype="4" fill="hold" grpId="0" nodeType="withEffect">
                                  <p:stCondLst>
                                    <p:cond delay="0"/>
                                  </p:stCondLst>
                                  <p:childTnLst>
                                    <p:set>
                                      <p:cBhvr>
                                        <p:cTn id="1090" dur="1" fill="hold">
                                          <p:stCondLst>
                                            <p:cond delay="0"/>
                                          </p:stCondLst>
                                        </p:cTn>
                                        <p:tgtEl>
                                          <p:spTgt spid="26898"/>
                                        </p:tgtEl>
                                        <p:attrNameLst>
                                          <p:attrName>style.visibility</p:attrName>
                                        </p:attrNameLst>
                                      </p:cBhvr>
                                      <p:to>
                                        <p:strVal val="visible"/>
                                      </p:to>
                                    </p:set>
                                    <p:anim calcmode="lin" valueType="num">
                                      <p:cBhvr additive="base">
                                        <p:cTn id="1091" dur="500" fill="hold"/>
                                        <p:tgtEl>
                                          <p:spTgt spid="26898"/>
                                        </p:tgtEl>
                                        <p:attrNameLst>
                                          <p:attrName>ppt_x</p:attrName>
                                        </p:attrNameLst>
                                      </p:cBhvr>
                                      <p:tavLst>
                                        <p:tav tm="0">
                                          <p:val>
                                            <p:strVal val="#ppt_x"/>
                                          </p:val>
                                        </p:tav>
                                        <p:tav tm="100000">
                                          <p:val>
                                            <p:strVal val="#ppt_x"/>
                                          </p:val>
                                        </p:tav>
                                      </p:tavLst>
                                    </p:anim>
                                    <p:anim calcmode="lin" valueType="num">
                                      <p:cBhvr additive="base">
                                        <p:cTn id="1092" dur="500" fill="hold"/>
                                        <p:tgtEl>
                                          <p:spTgt spid="26898"/>
                                        </p:tgtEl>
                                        <p:attrNameLst>
                                          <p:attrName>ppt_y</p:attrName>
                                        </p:attrNameLst>
                                      </p:cBhvr>
                                      <p:tavLst>
                                        <p:tav tm="0">
                                          <p:val>
                                            <p:strVal val="1+#ppt_h/2"/>
                                          </p:val>
                                        </p:tav>
                                        <p:tav tm="100000">
                                          <p:val>
                                            <p:strVal val="#ppt_y"/>
                                          </p:val>
                                        </p:tav>
                                      </p:tavLst>
                                    </p:anim>
                                  </p:childTnLst>
                                </p:cTn>
                              </p:par>
                              <p:par>
                                <p:cTn id="1093" presetID="2" presetClass="entr" presetSubtype="4" fill="hold" grpId="0" nodeType="withEffect">
                                  <p:stCondLst>
                                    <p:cond delay="0"/>
                                  </p:stCondLst>
                                  <p:childTnLst>
                                    <p:set>
                                      <p:cBhvr>
                                        <p:cTn id="1094" dur="1" fill="hold">
                                          <p:stCondLst>
                                            <p:cond delay="0"/>
                                          </p:stCondLst>
                                        </p:cTn>
                                        <p:tgtEl>
                                          <p:spTgt spid="26899"/>
                                        </p:tgtEl>
                                        <p:attrNameLst>
                                          <p:attrName>style.visibility</p:attrName>
                                        </p:attrNameLst>
                                      </p:cBhvr>
                                      <p:to>
                                        <p:strVal val="visible"/>
                                      </p:to>
                                    </p:set>
                                    <p:anim calcmode="lin" valueType="num">
                                      <p:cBhvr additive="base">
                                        <p:cTn id="1095" dur="500" fill="hold"/>
                                        <p:tgtEl>
                                          <p:spTgt spid="26899"/>
                                        </p:tgtEl>
                                        <p:attrNameLst>
                                          <p:attrName>ppt_x</p:attrName>
                                        </p:attrNameLst>
                                      </p:cBhvr>
                                      <p:tavLst>
                                        <p:tav tm="0">
                                          <p:val>
                                            <p:strVal val="#ppt_x"/>
                                          </p:val>
                                        </p:tav>
                                        <p:tav tm="100000">
                                          <p:val>
                                            <p:strVal val="#ppt_x"/>
                                          </p:val>
                                        </p:tav>
                                      </p:tavLst>
                                    </p:anim>
                                    <p:anim calcmode="lin" valueType="num">
                                      <p:cBhvr additive="base">
                                        <p:cTn id="1096" dur="500" fill="hold"/>
                                        <p:tgtEl>
                                          <p:spTgt spid="26899"/>
                                        </p:tgtEl>
                                        <p:attrNameLst>
                                          <p:attrName>ppt_y</p:attrName>
                                        </p:attrNameLst>
                                      </p:cBhvr>
                                      <p:tavLst>
                                        <p:tav tm="0">
                                          <p:val>
                                            <p:strVal val="1+#ppt_h/2"/>
                                          </p:val>
                                        </p:tav>
                                        <p:tav tm="100000">
                                          <p:val>
                                            <p:strVal val="#ppt_y"/>
                                          </p:val>
                                        </p:tav>
                                      </p:tavLst>
                                    </p:anim>
                                  </p:childTnLst>
                                </p:cTn>
                              </p:par>
                              <p:par>
                                <p:cTn id="1097" presetID="2" presetClass="entr" presetSubtype="4" fill="hold" grpId="0" nodeType="withEffect">
                                  <p:stCondLst>
                                    <p:cond delay="0"/>
                                  </p:stCondLst>
                                  <p:childTnLst>
                                    <p:set>
                                      <p:cBhvr>
                                        <p:cTn id="1098" dur="1" fill="hold">
                                          <p:stCondLst>
                                            <p:cond delay="0"/>
                                          </p:stCondLst>
                                        </p:cTn>
                                        <p:tgtEl>
                                          <p:spTgt spid="26900"/>
                                        </p:tgtEl>
                                        <p:attrNameLst>
                                          <p:attrName>style.visibility</p:attrName>
                                        </p:attrNameLst>
                                      </p:cBhvr>
                                      <p:to>
                                        <p:strVal val="visible"/>
                                      </p:to>
                                    </p:set>
                                    <p:anim calcmode="lin" valueType="num">
                                      <p:cBhvr additive="base">
                                        <p:cTn id="1099" dur="500" fill="hold"/>
                                        <p:tgtEl>
                                          <p:spTgt spid="26900"/>
                                        </p:tgtEl>
                                        <p:attrNameLst>
                                          <p:attrName>ppt_x</p:attrName>
                                        </p:attrNameLst>
                                      </p:cBhvr>
                                      <p:tavLst>
                                        <p:tav tm="0">
                                          <p:val>
                                            <p:strVal val="#ppt_x"/>
                                          </p:val>
                                        </p:tav>
                                        <p:tav tm="100000">
                                          <p:val>
                                            <p:strVal val="#ppt_x"/>
                                          </p:val>
                                        </p:tav>
                                      </p:tavLst>
                                    </p:anim>
                                    <p:anim calcmode="lin" valueType="num">
                                      <p:cBhvr additive="base">
                                        <p:cTn id="1100" dur="500" fill="hold"/>
                                        <p:tgtEl>
                                          <p:spTgt spid="26900"/>
                                        </p:tgtEl>
                                        <p:attrNameLst>
                                          <p:attrName>ppt_y</p:attrName>
                                        </p:attrNameLst>
                                      </p:cBhvr>
                                      <p:tavLst>
                                        <p:tav tm="0">
                                          <p:val>
                                            <p:strVal val="1+#ppt_h/2"/>
                                          </p:val>
                                        </p:tav>
                                        <p:tav tm="100000">
                                          <p:val>
                                            <p:strVal val="#ppt_y"/>
                                          </p:val>
                                        </p:tav>
                                      </p:tavLst>
                                    </p:anim>
                                  </p:childTnLst>
                                </p:cTn>
                              </p:par>
                              <p:par>
                                <p:cTn id="1101" presetID="2" presetClass="entr" presetSubtype="4" fill="hold" grpId="0" nodeType="withEffect">
                                  <p:stCondLst>
                                    <p:cond delay="0"/>
                                  </p:stCondLst>
                                  <p:childTnLst>
                                    <p:set>
                                      <p:cBhvr>
                                        <p:cTn id="1102" dur="1" fill="hold">
                                          <p:stCondLst>
                                            <p:cond delay="0"/>
                                          </p:stCondLst>
                                        </p:cTn>
                                        <p:tgtEl>
                                          <p:spTgt spid="26901"/>
                                        </p:tgtEl>
                                        <p:attrNameLst>
                                          <p:attrName>style.visibility</p:attrName>
                                        </p:attrNameLst>
                                      </p:cBhvr>
                                      <p:to>
                                        <p:strVal val="visible"/>
                                      </p:to>
                                    </p:set>
                                    <p:anim calcmode="lin" valueType="num">
                                      <p:cBhvr additive="base">
                                        <p:cTn id="1103" dur="500" fill="hold"/>
                                        <p:tgtEl>
                                          <p:spTgt spid="26901"/>
                                        </p:tgtEl>
                                        <p:attrNameLst>
                                          <p:attrName>ppt_x</p:attrName>
                                        </p:attrNameLst>
                                      </p:cBhvr>
                                      <p:tavLst>
                                        <p:tav tm="0">
                                          <p:val>
                                            <p:strVal val="#ppt_x"/>
                                          </p:val>
                                        </p:tav>
                                        <p:tav tm="100000">
                                          <p:val>
                                            <p:strVal val="#ppt_x"/>
                                          </p:val>
                                        </p:tav>
                                      </p:tavLst>
                                    </p:anim>
                                    <p:anim calcmode="lin" valueType="num">
                                      <p:cBhvr additive="base">
                                        <p:cTn id="1104" dur="500" fill="hold"/>
                                        <p:tgtEl>
                                          <p:spTgt spid="26901"/>
                                        </p:tgtEl>
                                        <p:attrNameLst>
                                          <p:attrName>ppt_y</p:attrName>
                                        </p:attrNameLst>
                                      </p:cBhvr>
                                      <p:tavLst>
                                        <p:tav tm="0">
                                          <p:val>
                                            <p:strVal val="1+#ppt_h/2"/>
                                          </p:val>
                                        </p:tav>
                                        <p:tav tm="100000">
                                          <p:val>
                                            <p:strVal val="#ppt_y"/>
                                          </p:val>
                                        </p:tav>
                                      </p:tavLst>
                                    </p:anim>
                                  </p:childTnLst>
                                </p:cTn>
                              </p:par>
                              <p:par>
                                <p:cTn id="1105" presetID="2" presetClass="entr" presetSubtype="4" fill="hold" grpId="0" nodeType="withEffect">
                                  <p:stCondLst>
                                    <p:cond delay="0"/>
                                  </p:stCondLst>
                                  <p:childTnLst>
                                    <p:set>
                                      <p:cBhvr>
                                        <p:cTn id="1106" dur="1" fill="hold">
                                          <p:stCondLst>
                                            <p:cond delay="0"/>
                                          </p:stCondLst>
                                        </p:cTn>
                                        <p:tgtEl>
                                          <p:spTgt spid="26902"/>
                                        </p:tgtEl>
                                        <p:attrNameLst>
                                          <p:attrName>style.visibility</p:attrName>
                                        </p:attrNameLst>
                                      </p:cBhvr>
                                      <p:to>
                                        <p:strVal val="visible"/>
                                      </p:to>
                                    </p:set>
                                    <p:anim calcmode="lin" valueType="num">
                                      <p:cBhvr additive="base">
                                        <p:cTn id="1107" dur="500" fill="hold"/>
                                        <p:tgtEl>
                                          <p:spTgt spid="26902"/>
                                        </p:tgtEl>
                                        <p:attrNameLst>
                                          <p:attrName>ppt_x</p:attrName>
                                        </p:attrNameLst>
                                      </p:cBhvr>
                                      <p:tavLst>
                                        <p:tav tm="0">
                                          <p:val>
                                            <p:strVal val="#ppt_x"/>
                                          </p:val>
                                        </p:tav>
                                        <p:tav tm="100000">
                                          <p:val>
                                            <p:strVal val="#ppt_x"/>
                                          </p:val>
                                        </p:tav>
                                      </p:tavLst>
                                    </p:anim>
                                    <p:anim calcmode="lin" valueType="num">
                                      <p:cBhvr additive="base">
                                        <p:cTn id="1108" dur="500" fill="hold"/>
                                        <p:tgtEl>
                                          <p:spTgt spid="26902"/>
                                        </p:tgtEl>
                                        <p:attrNameLst>
                                          <p:attrName>ppt_y</p:attrName>
                                        </p:attrNameLst>
                                      </p:cBhvr>
                                      <p:tavLst>
                                        <p:tav tm="0">
                                          <p:val>
                                            <p:strVal val="1+#ppt_h/2"/>
                                          </p:val>
                                        </p:tav>
                                        <p:tav tm="100000">
                                          <p:val>
                                            <p:strVal val="#ppt_y"/>
                                          </p:val>
                                        </p:tav>
                                      </p:tavLst>
                                    </p:anim>
                                  </p:childTnLst>
                                </p:cTn>
                              </p:par>
                              <p:par>
                                <p:cTn id="1109" presetID="2" presetClass="entr" presetSubtype="4" fill="hold" grpId="0" nodeType="withEffect">
                                  <p:stCondLst>
                                    <p:cond delay="0"/>
                                  </p:stCondLst>
                                  <p:childTnLst>
                                    <p:set>
                                      <p:cBhvr>
                                        <p:cTn id="1110" dur="1" fill="hold">
                                          <p:stCondLst>
                                            <p:cond delay="0"/>
                                          </p:stCondLst>
                                        </p:cTn>
                                        <p:tgtEl>
                                          <p:spTgt spid="26903"/>
                                        </p:tgtEl>
                                        <p:attrNameLst>
                                          <p:attrName>style.visibility</p:attrName>
                                        </p:attrNameLst>
                                      </p:cBhvr>
                                      <p:to>
                                        <p:strVal val="visible"/>
                                      </p:to>
                                    </p:set>
                                    <p:anim calcmode="lin" valueType="num">
                                      <p:cBhvr additive="base">
                                        <p:cTn id="1111" dur="500" fill="hold"/>
                                        <p:tgtEl>
                                          <p:spTgt spid="26903"/>
                                        </p:tgtEl>
                                        <p:attrNameLst>
                                          <p:attrName>ppt_x</p:attrName>
                                        </p:attrNameLst>
                                      </p:cBhvr>
                                      <p:tavLst>
                                        <p:tav tm="0">
                                          <p:val>
                                            <p:strVal val="#ppt_x"/>
                                          </p:val>
                                        </p:tav>
                                        <p:tav tm="100000">
                                          <p:val>
                                            <p:strVal val="#ppt_x"/>
                                          </p:val>
                                        </p:tav>
                                      </p:tavLst>
                                    </p:anim>
                                    <p:anim calcmode="lin" valueType="num">
                                      <p:cBhvr additive="base">
                                        <p:cTn id="1112" dur="500" fill="hold"/>
                                        <p:tgtEl>
                                          <p:spTgt spid="26903"/>
                                        </p:tgtEl>
                                        <p:attrNameLst>
                                          <p:attrName>ppt_y</p:attrName>
                                        </p:attrNameLst>
                                      </p:cBhvr>
                                      <p:tavLst>
                                        <p:tav tm="0">
                                          <p:val>
                                            <p:strVal val="1+#ppt_h/2"/>
                                          </p:val>
                                        </p:tav>
                                        <p:tav tm="100000">
                                          <p:val>
                                            <p:strVal val="#ppt_y"/>
                                          </p:val>
                                        </p:tav>
                                      </p:tavLst>
                                    </p:anim>
                                  </p:childTnLst>
                                </p:cTn>
                              </p:par>
                              <p:par>
                                <p:cTn id="1113" presetID="2" presetClass="entr" presetSubtype="4" fill="hold" grpId="0" nodeType="withEffect">
                                  <p:stCondLst>
                                    <p:cond delay="0"/>
                                  </p:stCondLst>
                                  <p:childTnLst>
                                    <p:set>
                                      <p:cBhvr>
                                        <p:cTn id="1114" dur="1" fill="hold">
                                          <p:stCondLst>
                                            <p:cond delay="0"/>
                                          </p:stCondLst>
                                        </p:cTn>
                                        <p:tgtEl>
                                          <p:spTgt spid="26904"/>
                                        </p:tgtEl>
                                        <p:attrNameLst>
                                          <p:attrName>style.visibility</p:attrName>
                                        </p:attrNameLst>
                                      </p:cBhvr>
                                      <p:to>
                                        <p:strVal val="visible"/>
                                      </p:to>
                                    </p:set>
                                    <p:anim calcmode="lin" valueType="num">
                                      <p:cBhvr additive="base">
                                        <p:cTn id="1115" dur="500" fill="hold"/>
                                        <p:tgtEl>
                                          <p:spTgt spid="26904"/>
                                        </p:tgtEl>
                                        <p:attrNameLst>
                                          <p:attrName>ppt_x</p:attrName>
                                        </p:attrNameLst>
                                      </p:cBhvr>
                                      <p:tavLst>
                                        <p:tav tm="0">
                                          <p:val>
                                            <p:strVal val="#ppt_x"/>
                                          </p:val>
                                        </p:tav>
                                        <p:tav tm="100000">
                                          <p:val>
                                            <p:strVal val="#ppt_x"/>
                                          </p:val>
                                        </p:tav>
                                      </p:tavLst>
                                    </p:anim>
                                    <p:anim calcmode="lin" valueType="num">
                                      <p:cBhvr additive="base">
                                        <p:cTn id="1116" dur="500" fill="hold"/>
                                        <p:tgtEl>
                                          <p:spTgt spid="26904"/>
                                        </p:tgtEl>
                                        <p:attrNameLst>
                                          <p:attrName>ppt_y</p:attrName>
                                        </p:attrNameLst>
                                      </p:cBhvr>
                                      <p:tavLst>
                                        <p:tav tm="0">
                                          <p:val>
                                            <p:strVal val="1+#ppt_h/2"/>
                                          </p:val>
                                        </p:tav>
                                        <p:tav tm="100000">
                                          <p:val>
                                            <p:strVal val="#ppt_y"/>
                                          </p:val>
                                        </p:tav>
                                      </p:tavLst>
                                    </p:anim>
                                  </p:childTnLst>
                                </p:cTn>
                              </p:par>
                              <p:par>
                                <p:cTn id="1117" presetID="2" presetClass="entr" presetSubtype="4" fill="hold" grpId="0" nodeType="withEffect">
                                  <p:stCondLst>
                                    <p:cond delay="0"/>
                                  </p:stCondLst>
                                  <p:childTnLst>
                                    <p:set>
                                      <p:cBhvr>
                                        <p:cTn id="1118" dur="1" fill="hold">
                                          <p:stCondLst>
                                            <p:cond delay="0"/>
                                          </p:stCondLst>
                                        </p:cTn>
                                        <p:tgtEl>
                                          <p:spTgt spid="26905"/>
                                        </p:tgtEl>
                                        <p:attrNameLst>
                                          <p:attrName>style.visibility</p:attrName>
                                        </p:attrNameLst>
                                      </p:cBhvr>
                                      <p:to>
                                        <p:strVal val="visible"/>
                                      </p:to>
                                    </p:set>
                                    <p:anim calcmode="lin" valueType="num">
                                      <p:cBhvr additive="base">
                                        <p:cTn id="1119" dur="500" fill="hold"/>
                                        <p:tgtEl>
                                          <p:spTgt spid="26905"/>
                                        </p:tgtEl>
                                        <p:attrNameLst>
                                          <p:attrName>ppt_x</p:attrName>
                                        </p:attrNameLst>
                                      </p:cBhvr>
                                      <p:tavLst>
                                        <p:tav tm="0">
                                          <p:val>
                                            <p:strVal val="#ppt_x"/>
                                          </p:val>
                                        </p:tav>
                                        <p:tav tm="100000">
                                          <p:val>
                                            <p:strVal val="#ppt_x"/>
                                          </p:val>
                                        </p:tav>
                                      </p:tavLst>
                                    </p:anim>
                                    <p:anim calcmode="lin" valueType="num">
                                      <p:cBhvr additive="base">
                                        <p:cTn id="1120" dur="500" fill="hold"/>
                                        <p:tgtEl>
                                          <p:spTgt spid="26905"/>
                                        </p:tgtEl>
                                        <p:attrNameLst>
                                          <p:attrName>ppt_y</p:attrName>
                                        </p:attrNameLst>
                                      </p:cBhvr>
                                      <p:tavLst>
                                        <p:tav tm="0">
                                          <p:val>
                                            <p:strVal val="1+#ppt_h/2"/>
                                          </p:val>
                                        </p:tav>
                                        <p:tav tm="100000">
                                          <p:val>
                                            <p:strVal val="#ppt_y"/>
                                          </p:val>
                                        </p:tav>
                                      </p:tavLst>
                                    </p:anim>
                                  </p:childTnLst>
                                </p:cTn>
                              </p:par>
                              <p:par>
                                <p:cTn id="1121" presetID="2" presetClass="entr" presetSubtype="4" fill="hold" grpId="0" nodeType="withEffect">
                                  <p:stCondLst>
                                    <p:cond delay="0"/>
                                  </p:stCondLst>
                                  <p:childTnLst>
                                    <p:set>
                                      <p:cBhvr>
                                        <p:cTn id="1122" dur="1" fill="hold">
                                          <p:stCondLst>
                                            <p:cond delay="0"/>
                                          </p:stCondLst>
                                        </p:cTn>
                                        <p:tgtEl>
                                          <p:spTgt spid="26906"/>
                                        </p:tgtEl>
                                        <p:attrNameLst>
                                          <p:attrName>style.visibility</p:attrName>
                                        </p:attrNameLst>
                                      </p:cBhvr>
                                      <p:to>
                                        <p:strVal val="visible"/>
                                      </p:to>
                                    </p:set>
                                    <p:anim calcmode="lin" valueType="num">
                                      <p:cBhvr additive="base">
                                        <p:cTn id="1123" dur="500" fill="hold"/>
                                        <p:tgtEl>
                                          <p:spTgt spid="26906"/>
                                        </p:tgtEl>
                                        <p:attrNameLst>
                                          <p:attrName>ppt_x</p:attrName>
                                        </p:attrNameLst>
                                      </p:cBhvr>
                                      <p:tavLst>
                                        <p:tav tm="0">
                                          <p:val>
                                            <p:strVal val="#ppt_x"/>
                                          </p:val>
                                        </p:tav>
                                        <p:tav tm="100000">
                                          <p:val>
                                            <p:strVal val="#ppt_x"/>
                                          </p:val>
                                        </p:tav>
                                      </p:tavLst>
                                    </p:anim>
                                    <p:anim calcmode="lin" valueType="num">
                                      <p:cBhvr additive="base">
                                        <p:cTn id="1124" dur="500" fill="hold"/>
                                        <p:tgtEl>
                                          <p:spTgt spid="26906"/>
                                        </p:tgtEl>
                                        <p:attrNameLst>
                                          <p:attrName>ppt_y</p:attrName>
                                        </p:attrNameLst>
                                      </p:cBhvr>
                                      <p:tavLst>
                                        <p:tav tm="0">
                                          <p:val>
                                            <p:strVal val="1+#ppt_h/2"/>
                                          </p:val>
                                        </p:tav>
                                        <p:tav tm="100000">
                                          <p:val>
                                            <p:strVal val="#ppt_y"/>
                                          </p:val>
                                        </p:tav>
                                      </p:tavLst>
                                    </p:anim>
                                  </p:childTnLst>
                                </p:cTn>
                              </p:par>
                              <p:par>
                                <p:cTn id="1125" presetID="2" presetClass="entr" presetSubtype="4" fill="hold" grpId="0" nodeType="withEffect">
                                  <p:stCondLst>
                                    <p:cond delay="0"/>
                                  </p:stCondLst>
                                  <p:childTnLst>
                                    <p:set>
                                      <p:cBhvr>
                                        <p:cTn id="1126" dur="1" fill="hold">
                                          <p:stCondLst>
                                            <p:cond delay="0"/>
                                          </p:stCondLst>
                                        </p:cTn>
                                        <p:tgtEl>
                                          <p:spTgt spid="26907"/>
                                        </p:tgtEl>
                                        <p:attrNameLst>
                                          <p:attrName>style.visibility</p:attrName>
                                        </p:attrNameLst>
                                      </p:cBhvr>
                                      <p:to>
                                        <p:strVal val="visible"/>
                                      </p:to>
                                    </p:set>
                                    <p:anim calcmode="lin" valueType="num">
                                      <p:cBhvr additive="base">
                                        <p:cTn id="1127" dur="500" fill="hold"/>
                                        <p:tgtEl>
                                          <p:spTgt spid="26907"/>
                                        </p:tgtEl>
                                        <p:attrNameLst>
                                          <p:attrName>ppt_x</p:attrName>
                                        </p:attrNameLst>
                                      </p:cBhvr>
                                      <p:tavLst>
                                        <p:tav tm="0">
                                          <p:val>
                                            <p:strVal val="#ppt_x"/>
                                          </p:val>
                                        </p:tav>
                                        <p:tav tm="100000">
                                          <p:val>
                                            <p:strVal val="#ppt_x"/>
                                          </p:val>
                                        </p:tav>
                                      </p:tavLst>
                                    </p:anim>
                                    <p:anim calcmode="lin" valueType="num">
                                      <p:cBhvr additive="base">
                                        <p:cTn id="1128" dur="500" fill="hold"/>
                                        <p:tgtEl>
                                          <p:spTgt spid="26907"/>
                                        </p:tgtEl>
                                        <p:attrNameLst>
                                          <p:attrName>ppt_y</p:attrName>
                                        </p:attrNameLst>
                                      </p:cBhvr>
                                      <p:tavLst>
                                        <p:tav tm="0">
                                          <p:val>
                                            <p:strVal val="1+#ppt_h/2"/>
                                          </p:val>
                                        </p:tav>
                                        <p:tav tm="100000">
                                          <p:val>
                                            <p:strVal val="#ppt_y"/>
                                          </p:val>
                                        </p:tav>
                                      </p:tavLst>
                                    </p:anim>
                                  </p:childTnLst>
                                </p:cTn>
                              </p:par>
                              <p:par>
                                <p:cTn id="1129" presetID="2" presetClass="entr" presetSubtype="4" fill="hold" grpId="0" nodeType="withEffect">
                                  <p:stCondLst>
                                    <p:cond delay="0"/>
                                  </p:stCondLst>
                                  <p:childTnLst>
                                    <p:set>
                                      <p:cBhvr>
                                        <p:cTn id="1130" dur="1" fill="hold">
                                          <p:stCondLst>
                                            <p:cond delay="0"/>
                                          </p:stCondLst>
                                        </p:cTn>
                                        <p:tgtEl>
                                          <p:spTgt spid="26908"/>
                                        </p:tgtEl>
                                        <p:attrNameLst>
                                          <p:attrName>style.visibility</p:attrName>
                                        </p:attrNameLst>
                                      </p:cBhvr>
                                      <p:to>
                                        <p:strVal val="visible"/>
                                      </p:to>
                                    </p:set>
                                    <p:anim calcmode="lin" valueType="num">
                                      <p:cBhvr additive="base">
                                        <p:cTn id="1131" dur="500" fill="hold"/>
                                        <p:tgtEl>
                                          <p:spTgt spid="26908"/>
                                        </p:tgtEl>
                                        <p:attrNameLst>
                                          <p:attrName>ppt_x</p:attrName>
                                        </p:attrNameLst>
                                      </p:cBhvr>
                                      <p:tavLst>
                                        <p:tav tm="0">
                                          <p:val>
                                            <p:strVal val="#ppt_x"/>
                                          </p:val>
                                        </p:tav>
                                        <p:tav tm="100000">
                                          <p:val>
                                            <p:strVal val="#ppt_x"/>
                                          </p:val>
                                        </p:tav>
                                      </p:tavLst>
                                    </p:anim>
                                    <p:anim calcmode="lin" valueType="num">
                                      <p:cBhvr additive="base">
                                        <p:cTn id="1132" dur="500" fill="hold"/>
                                        <p:tgtEl>
                                          <p:spTgt spid="26908"/>
                                        </p:tgtEl>
                                        <p:attrNameLst>
                                          <p:attrName>ppt_y</p:attrName>
                                        </p:attrNameLst>
                                      </p:cBhvr>
                                      <p:tavLst>
                                        <p:tav tm="0">
                                          <p:val>
                                            <p:strVal val="1+#ppt_h/2"/>
                                          </p:val>
                                        </p:tav>
                                        <p:tav tm="100000">
                                          <p:val>
                                            <p:strVal val="#ppt_y"/>
                                          </p:val>
                                        </p:tav>
                                      </p:tavLst>
                                    </p:anim>
                                  </p:childTnLst>
                                </p:cTn>
                              </p:par>
                              <p:par>
                                <p:cTn id="1133" presetID="2" presetClass="entr" presetSubtype="4" fill="hold" grpId="0" nodeType="withEffect">
                                  <p:stCondLst>
                                    <p:cond delay="0"/>
                                  </p:stCondLst>
                                  <p:childTnLst>
                                    <p:set>
                                      <p:cBhvr>
                                        <p:cTn id="1134" dur="1" fill="hold">
                                          <p:stCondLst>
                                            <p:cond delay="0"/>
                                          </p:stCondLst>
                                        </p:cTn>
                                        <p:tgtEl>
                                          <p:spTgt spid="26909"/>
                                        </p:tgtEl>
                                        <p:attrNameLst>
                                          <p:attrName>style.visibility</p:attrName>
                                        </p:attrNameLst>
                                      </p:cBhvr>
                                      <p:to>
                                        <p:strVal val="visible"/>
                                      </p:to>
                                    </p:set>
                                    <p:anim calcmode="lin" valueType="num">
                                      <p:cBhvr additive="base">
                                        <p:cTn id="1135" dur="500" fill="hold"/>
                                        <p:tgtEl>
                                          <p:spTgt spid="26909"/>
                                        </p:tgtEl>
                                        <p:attrNameLst>
                                          <p:attrName>ppt_x</p:attrName>
                                        </p:attrNameLst>
                                      </p:cBhvr>
                                      <p:tavLst>
                                        <p:tav tm="0">
                                          <p:val>
                                            <p:strVal val="#ppt_x"/>
                                          </p:val>
                                        </p:tav>
                                        <p:tav tm="100000">
                                          <p:val>
                                            <p:strVal val="#ppt_x"/>
                                          </p:val>
                                        </p:tav>
                                      </p:tavLst>
                                    </p:anim>
                                    <p:anim calcmode="lin" valueType="num">
                                      <p:cBhvr additive="base">
                                        <p:cTn id="1136" dur="500" fill="hold"/>
                                        <p:tgtEl>
                                          <p:spTgt spid="26909"/>
                                        </p:tgtEl>
                                        <p:attrNameLst>
                                          <p:attrName>ppt_y</p:attrName>
                                        </p:attrNameLst>
                                      </p:cBhvr>
                                      <p:tavLst>
                                        <p:tav tm="0">
                                          <p:val>
                                            <p:strVal val="1+#ppt_h/2"/>
                                          </p:val>
                                        </p:tav>
                                        <p:tav tm="100000">
                                          <p:val>
                                            <p:strVal val="#ppt_y"/>
                                          </p:val>
                                        </p:tav>
                                      </p:tavLst>
                                    </p:anim>
                                  </p:childTnLst>
                                </p:cTn>
                              </p:par>
                              <p:par>
                                <p:cTn id="1137" presetID="2" presetClass="entr" presetSubtype="4" fill="hold" grpId="0" nodeType="withEffect">
                                  <p:stCondLst>
                                    <p:cond delay="0"/>
                                  </p:stCondLst>
                                  <p:childTnLst>
                                    <p:set>
                                      <p:cBhvr>
                                        <p:cTn id="1138" dur="1" fill="hold">
                                          <p:stCondLst>
                                            <p:cond delay="0"/>
                                          </p:stCondLst>
                                        </p:cTn>
                                        <p:tgtEl>
                                          <p:spTgt spid="26910"/>
                                        </p:tgtEl>
                                        <p:attrNameLst>
                                          <p:attrName>style.visibility</p:attrName>
                                        </p:attrNameLst>
                                      </p:cBhvr>
                                      <p:to>
                                        <p:strVal val="visible"/>
                                      </p:to>
                                    </p:set>
                                    <p:anim calcmode="lin" valueType="num">
                                      <p:cBhvr additive="base">
                                        <p:cTn id="1139" dur="500" fill="hold"/>
                                        <p:tgtEl>
                                          <p:spTgt spid="26910"/>
                                        </p:tgtEl>
                                        <p:attrNameLst>
                                          <p:attrName>ppt_x</p:attrName>
                                        </p:attrNameLst>
                                      </p:cBhvr>
                                      <p:tavLst>
                                        <p:tav tm="0">
                                          <p:val>
                                            <p:strVal val="#ppt_x"/>
                                          </p:val>
                                        </p:tav>
                                        <p:tav tm="100000">
                                          <p:val>
                                            <p:strVal val="#ppt_x"/>
                                          </p:val>
                                        </p:tav>
                                      </p:tavLst>
                                    </p:anim>
                                    <p:anim calcmode="lin" valueType="num">
                                      <p:cBhvr additive="base">
                                        <p:cTn id="1140" dur="500" fill="hold"/>
                                        <p:tgtEl>
                                          <p:spTgt spid="26910"/>
                                        </p:tgtEl>
                                        <p:attrNameLst>
                                          <p:attrName>ppt_y</p:attrName>
                                        </p:attrNameLst>
                                      </p:cBhvr>
                                      <p:tavLst>
                                        <p:tav tm="0">
                                          <p:val>
                                            <p:strVal val="1+#ppt_h/2"/>
                                          </p:val>
                                        </p:tav>
                                        <p:tav tm="100000">
                                          <p:val>
                                            <p:strVal val="#ppt_y"/>
                                          </p:val>
                                        </p:tav>
                                      </p:tavLst>
                                    </p:anim>
                                  </p:childTnLst>
                                </p:cTn>
                              </p:par>
                              <p:par>
                                <p:cTn id="1141" presetID="2" presetClass="entr" presetSubtype="4" fill="hold" grpId="0" nodeType="withEffect">
                                  <p:stCondLst>
                                    <p:cond delay="0"/>
                                  </p:stCondLst>
                                  <p:childTnLst>
                                    <p:set>
                                      <p:cBhvr>
                                        <p:cTn id="1142" dur="1" fill="hold">
                                          <p:stCondLst>
                                            <p:cond delay="0"/>
                                          </p:stCondLst>
                                        </p:cTn>
                                        <p:tgtEl>
                                          <p:spTgt spid="26911"/>
                                        </p:tgtEl>
                                        <p:attrNameLst>
                                          <p:attrName>style.visibility</p:attrName>
                                        </p:attrNameLst>
                                      </p:cBhvr>
                                      <p:to>
                                        <p:strVal val="visible"/>
                                      </p:to>
                                    </p:set>
                                    <p:anim calcmode="lin" valueType="num">
                                      <p:cBhvr additive="base">
                                        <p:cTn id="1143" dur="500" fill="hold"/>
                                        <p:tgtEl>
                                          <p:spTgt spid="26911"/>
                                        </p:tgtEl>
                                        <p:attrNameLst>
                                          <p:attrName>ppt_x</p:attrName>
                                        </p:attrNameLst>
                                      </p:cBhvr>
                                      <p:tavLst>
                                        <p:tav tm="0">
                                          <p:val>
                                            <p:strVal val="#ppt_x"/>
                                          </p:val>
                                        </p:tav>
                                        <p:tav tm="100000">
                                          <p:val>
                                            <p:strVal val="#ppt_x"/>
                                          </p:val>
                                        </p:tav>
                                      </p:tavLst>
                                    </p:anim>
                                    <p:anim calcmode="lin" valueType="num">
                                      <p:cBhvr additive="base">
                                        <p:cTn id="1144" dur="500" fill="hold"/>
                                        <p:tgtEl>
                                          <p:spTgt spid="26911"/>
                                        </p:tgtEl>
                                        <p:attrNameLst>
                                          <p:attrName>ppt_y</p:attrName>
                                        </p:attrNameLst>
                                      </p:cBhvr>
                                      <p:tavLst>
                                        <p:tav tm="0">
                                          <p:val>
                                            <p:strVal val="1+#ppt_h/2"/>
                                          </p:val>
                                        </p:tav>
                                        <p:tav tm="100000">
                                          <p:val>
                                            <p:strVal val="#ppt_y"/>
                                          </p:val>
                                        </p:tav>
                                      </p:tavLst>
                                    </p:anim>
                                  </p:childTnLst>
                                </p:cTn>
                              </p:par>
                              <p:par>
                                <p:cTn id="1145" presetID="2" presetClass="entr" presetSubtype="4" fill="hold" grpId="0" nodeType="withEffect">
                                  <p:stCondLst>
                                    <p:cond delay="0"/>
                                  </p:stCondLst>
                                  <p:childTnLst>
                                    <p:set>
                                      <p:cBhvr>
                                        <p:cTn id="1146" dur="1" fill="hold">
                                          <p:stCondLst>
                                            <p:cond delay="0"/>
                                          </p:stCondLst>
                                        </p:cTn>
                                        <p:tgtEl>
                                          <p:spTgt spid="26912"/>
                                        </p:tgtEl>
                                        <p:attrNameLst>
                                          <p:attrName>style.visibility</p:attrName>
                                        </p:attrNameLst>
                                      </p:cBhvr>
                                      <p:to>
                                        <p:strVal val="visible"/>
                                      </p:to>
                                    </p:set>
                                    <p:anim calcmode="lin" valueType="num">
                                      <p:cBhvr additive="base">
                                        <p:cTn id="1147" dur="500" fill="hold"/>
                                        <p:tgtEl>
                                          <p:spTgt spid="26912"/>
                                        </p:tgtEl>
                                        <p:attrNameLst>
                                          <p:attrName>ppt_x</p:attrName>
                                        </p:attrNameLst>
                                      </p:cBhvr>
                                      <p:tavLst>
                                        <p:tav tm="0">
                                          <p:val>
                                            <p:strVal val="#ppt_x"/>
                                          </p:val>
                                        </p:tav>
                                        <p:tav tm="100000">
                                          <p:val>
                                            <p:strVal val="#ppt_x"/>
                                          </p:val>
                                        </p:tav>
                                      </p:tavLst>
                                    </p:anim>
                                    <p:anim calcmode="lin" valueType="num">
                                      <p:cBhvr additive="base">
                                        <p:cTn id="1148" dur="500" fill="hold"/>
                                        <p:tgtEl>
                                          <p:spTgt spid="26912"/>
                                        </p:tgtEl>
                                        <p:attrNameLst>
                                          <p:attrName>ppt_y</p:attrName>
                                        </p:attrNameLst>
                                      </p:cBhvr>
                                      <p:tavLst>
                                        <p:tav tm="0">
                                          <p:val>
                                            <p:strVal val="1+#ppt_h/2"/>
                                          </p:val>
                                        </p:tav>
                                        <p:tav tm="100000">
                                          <p:val>
                                            <p:strVal val="#ppt_y"/>
                                          </p:val>
                                        </p:tav>
                                      </p:tavLst>
                                    </p:anim>
                                  </p:childTnLst>
                                </p:cTn>
                              </p:par>
                              <p:par>
                                <p:cTn id="1149" presetID="2" presetClass="entr" presetSubtype="4" fill="hold" grpId="0" nodeType="withEffect">
                                  <p:stCondLst>
                                    <p:cond delay="0"/>
                                  </p:stCondLst>
                                  <p:childTnLst>
                                    <p:set>
                                      <p:cBhvr>
                                        <p:cTn id="1150" dur="1" fill="hold">
                                          <p:stCondLst>
                                            <p:cond delay="0"/>
                                          </p:stCondLst>
                                        </p:cTn>
                                        <p:tgtEl>
                                          <p:spTgt spid="26913"/>
                                        </p:tgtEl>
                                        <p:attrNameLst>
                                          <p:attrName>style.visibility</p:attrName>
                                        </p:attrNameLst>
                                      </p:cBhvr>
                                      <p:to>
                                        <p:strVal val="visible"/>
                                      </p:to>
                                    </p:set>
                                    <p:anim calcmode="lin" valueType="num">
                                      <p:cBhvr additive="base">
                                        <p:cTn id="1151" dur="500" fill="hold"/>
                                        <p:tgtEl>
                                          <p:spTgt spid="26913"/>
                                        </p:tgtEl>
                                        <p:attrNameLst>
                                          <p:attrName>ppt_x</p:attrName>
                                        </p:attrNameLst>
                                      </p:cBhvr>
                                      <p:tavLst>
                                        <p:tav tm="0">
                                          <p:val>
                                            <p:strVal val="#ppt_x"/>
                                          </p:val>
                                        </p:tav>
                                        <p:tav tm="100000">
                                          <p:val>
                                            <p:strVal val="#ppt_x"/>
                                          </p:val>
                                        </p:tav>
                                      </p:tavLst>
                                    </p:anim>
                                    <p:anim calcmode="lin" valueType="num">
                                      <p:cBhvr additive="base">
                                        <p:cTn id="1152" dur="500" fill="hold"/>
                                        <p:tgtEl>
                                          <p:spTgt spid="26913"/>
                                        </p:tgtEl>
                                        <p:attrNameLst>
                                          <p:attrName>ppt_y</p:attrName>
                                        </p:attrNameLst>
                                      </p:cBhvr>
                                      <p:tavLst>
                                        <p:tav tm="0">
                                          <p:val>
                                            <p:strVal val="1+#ppt_h/2"/>
                                          </p:val>
                                        </p:tav>
                                        <p:tav tm="100000">
                                          <p:val>
                                            <p:strVal val="#ppt_y"/>
                                          </p:val>
                                        </p:tav>
                                      </p:tavLst>
                                    </p:anim>
                                  </p:childTnLst>
                                </p:cTn>
                              </p:par>
                              <p:par>
                                <p:cTn id="1153" presetID="2" presetClass="entr" presetSubtype="4" fill="hold" grpId="0" nodeType="withEffect">
                                  <p:stCondLst>
                                    <p:cond delay="0"/>
                                  </p:stCondLst>
                                  <p:childTnLst>
                                    <p:set>
                                      <p:cBhvr>
                                        <p:cTn id="1154" dur="1" fill="hold">
                                          <p:stCondLst>
                                            <p:cond delay="0"/>
                                          </p:stCondLst>
                                        </p:cTn>
                                        <p:tgtEl>
                                          <p:spTgt spid="26914"/>
                                        </p:tgtEl>
                                        <p:attrNameLst>
                                          <p:attrName>style.visibility</p:attrName>
                                        </p:attrNameLst>
                                      </p:cBhvr>
                                      <p:to>
                                        <p:strVal val="visible"/>
                                      </p:to>
                                    </p:set>
                                    <p:anim calcmode="lin" valueType="num">
                                      <p:cBhvr additive="base">
                                        <p:cTn id="1155" dur="500" fill="hold"/>
                                        <p:tgtEl>
                                          <p:spTgt spid="26914"/>
                                        </p:tgtEl>
                                        <p:attrNameLst>
                                          <p:attrName>ppt_x</p:attrName>
                                        </p:attrNameLst>
                                      </p:cBhvr>
                                      <p:tavLst>
                                        <p:tav tm="0">
                                          <p:val>
                                            <p:strVal val="#ppt_x"/>
                                          </p:val>
                                        </p:tav>
                                        <p:tav tm="100000">
                                          <p:val>
                                            <p:strVal val="#ppt_x"/>
                                          </p:val>
                                        </p:tav>
                                      </p:tavLst>
                                    </p:anim>
                                    <p:anim calcmode="lin" valueType="num">
                                      <p:cBhvr additive="base">
                                        <p:cTn id="1156" dur="500" fill="hold"/>
                                        <p:tgtEl>
                                          <p:spTgt spid="26914"/>
                                        </p:tgtEl>
                                        <p:attrNameLst>
                                          <p:attrName>ppt_y</p:attrName>
                                        </p:attrNameLst>
                                      </p:cBhvr>
                                      <p:tavLst>
                                        <p:tav tm="0">
                                          <p:val>
                                            <p:strVal val="1+#ppt_h/2"/>
                                          </p:val>
                                        </p:tav>
                                        <p:tav tm="100000">
                                          <p:val>
                                            <p:strVal val="#ppt_y"/>
                                          </p:val>
                                        </p:tav>
                                      </p:tavLst>
                                    </p:anim>
                                  </p:childTnLst>
                                </p:cTn>
                              </p:par>
                              <p:par>
                                <p:cTn id="1157" presetID="2" presetClass="entr" presetSubtype="4" fill="hold" grpId="0" nodeType="withEffect">
                                  <p:stCondLst>
                                    <p:cond delay="0"/>
                                  </p:stCondLst>
                                  <p:childTnLst>
                                    <p:set>
                                      <p:cBhvr>
                                        <p:cTn id="1158" dur="1" fill="hold">
                                          <p:stCondLst>
                                            <p:cond delay="0"/>
                                          </p:stCondLst>
                                        </p:cTn>
                                        <p:tgtEl>
                                          <p:spTgt spid="26915"/>
                                        </p:tgtEl>
                                        <p:attrNameLst>
                                          <p:attrName>style.visibility</p:attrName>
                                        </p:attrNameLst>
                                      </p:cBhvr>
                                      <p:to>
                                        <p:strVal val="visible"/>
                                      </p:to>
                                    </p:set>
                                    <p:anim calcmode="lin" valueType="num">
                                      <p:cBhvr additive="base">
                                        <p:cTn id="1159" dur="500" fill="hold"/>
                                        <p:tgtEl>
                                          <p:spTgt spid="26915"/>
                                        </p:tgtEl>
                                        <p:attrNameLst>
                                          <p:attrName>ppt_x</p:attrName>
                                        </p:attrNameLst>
                                      </p:cBhvr>
                                      <p:tavLst>
                                        <p:tav tm="0">
                                          <p:val>
                                            <p:strVal val="#ppt_x"/>
                                          </p:val>
                                        </p:tav>
                                        <p:tav tm="100000">
                                          <p:val>
                                            <p:strVal val="#ppt_x"/>
                                          </p:val>
                                        </p:tav>
                                      </p:tavLst>
                                    </p:anim>
                                    <p:anim calcmode="lin" valueType="num">
                                      <p:cBhvr additive="base">
                                        <p:cTn id="1160" dur="500" fill="hold"/>
                                        <p:tgtEl>
                                          <p:spTgt spid="26915"/>
                                        </p:tgtEl>
                                        <p:attrNameLst>
                                          <p:attrName>ppt_y</p:attrName>
                                        </p:attrNameLst>
                                      </p:cBhvr>
                                      <p:tavLst>
                                        <p:tav tm="0">
                                          <p:val>
                                            <p:strVal val="1+#ppt_h/2"/>
                                          </p:val>
                                        </p:tav>
                                        <p:tav tm="100000">
                                          <p:val>
                                            <p:strVal val="#ppt_y"/>
                                          </p:val>
                                        </p:tav>
                                      </p:tavLst>
                                    </p:anim>
                                  </p:childTnLst>
                                </p:cTn>
                              </p:par>
                              <p:par>
                                <p:cTn id="1161" presetID="2" presetClass="entr" presetSubtype="4" fill="hold" grpId="0" nodeType="withEffect">
                                  <p:stCondLst>
                                    <p:cond delay="0"/>
                                  </p:stCondLst>
                                  <p:childTnLst>
                                    <p:set>
                                      <p:cBhvr>
                                        <p:cTn id="1162" dur="1" fill="hold">
                                          <p:stCondLst>
                                            <p:cond delay="0"/>
                                          </p:stCondLst>
                                        </p:cTn>
                                        <p:tgtEl>
                                          <p:spTgt spid="26916"/>
                                        </p:tgtEl>
                                        <p:attrNameLst>
                                          <p:attrName>style.visibility</p:attrName>
                                        </p:attrNameLst>
                                      </p:cBhvr>
                                      <p:to>
                                        <p:strVal val="visible"/>
                                      </p:to>
                                    </p:set>
                                    <p:anim calcmode="lin" valueType="num">
                                      <p:cBhvr additive="base">
                                        <p:cTn id="1163" dur="500" fill="hold"/>
                                        <p:tgtEl>
                                          <p:spTgt spid="26916"/>
                                        </p:tgtEl>
                                        <p:attrNameLst>
                                          <p:attrName>ppt_x</p:attrName>
                                        </p:attrNameLst>
                                      </p:cBhvr>
                                      <p:tavLst>
                                        <p:tav tm="0">
                                          <p:val>
                                            <p:strVal val="#ppt_x"/>
                                          </p:val>
                                        </p:tav>
                                        <p:tav tm="100000">
                                          <p:val>
                                            <p:strVal val="#ppt_x"/>
                                          </p:val>
                                        </p:tav>
                                      </p:tavLst>
                                    </p:anim>
                                    <p:anim calcmode="lin" valueType="num">
                                      <p:cBhvr additive="base">
                                        <p:cTn id="1164" dur="500" fill="hold"/>
                                        <p:tgtEl>
                                          <p:spTgt spid="26916"/>
                                        </p:tgtEl>
                                        <p:attrNameLst>
                                          <p:attrName>ppt_y</p:attrName>
                                        </p:attrNameLst>
                                      </p:cBhvr>
                                      <p:tavLst>
                                        <p:tav tm="0">
                                          <p:val>
                                            <p:strVal val="1+#ppt_h/2"/>
                                          </p:val>
                                        </p:tav>
                                        <p:tav tm="100000">
                                          <p:val>
                                            <p:strVal val="#ppt_y"/>
                                          </p:val>
                                        </p:tav>
                                      </p:tavLst>
                                    </p:anim>
                                  </p:childTnLst>
                                </p:cTn>
                              </p:par>
                              <p:par>
                                <p:cTn id="1165" presetID="2" presetClass="entr" presetSubtype="4" fill="hold" grpId="0" nodeType="withEffect">
                                  <p:stCondLst>
                                    <p:cond delay="0"/>
                                  </p:stCondLst>
                                  <p:childTnLst>
                                    <p:set>
                                      <p:cBhvr>
                                        <p:cTn id="1166" dur="1" fill="hold">
                                          <p:stCondLst>
                                            <p:cond delay="0"/>
                                          </p:stCondLst>
                                        </p:cTn>
                                        <p:tgtEl>
                                          <p:spTgt spid="26917"/>
                                        </p:tgtEl>
                                        <p:attrNameLst>
                                          <p:attrName>style.visibility</p:attrName>
                                        </p:attrNameLst>
                                      </p:cBhvr>
                                      <p:to>
                                        <p:strVal val="visible"/>
                                      </p:to>
                                    </p:set>
                                    <p:anim calcmode="lin" valueType="num">
                                      <p:cBhvr additive="base">
                                        <p:cTn id="1167" dur="500" fill="hold"/>
                                        <p:tgtEl>
                                          <p:spTgt spid="26917"/>
                                        </p:tgtEl>
                                        <p:attrNameLst>
                                          <p:attrName>ppt_x</p:attrName>
                                        </p:attrNameLst>
                                      </p:cBhvr>
                                      <p:tavLst>
                                        <p:tav tm="0">
                                          <p:val>
                                            <p:strVal val="#ppt_x"/>
                                          </p:val>
                                        </p:tav>
                                        <p:tav tm="100000">
                                          <p:val>
                                            <p:strVal val="#ppt_x"/>
                                          </p:val>
                                        </p:tav>
                                      </p:tavLst>
                                    </p:anim>
                                    <p:anim calcmode="lin" valueType="num">
                                      <p:cBhvr additive="base">
                                        <p:cTn id="1168" dur="500" fill="hold"/>
                                        <p:tgtEl>
                                          <p:spTgt spid="26917"/>
                                        </p:tgtEl>
                                        <p:attrNameLst>
                                          <p:attrName>ppt_y</p:attrName>
                                        </p:attrNameLst>
                                      </p:cBhvr>
                                      <p:tavLst>
                                        <p:tav tm="0">
                                          <p:val>
                                            <p:strVal val="1+#ppt_h/2"/>
                                          </p:val>
                                        </p:tav>
                                        <p:tav tm="100000">
                                          <p:val>
                                            <p:strVal val="#ppt_y"/>
                                          </p:val>
                                        </p:tav>
                                      </p:tavLst>
                                    </p:anim>
                                  </p:childTnLst>
                                </p:cTn>
                              </p:par>
                              <p:par>
                                <p:cTn id="1169" presetID="2" presetClass="entr" presetSubtype="4" fill="hold" grpId="0" nodeType="withEffect">
                                  <p:stCondLst>
                                    <p:cond delay="0"/>
                                  </p:stCondLst>
                                  <p:childTnLst>
                                    <p:set>
                                      <p:cBhvr>
                                        <p:cTn id="1170" dur="1" fill="hold">
                                          <p:stCondLst>
                                            <p:cond delay="0"/>
                                          </p:stCondLst>
                                        </p:cTn>
                                        <p:tgtEl>
                                          <p:spTgt spid="26918"/>
                                        </p:tgtEl>
                                        <p:attrNameLst>
                                          <p:attrName>style.visibility</p:attrName>
                                        </p:attrNameLst>
                                      </p:cBhvr>
                                      <p:to>
                                        <p:strVal val="visible"/>
                                      </p:to>
                                    </p:set>
                                    <p:anim calcmode="lin" valueType="num">
                                      <p:cBhvr additive="base">
                                        <p:cTn id="1171" dur="500" fill="hold"/>
                                        <p:tgtEl>
                                          <p:spTgt spid="26918"/>
                                        </p:tgtEl>
                                        <p:attrNameLst>
                                          <p:attrName>ppt_x</p:attrName>
                                        </p:attrNameLst>
                                      </p:cBhvr>
                                      <p:tavLst>
                                        <p:tav tm="0">
                                          <p:val>
                                            <p:strVal val="#ppt_x"/>
                                          </p:val>
                                        </p:tav>
                                        <p:tav tm="100000">
                                          <p:val>
                                            <p:strVal val="#ppt_x"/>
                                          </p:val>
                                        </p:tav>
                                      </p:tavLst>
                                    </p:anim>
                                    <p:anim calcmode="lin" valueType="num">
                                      <p:cBhvr additive="base">
                                        <p:cTn id="1172" dur="500" fill="hold"/>
                                        <p:tgtEl>
                                          <p:spTgt spid="26918"/>
                                        </p:tgtEl>
                                        <p:attrNameLst>
                                          <p:attrName>ppt_y</p:attrName>
                                        </p:attrNameLst>
                                      </p:cBhvr>
                                      <p:tavLst>
                                        <p:tav tm="0">
                                          <p:val>
                                            <p:strVal val="1+#ppt_h/2"/>
                                          </p:val>
                                        </p:tav>
                                        <p:tav tm="100000">
                                          <p:val>
                                            <p:strVal val="#ppt_y"/>
                                          </p:val>
                                        </p:tav>
                                      </p:tavLst>
                                    </p:anim>
                                  </p:childTnLst>
                                </p:cTn>
                              </p:par>
                              <p:par>
                                <p:cTn id="1173" presetID="2" presetClass="entr" presetSubtype="4" fill="hold" grpId="0" nodeType="withEffect">
                                  <p:stCondLst>
                                    <p:cond delay="0"/>
                                  </p:stCondLst>
                                  <p:childTnLst>
                                    <p:set>
                                      <p:cBhvr>
                                        <p:cTn id="1174" dur="1" fill="hold">
                                          <p:stCondLst>
                                            <p:cond delay="0"/>
                                          </p:stCondLst>
                                        </p:cTn>
                                        <p:tgtEl>
                                          <p:spTgt spid="26919"/>
                                        </p:tgtEl>
                                        <p:attrNameLst>
                                          <p:attrName>style.visibility</p:attrName>
                                        </p:attrNameLst>
                                      </p:cBhvr>
                                      <p:to>
                                        <p:strVal val="visible"/>
                                      </p:to>
                                    </p:set>
                                    <p:anim calcmode="lin" valueType="num">
                                      <p:cBhvr additive="base">
                                        <p:cTn id="1175" dur="500" fill="hold"/>
                                        <p:tgtEl>
                                          <p:spTgt spid="26919"/>
                                        </p:tgtEl>
                                        <p:attrNameLst>
                                          <p:attrName>ppt_x</p:attrName>
                                        </p:attrNameLst>
                                      </p:cBhvr>
                                      <p:tavLst>
                                        <p:tav tm="0">
                                          <p:val>
                                            <p:strVal val="#ppt_x"/>
                                          </p:val>
                                        </p:tav>
                                        <p:tav tm="100000">
                                          <p:val>
                                            <p:strVal val="#ppt_x"/>
                                          </p:val>
                                        </p:tav>
                                      </p:tavLst>
                                    </p:anim>
                                    <p:anim calcmode="lin" valueType="num">
                                      <p:cBhvr additive="base">
                                        <p:cTn id="1176" dur="500" fill="hold"/>
                                        <p:tgtEl>
                                          <p:spTgt spid="26919"/>
                                        </p:tgtEl>
                                        <p:attrNameLst>
                                          <p:attrName>ppt_y</p:attrName>
                                        </p:attrNameLst>
                                      </p:cBhvr>
                                      <p:tavLst>
                                        <p:tav tm="0">
                                          <p:val>
                                            <p:strVal val="1+#ppt_h/2"/>
                                          </p:val>
                                        </p:tav>
                                        <p:tav tm="100000">
                                          <p:val>
                                            <p:strVal val="#ppt_y"/>
                                          </p:val>
                                        </p:tav>
                                      </p:tavLst>
                                    </p:anim>
                                  </p:childTnLst>
                                </p:cTn>
                              </p:par>
                              <p:par>
                                <p:cTn id="1177" presetID="2" presetClass="entr" presetSubtype="4" fill="hold" grpId="0" nodeType="withEffect">
                                  <p:stCondLst>
                                    <p:cond delay="0"/>
                                  </p:stCondLst>
                                  <p:childTnLst>
                                    <p:set>
                                      <p:cBhvr>
                                        <p:cTn id="1178" dur="1" fill="hold">
                                          <p:stCondLst>
                                            <p:cond delay="0"/>
                                          </p:stCondLst>
                                        </p:cTn>
                                        <p:tgtEl>
                                          <p:spTgt spid="26920"/>
                                        </p:tgtEl>
                                        <p:attrNameLst>
                                          <p:attrName>style.visibility</p:attrName>
                                        </p:attrNameLst>
                                      </p:cBhvr>
                                      <p:to>
                                        <p:strVal val="visible"/>
                                      </p:to>
                                    </p:set>
                                    <p:anim calcmode="lin" valueType="num">
                                      <p:cBhvr additive="base">
                                        <p:cTn id="1179" dur="500" fill="hold"/>
                                        <p:tgtEl>
                                          <p:spTgt spid="26920"/>
                                        </p:tgtEl>
                                        <p:attrNameLst>
                                          <p:attrName>ppt_x</p:attrName>
                                        </p:attrNameLst>
                                      </p:cBhvr>
                                      <p:tavLst>
                                        <p:tav tm="0">
                                          <p:val>
                                            <p:strVal val="#ppt_x"/>
                                          </p:val>
                                        </p:tav>
                                        <p:tav tm="100000">
                                          <p:val>
                                            <p:strVal val="#ppt_x"/>
                                          </p:val>
                                        </p:tav>
                                      </p:tavLst>
                                    </p:anim>
                                    <p:anim calcmode="lin" valueType="num">
                                      <p:cBhvr additive="base">
                                        <p:cTn id="1180" dur="500" fill="hold"/>
                                        <p:tgtEl>
                                          <p:spTgt spid="26920"/>
                                        </p:tgtEl>
                                        <p:attrNameLst>
                                          <p:attrName>ppt_y</p:attrName>
                                        </p:attrNameLst>
                                      </p:cBhvr>
                                      <p:tavLst>
                                        <p:tav tm="0">
                                          <p:val>
                                            <p:strVal val="1+#ppt_h/2"/>
                                          </p:val>
                                        </p:tav>
                                        <p:tav tm="100000">
                                          <p:val>
                                            <p:strVal val="#ppt_y"/>
                                          </p:val>
                                        </p:tav>
                                      </p:tavLst>
                                    </p:anim>
                                  </p:childTnLst>
                                </p:cTn>
                              </p:par>
                              <p:par>
                                <p:cTn id="1181" presetID="2" presetClass="entr" presetSubtype="4" fill="hold" grpId="0" nodeType="withEffect">
                                  <p:stCondLst>
                                    <p:cond delay="0"/>
                                  </p:stCondLst>
                                  <p:childTnLst>
                                    <p:set>
                                      <p:cBhvr>
                                        <p:cTn id="1182" dur="1" fill="hold">
                                          <p:stCondLst>
                                            <p:cond delay="0"/>
                                          </p:stCondLst>
                                        </p:cTn>
                                        <p:tgtEl>
                                          <p:spTgt spid="26921"/>
                                        </p:tgtEl>
                                        <p:attrNameLst>
                                          <p:attrName>style.visibility</p:attrName>
                                        </p:attrNameLst>
                                      </p:cBhvr>
                                      <p:to>
                                        <p:strVal val="visible"/>
                                      </p:to>
                                    </p:set>
                                    <p:anim calcmode="lin" valueType="num">
                                      <p:cBhvr additive="base">
                                        <p:cTn id="1183" dur="500" fill="hold"/>
                                        <p:tgtEl>
                                          <p:spTgt spid="26921"/>
                                        </p:tgtEl>
                                        <p:attrNameLst>
                                          <p:attrName>ppt_x</p:attrName>
                                        </p:attrNameLst>
                                      </p:cBhvr>
                                      <p:tavLst>
                                        <p:tav tm="0">
                                          <p:val>
                                            <p:strVal val="#ppt_x"/>
                                          </p:val>
                                        </p:tav>
                                        <p:tav tm="100000">
                                          <p:val>
                                            <p:strVal val="#ppt_x"/>
                                          </p:val>
                                        </p:tav>
                                      </p:tavLst>
                                    </p:anim>
                                    <p:anim calcmode="lin" valueType="num">
                                      <p:cBhvr additive="base">
                                        <p:cTn id="1184" dur="500" fill="hold"/>
                                        <p:tgtEl>
                                          <p:spTgt spid="26921"/>
                                        </p:tgtEl>
                                        <p:attrNameLst>
                                          <p:attrName>ppt_y</p:attrName>
                                        </p:attrNameLst>
                                      </p:cBhvr>
                                      <p:tavLst>
                                        <p:tav tm="0">
                                          <p:val>
                                            <p:strVal val="1+#ppt_h/2"/>
                                          </p:val>
                                        </p:tav>
                                        <p:tav tm="100000">
                                          <p:val>
                                            <p:strVal val="#ppt_y"/>
                                          </p:val>
                                        </p:tav>
                                      </p:tavLst>
                                    </p:anim>
                                  </p:childTnLst>
                                </p:cTn>
                              </p:par>
                              <p:par>
                                <p:cTn id="1185" presetID="2" presetClass="entr" presetSubtype="4" fill="hold" grpId="0" nodeType="withEffect">
                                  <p:stCondLst>
                                    <p:cond delay="0"/>
                                  </p:stCondLst>
                                  <p:childTnLst>
                                    <p:set>
                                      <p:cBhvr>
                                        <p:cTn id="1186" dur="1" fill="hold">
                                          <p:stCondLst>
                                            <p:cond delay="0"/>
                                          </p:stCondLst>
                                        </p:cTn>
                                        <p:tgtEl>
                                          <p:spTgt spid="26922"/>
                                        </p:tgtEl>
                                        <p:attrNameLst>
                                          <p:attrName>style.visibility</p:attrName>
                                        </p:attrNameLst>
                                      </p:cBhvr>
                                      <p:to>
                                        <p:strVal val="visible"/>
                                      </p:to>
                                    </p:set>
                                    <p:anim calcmode="lin" valueType="num">
                                      <p:cBhvr additive="base">
                                        <p:cTn id="1187" dur="500" fill="hold"/>
                                        <p:tgtEl>
                                          <p:spTgt spid="26922"/>
                                        </p:tgtEl>
                                        <p:attrNameLst>
                                          <p:attrName>ppt_x</p:attrName>
                                        </p:attrNameLst>
                                      </p:cBhvr>
                                      <p:tavLst>
                                        <p:tav tm="0">
                                          <p:val>
                                            <p:strVal val="#ppt_x"/>
                                          </p:val>
                                        </p:tav>
                                        <p:tav tm="100000">
                                          <p:val>
                                            <p:strVal val="#ppt_x"/>
                                          </p:val>
                                        </p:tav>
                                      </p:tavLst>
                                    </p:anim>
                                    <p:anim calcmode="lin" valueType="num">
                                      <p:cBhvr additive="base">
                                        <p:cTn id="1188" dur="500" fill="hold"/>
                                        <p:tgtEl>
                                          <p:spTgt spid="26922"/>
                                        </p:tgtEl>
                                        <p:attrNameLst>
                                          <p:attrName>ppt_y</p:attrName>
                                        </p:attrNameLst>
                                      </p:cBhvr>
                                      <p:tavLst>
                                        <p:tav tm="0">
                                          <p:val>
                                            <p:strVal val="1+#ppt_h/2"/>
                                          </p:val>
                                        </p:tav>
                                        <p:tav tm="100000">
                                          <p:val>
                                            <p:strVal val="#ppt_y"/>
                                          </p:val>
                                        </p:tav>
                                      </p:tavLst>
                                    </p:anim>
                                  </p:childTnLst>
                                </p:cTn>
                              </p:par>
                              <p:par>
                                <p:cTn id="1189" presetID="2" presetClass="entr" presetSubtype="4" fill="hold" grpId="0" nodeType="withEffect">
                                  <p:stCondLst>
                                    <p:cond delay="0"/>
                                  </p:stCondLst>
                                  <p:childTnLst>
                                    <p:set>
                                      <p:cBhvr>
                                        <p:cTn id="1190" dur="1" fill="hold">
                                          <p:stCondLst>
                                            <p:cond delay="0"/>
                                          </p:stCondLst>
                                        </p:cTn>
                                        <p:tgtEl>
                                          <p:spTgt spid="26923"/>
                                        </p:tgtEl>
                                        <p:attrNameLst>
                                          <p:attrName>style.visibility</p:attrName>
                                        </p:attrNameLst>
                                      </p:cBhvr>
                                      <p:to>
                                        <p:strVal val="visible"/>
                                      </p:to>
                                    </p:set>
                                    <p:anim calcmode="lin" valueType="num">
                                      <p:cBhvr additive="base">
                                        <p:cTn id="1191" dur="500" fill="hold"/>
                                        <p:tgtEl>
                                          <p:spTgt spid="26923"/>
                                        </p:tgtEl>
                                        <p:attrNameLst>
                                          <p:attrName>ppt_x</p:attrName>
                                        </p:attrNameLst>
                                      </p:cBhvr>
                                      <p:tavLst>
                                        <p:tav tm="0">
                                          <p:val>
                                            <p:strVal val="#ppt_x"/>
                                          </p:val>
                                        </p:tav>
                                        <p:tav tm="100000">
                                          <p:val>
                                            <p:strVal val="#ppt_x"/>
                                          </p:val>
                                        </p:tav>
                                      </p:tavLst>
                                    </p:anim>
                                    <p:anim calcmode="lin" valueType="num">
                                      <p:cBhvr additive="base">
                                        <p:cTn id="1192" dur="500" fill="hold"/>
                                        <p:tgtEl>
                                          <p:spTgt spid="26923"/>
                                        </p:tgtEl>
                                        <p:attrNameLst>
                                          <p:attrName>ppt_y</p:attrName>
                                        </p:attrNameLst>
                                      </p:cBhvr>
                                      <p:tavLst>
                                        <p:tav tm="0">
                                          <p:val>
                                            <p:strVal val="1+#ppt_h/2"/>
                                          </p:val>
                                        </p:tav>
                                        <p:tav tm="100000">
                                          <p:val>
                                            <p:strVal val="#ppt_y"/>
                                          </p:val>
                                        </p:tav>
                                      </p:tavLst>
                                    </p:anim>
                                  </p:childTnLst>
                                </p:cTn>
                              </p:par>
                              <p:par>
                                <p:cTn id="1193" presetID="2" presetClass="entr" presetSubtype="4" fill="hold" grpId="0" nodeType="withEffect">
                                  <p:stCondLst>
                                    <p:cond delay="0"/>
                                  </p:stCondLst>
                                  <p:childTnLst>
                                    <p:set>
                                      <p:cBhvr>
                                        <p:cTn id="1194" dur="1" fill="hold">
                                          <p:stCondLst>
                                            <p:cond delay="0"/>
                                          </p:stCondLst>
                                        </p:cTn>
                                        <p:tgtEl>
                                          <p:spTgt spid="26924"/>
                                        </p:tgtEl>
                                        <p:attrNameLst>
                                          <p:attrName>style.visibility</p:attrName>
                                        </p:attrNameLst>
                                      </p:cBhvr>
                                      <p:to>
                                        <p:strVal val="visible"/>
                                      </p:to>
                                    </p:set>
                                    <p:anim calcmode="lin" valueType="num">
                                      <p:cBhvr additive="base">
                                        <p:cTn id="1195" dur="500" fill="hold"/>
                                        <p:tgtEl>
                                          <p:spTgt spid="26924"/>
                                        </p:tgtEl>
                                        <p:attrNameLst>
                                          <p:attrName>ppt_x</p:attrName>
                                        </p:attrNameLst>
                                      </p:cBhvr>
                                      <p:tavLst>
                                        <p:tav tm="0">
                                          <p:val>
                                            <p:strVal val="#ppt_x"/>
                                          </p:val>
                                        </p:tav>
                                        <p:tav tm="100000">
                                          <p:val>
                                            <p:strVal val="#ppt_x"/>
                                          </p:val>
                                        </p:tav>
                                      </p:tavLst>
                                    </p:anim>
                                    <p:anim calcmode="lin" valueType="num">
                                      <p:cBhvr additive="base">
                                        <p:cTn id="1196" dur="500" fill="hold"/>
                                        <p:tgtEl>
                                          <p:spTgt spid="26924"/>
                                        </p:tgtEl>
                                        <p:attrNameLst>
                                          <p:attrName>ppt_y</p:attrName>
                                        </p:attrNameLst>
                                      </p:cBhvr>
                                      <p:tavLst>
                                        <p:tav tm="0">
                                          <p:val>
                                            <p:strVal val="1+#ppt_h/2"/>
                                          </p:val>
                                        </p:tav>
                                        <p:tav tm="100000">
                                          <p:val>
                                            <p:strVal val="#ppt_y"/>
                                          </p:val>
                                        </p:tav>
                                      </p:tavLst>
                                    </p:anim>
                                  </p:childTnLst>
                                </p:cTn>
                              </p:par>
                              <p:par>
                                <p:cTn id="1197" presetID="2" presetClass="entr" presetSubtype="4" fill="hold" grpId="0" nodeType="withEffect">
                                  <p:stCondLst>
                                    <p:cond delay="0"/>
                                  </p:stCondLst>
                                  <p:childTnLst>
                                    <p:set>
                                      <p:cBhvr>
                                        <p:cTn id="1198" dur="1" fill="hold">
                                          <p:stCondLst>
                                            <p:cond delay="0"/>
                                          </p:stCondLst>
                                        </p:cTn>
                                        <p:tgtEl>
                                          <p:spTgt spid="26925"/>
                                        </p:tgtEl>
                                        <p:attrNameLst>
                                          <p:attrName>style.visibility</p:attrName>
                                        </p:attrNameLst>
                                      </p:cBhvr>
                                      <p:to>
                                        <p:strVal val="visible"/>
                                      </p:to>
                                    </p:set>
                                    <p:anim calcmode="lin" valueType="num">
                                      <p:cBhvr additive="base">
                                        <p:cTn id="1199" dur="500" fill="hold"/>
                                        <p:tgtEl>
                                          <p:spTgt spid="26925"/>
                                        </p:tgtEl>
                                        <p:attrNameLst>
                                          <p:attrName>ppt_x</p:attrName>
                                        </p:attrNameLst>
                                      </p:cBhvr>
                                      <p:tavLst>
                                        <p:tav tm="0">
                                          <p:val>
                                            <p:strVal val="#ppt_x"/>
                                          </p:val>
                                        </p:tav>
                                        <p:tav tm="100000">
                                          <p:val>
                                            <p:strVal val="#ppt_x"/>
                                          </p:val>
                                        </p:tav>
                                      </p:tavLst>
                                    </p:anim>
                                    <p:anim calcmode="lin" valueType="num">
                                      <p:cBhvr additive="base">
                                        <p:cTn id="1200" dur="500" fill="hold"/>
                                        <p:tgtEl>
                                          <p:spTgt spid="26925"/>
                                        </p:tgtEl>
                                        <p:attrNameLst>
                                          <p:attrName>ppt_y</p:attrName>
                                        </p:attrNameLst>
                                      </p:cBhvr>
                                      <p:tavLst>
                                        <p:tav tm="0">
                                          <p:val>
                                            <p:strVal val="1+#ppt_h/2"/>
                                          </p:val>
                                        </p:tav>
                                        <p:tav tm="100000">
                                          <p:val>
                                            <p:strVal val="#ppt_y"/>
                                          </p:val>
                                        </p:tav>
                                      </p:tavLst>
                                    </p:anim>
                                  </p:childTnLst>
                                </p:cTn>
                              </p:par>
                              <p:par>
                                <p:cTn id="1201" presetID="2" presetClass="entr" presetSubtype="4" fill="hold" grpId="0" nodeType="withEffect">
                                  <p:stCondLst>
                                    <p:cond delay="0"/>
                                  </p:stCondLst>
                                  <p:childTnLst>
                                    <p:set>
                                      <p:cBhvr>
                                        <p:cTn id="1202" dur="1" fill="hold">
                                          <p:stCondLst>
                                            <p:cond delay="0"/>
                                          </p:stCondLst>
                                        </p:cTn>
                                        <p:tgtEl>
                                          <p:spTgt spid="26926"/>
                                        </p:tgtEl>
                                        <p:attrNameLst>
                                          <p:attrName>style.visibility</p:attrName>
                                        </p:attrNameLst>
                                      </p:cBhvr>
                                      <p:to>
                                        <p:strVal val="visible"/>
                                      </p:to>
                                    </p:set>
                                    <p:anim calcmode="lin" valueType="num">
                                      <p:cBhvr additive="base">
                                        <p:cTn id="1203" dur="500" fill="hold"/>
                                        <p:tgtEl>
                                          <p:spTgt spid="26926"/>
                                        </p:tgtEl>
                                        <p:attrNameLst>
                                          <p:attrName>ppt_x</p:attrName>
                                        </p:attrNameLst>
                                      </p:cBhvr>
                                      <p:tavLst>
                                        <p:tav tm="0">
                                          <p:val>
                                            <p:strVal val="#ppt_x"/>
                                          </p:val>
                                        </p:tav>
                                        <p:tav tm="100000">
                                          <p:val>
                                            <p:strVal val="#ppt_x"/>
                                          </p:val>
                                        </p:tav>
                                      </p:tavLst>
                                    </p:anim>
                                    <p:anim calcmode="lin" valueType="num">
                                      <p:cBhvr additive="base">
                                        <p:cTn id="1204" dur="500" fill="hold"/>
                                        <p:tgtEl>
                                          <p:spTgt spid="26926"/>
                                        </p:tgtEl>
                                        <p:attrNameLst>
                                          <p:attrName>ppt_y</p:attrName>
                                        </p:attrNameLst>
                                      </p:cBhvr>
                                      <p:tavLst>
                                        <p:tav tm="0">
                                          <p:val>
                                            <p:strVal val="1+#ppt_h/2"/>
                                          </p:val>
                                        </p:tav>
                                        <p:tav tm="100000">
                                          <p:val>
                                            <p:strVal val="#ppt_y"/>
                                          </p:val>
                                        </p:tav>
                                      </p:tavLst>
                                    </p:anim>
                                  </p:childTnLst>
                                </p:cTn>
                              </p:par>
                              <p:par>
                                <p:cTn id="1205" presetID="2" presetClass="entr" presetSubtype="4" fill="hold" grpId="0" nodeType="withEffect">
                                  <p:stCondLst>
                                    <p:cond delay="0"/>
                                  </p:stCondLst>
                                  <p:childTnLst>
                                    <p:set>
                                      <p:cBhvr>
                                        <p:cTn id="1206" dur="1" fill="hold">
                                          <p:stCondLst>
                                            <p:cond delay="0"/>
                                          </p:stCondLst>
                                        </p:cTn>
                                        <p:tgtEl>
                                          <p:spTgt spid="26927"/>
                                        </p:tgtEl>
                                        <p:attrNameLst>
                                          <p:attrName>style.visibility</p:attrName>
                                        </p:attrNameLst>
                                      </p:cBhvr>
                                      <p:to>
                                        <p:strVal val="visible"/>
                                      </p:to>
                                    </p:set>
                                    <p:anim calcmode="lin" valueType="num">
                                      <p:cBhvr additive="base">
                                        <p:cTn id="1207" dur="500" fill="hold"/>
                                        <p:tgtEl>
                                          <p:spTgt spid="26927"/>
                                        </p:tgtEl>
                                        <p:attrNameLst>
                                          <p:attrName>ppt_x</p:attrName>
                                        </p:attrNameLst>
                                      </p:cBhvr>
                                      <p:tavLst>
                                        <p:tav tm="0">
                                          <p:val>
                                            <p:strVal val="#ppt_x"/>
                                          </p:val>
                                        </p:tav>
                                        <p:tav tm="100000">
                                          <p:val>
                                            <p:strVal val="#ppt_x"/>
                                          </p:val>
                                        </p:tav>
                                      </p:tavLst>
                                    </p:anim>
                                    <p:anim calcmode="lin" valueType="num">
                                      <p:cBhvr additive="base">
                                        <p:cTn id="1208" dur="500" fill="hold"/>
                                        <p:tgtEl>
                                          <p:spTgt spid="26927"/>
                                        </p:tgtEl>
                                        <p:attrNameLst>
                                          <p:attrName>ppt_y</p:attrName>
                                        </p:attrNameLst>
                                      </p:cBhvr>
                                      <p:tavLst>
                                        <p:tav tm="0">
                                          <p:val>
                                            <p:strVal val="1+#ppt_h/2"/>
                                          </p:val>
                                        </p:tav>
                                        <p:tav tm="100000">
                                          <p:val>
                                            <p:strVal val="#ppt_y"/>
                                          </p:val>
                                        </p:tav>
                                      </p:tavLst>
                                    </p:anim>
                                  </p:childTnLst>
                                </p:cTn>
                              </p:par>
                              <p:par>
                                <p:cTn id="1209" presetID="2" presetClass="entr" presetSubtype="4" fill="hold" grpId="0" nodeType="withEffect">
                                  <p:stCondLst>
                                    <p:cond delay="0"/>
                                  </p:stCondLst>
                                  <p:childTnLst>
                                    <p:set>
                                      <p:cBhvr>
                                        <p:cTn id="1210" dur="1" fill="hold">
                                          <p:stCondLst>
                                            <p:cond delay="0"/>
                                          </p:stCondLst>
                                        </p:cTn>
                                        <p:tgtEl>
                                          <p:spTgt spid="26928"/>
                                        </p:tgtEl>
                                        <p:attrNameLst>
                                          <p:attrName>style.visibility</p:attrName>
                                        </p:attrNameLst>
                                      </p:cBhvr>
                                      <p:to>
                                        <p:strVal val="visible"/>
                                      </p:to>
                                    </p:set>
                                    <p:anim calcmode="lin" valueType="num">
                                      <p:cBhvr additive="base">
                                        <p:cTn id="1211" dur="500" fill="hold"/>
                                        <p:tgtEl>
                                          <p:spTgt spid="26928"/>
                                        </p:tgtEl>
                                        <p:attrNameLst>
                                          <p:attrName>ppt_x</p:attrName>
                                        </p:attrNameLst>
                                      </p:cBhvr>
                                      <p:tavLst>
                                        <p:tav tm="0">
                                          <p:val>
                                            <p:strVal val="#ppt_x"/>
                                          </p:val>
                                        </p:tav>
                                        <p:tav tm="100000">
                                          <p:val>
                                            <p:strVal val="#ppt_x"/>
                                          </p:val>
                                        </p:tav>
                                      </p:tavLst>
                                    </p:anim>
                                    <p:anim calcmode="lin" valueType="num">
                                      <p:cBhvr additive="base">
                                        <p:cTn id="1212" dur="500" fill="hold"/>
                                        <p:tgtEl>
                                          <p:spTgt spid="26928"/>
                                        </p:tgtEl>
                                        <p:attrNameLst>
                                          <p:attrName>ppt_y</p:attrName>
                                        </p:attrNameLst>
                                      </p:cBhvr>
                                      <p:tavLst>
                                        <p:tav tm="0">
                                          <p:val>
                                            <p:strVal val="1+#ppt_h/2"/>
                                          </p:val>
                                        </p:tav>
                                        <p:tav tm="100000">
                                          <p:val>
                                            <p:strVal val="#ppt_y"/>
                                          </p:val>
                                        </p:tav>
                                      </p:tavLst>
                                    </p:anim>
                                  </p:childTnLst>
                                </p:cTn>
                              </p:par>
                              <p:par>
                                <p:cTn id="1213" presetID="2" presetClass="entr" presetSubtype="4" fill="hold" grpId="0" nodeType="withEffect">
                                  <p:stCondLst>
                                    <p:cond delay="0"/>
                                  </p:stCondLst>
                                  <p:childTnLst>
                                    <p:set>
                                      <p:cBhvr>
                                        <p:cTn id="1214" dur="1" fill="hold">
                                          <p:stCondLst>
                                            <p:cond delay="0"/>
                                          </p:stCondLst>
                                        </p:cTn>
                                        <p:tgtEl>
                                          <p:spTgt spid="26929"/>
                                        </p:tgtEl>
                                        <p:attrNameLst>
                                          <p:attrName>style.visibility</p:attrName>
                                        </p:attrNameLst>
                                      </p:cBhvr>
                                      <p:to>
                                        <p:strVal val="visible"/>
                                      </p:to>
                                    </p:set>
                                    <p:anim calcmode="lin" valueType="num">
                                      <p:cBhvr additive="base">
                                        <p:cTn id="1215" dur="500" fill="hold"/>
                                        <p:tgtEl>
                                          <p:spTgt spid="26929"/>
                                        </p:tgtEl>
                                        <p:attrNameLst>
                                          <p:attrName>ppt_x</p:attrName>
                                        </p:attrNameLst>
                                      </p:cBhvr>
                                      <p:tavLst>
                                        <p:tav tm="0">
                                          <p:val>
                                            <p:strVal val="#ppt_x"/>
                                          </p:val>
                                        </p:tav>
                                        <p:tav tm="100000">
                                          <p:val>
                                            <p:strVal val="#ppt_x"/>
                                          </p:val>
                                        </p:tav>
                                      </p:tavLst>
                                    </p:anim>
                                    <p:anim calcmode="lin" valueType="num">
                                      <p:cBhvr additive="base">
                                        <p:cTn id="1216" dur="500" fill="hold"/>
                                        <p:tgtEl>
                                          <p:spTgt spid="26929"/>
                                        </p:tgtEl>
                                        <p:attrNameLst>
                                          <p:attrName>ppt_y</p:attrName>
                                        </p:attrNameLst>
                                      </p:cBhvr>
                                      <p:tavLst>
                                        <p:tav tm="0">
                                          <p:val>
                                            <p:strVal val="1+#ppt_h/2"/>
                                          </p:val>
                                        </p:tav>
                                        <p:tav tm="100000">
                                          <p:val>
                                            <p:strVal val="#ppt_y"/>
                                          </p:val>
                                        </p:tav>
                                      </p:tavLst>
                                    </p:anim>
                                  </p:childTnLst>
                                </p:cTn>
                              </p:par>
                              <p:par>
                                <p:cTn id="1217" presetID="2" presetClass="entr" presetSubtype="4" fill="hold" grpId="0" nodeType="withEffect">
                                  <p:stCondLst>
                                    <p:cond delay="0"/>
                                  </p:stCondLst>
                                  <p:childTnLst>
                                    <p:set>
                                      <p:cBhvr>
                                        <p:cTn id="1218" dur="1" fill="hold">
                                          <p:stCondLst>
                                            <p:cond delay="0"/>
                                          </p:stCondLst>
                                        </p:cTn>
                                        <p:tgtEl>
                                          <p:spTgt spid="26930"/>
                                        </p:tgtEl>
                                        <p:attrNameLst>
                                          <p:attrName>style.visibility</p:attrName>
                                        </p:attrNameLst>
                                      </p:cBhvr>
                                      <p:to>
                                        <p:strVal val="visible"/>
                                      </p:to>
                                    </p:set>
                                    <p:anim calcmode="lin" valueType="num">
                                      <p:cBhvr additive="base">
                                        <p:cTn id="1219" dur="500" fill="hold"/>
                                        <p:tgtEl>
                                          <p:spTgt spid="26930"/>
                                        </p:tgtEl>
                                        <p:attrNameLst>
                                          <p:attrName>ppt_x</p:attrName>
                                        </p:attrNameLst>
                                      </p:cBhvr>
                                      <p:tavLst>
                                        <p:tav tm="0">
                                          <p:val>
                                            <p:strVal val="#ppt_x"/>
                                          </p:val>
                                        </p:tav>
                                        <p:tav tm="100000">
                                          <p:val>
                                            <p:strVal val="#ppt_x"/>
                                          </p:val>
                                        </p:tav>
                                      </p:tavLst>
                                    </p:anim>
                                    <p:anim calcmode="lin" valueType="num">
                                      <p:cBhvr additive="base">
                                        <p:cTn id="1220" dur="500" fill="hold"/>
                                        <p:tgtEl>
                                          <p:spTgt spid="26930"/>
                                        </p:tgtEl>
                                        <p:attrNameLst>
                                          <p:attrName>ppt_y</p:attrName>
                                        </p:attrNameLst>
                                      </p:cBhvr>
                                      <p:tavLst>
                                        <p:tav tm="0">
                                          <p:val>
                                            <p:strVal val="1+#ppt_h/2"/>
                                          </p:val>
                                        </p:tav>
                                        <p:tav tm="100000">
                                          <p:val>
                                            <p:strVal val="#ppt_y"/>
                                          </p:val>
                                        </p:tav>
                                      </p:tavLst>
                                    </p:anim>
                                  </p:childTnLst>
                                </p:cTn>
                              </p:par>
                              <p:par>
                                <p:cTn id="1221" presetID="2" presetClass="entr" presetSubtype="4" fill="hold" grpId="0" nodeType="withEffect">
                                  <p:stCondLst>
                                    <p:cond delay="0"/>
                                  </p:stCondLst>
                                  <p:childTnLst>
                                    <p:set>
                                      <p:cBhvr>
                                        <p:cTn id="1222" dur="1" fill="hold">
                                          <p:stCondLst>
                                            <p:cond delay="0"/>
                                          </p:stCondLst>
                                        </p:cTn>
                                        <p:tgtEl>
                                          <p:spTgt spid="26931"/>
                                        </p:tgtEl>
                                        <p:attrNameLst>
                                          <p:attrName>style.visibility</p:attrName>
                                        </p:attrNameLst>
                                      </p:cBhvr>
                                      <p:to>
                                        <p:strVal val="visible"/>
                                      </p:to>
                                    </p:set>
                                    <p:anim calcmode="lin" valueType="num">
                                      <p:cBhvr additive="base">
                                        <p:cTn id="1223" dur="500" fill="hold"/>
                                        <p:tgtEl>
                                          <p:spTgt spid="26931"/>
                                        </p:tgtEl>
                                        <p:attrNameLst>
                                          <p:attrName>ppt_x</p:attrName>
                                        </p:attrNameLst>
                                      </p:cBhvr>
                                      <p:tavLst>
                                        <p:tav tm="0">
                                          <p:val>
                                            <p:strVal val="#ppt_x"/>
                                          </p:val>
                                        </p:tav>
                                        <p:tav tm="100000">
                                          <p:val>
                                            <p:strVal val="#ppt_x"/>
                                          </p:val>
                                        </p:tav>
                                      </p:tavLst>
                                    </p:anim>
                                    <p:anim calcmode="lin" valueType="num">
                                      <p:cBhvr additive="base">
                                        <p:cTn id="1224" dur="500" fill="hold"/>
                                        <p:tgtEl>
                                          <p:spTgt spid="26931"/>
                                        </p:tgtEl>
                                        <p:attrNameLst>
                                          <p:attrName>ppt_y</p:attrName>
                                        </p:attrNameLst>
                                      </p:cBhvr>
                                      <p:tavLst>
                                        <p:tav tm="0">
                                          <p:val>
                                            <p:strVal val="1+#ppt_h/2"/>
                                          </p:val>
                                        </p:tav>
                                        <p:tav tm="100000">
                                          <p:val>
                                            <p:strVal val="#ppt_y"/>
                                          </p:val>
                                        </p:tav>
                                      </p:tavLst>
                                    </p:anim>
                                  </p:childTnLst>
                                </p:cTn>
                              </p:par>
                              <p:par>
                                <p:cTn id="1225" presetID="2" presetClass="entr" presetSubtype="4" fill="hold" grpId="0" nodeType="withEffect">
                                  <p:stCondLst>
                                    <p:cond delay="0"/>
                                  </p:stCondLst>
                                  <p:childTnLst>
                                    <p:set>
                                      <p:cBhvr>
                                        <p:cTn id="1226" dur="1" fill="hold">
                                          <p:stCondLst>
                                            <p:cond delay="0"/>
                                          </p:stCondLst>
                                        </p:cTn>
                                        <p:tgtEl>
                                          <p:spTgt spid="26932"/>
                                        </p:tgtEl>
                                        <p:attrNameLst>
                                          <p:attrName>style.visibility</p:attrName>
                                        </p:attrNameLst>
                                      </p:cBhvr>
                                      <p:to>
                                        <p:strVal val="visible"/>
                                      </p:to>
                                    </p:set>
                                    <p:anim calcmode="lin" valueType="num">
                                      <p:cBhvr additive="base">
                                        <p:cTn id="1227" dur="500" fill="hold"/>
                                        <p:tgtEl>
                                          <p:spTgt spid="26932"/>
                                        </p:tgtEl>
                                        <p:attrNameLst>
                                          <p:attrName>ppt_x</p:attrName>
                                        </p:attrNameLst>
                                      </p:cBhvr>
                                      <p:tavLst>
                                        <p:tav tm="0">
                                          <p:val>
                                            <p:strVal val="#ppt_x"/>
                                          </p:val>
                                        </p:tav>
                                        <p:tav tm="100000">
                                          <p:val>
                                            <p:strVal val="#ppt_x"/>
                                          </p:val>
                                        </p:tav>
                                      </p:tavLst>
                                    </p:anim>
                                    <p:anim calcmode="lin" valueType="num">
                                      <p:cBhvr additive="base">
                                        <p:cTn id="1228" dur="500" fill="hold"/>
                                        <p:tgtEl>
                                          <p:spTgt spid="26932"/>
                                        </p:tgtEl>
                                        <p:attrNameLst>
                                          <p:attrName>ppt_y</p:attrName>
                                        </p:attrNameLst>
                                      </p:cBhvr>
                                      <p:tavLst>
                                        <p:tav tm="0">
                                          <p:val>
                                            <p:strVal val="1+#ppt_h/2"/>
                                          </p:val>
                                        </p:tav>
                                        <p:tav tm="100000">
                                          <p:val>
                                            <p:strVal val="#ppt_y"/>
                                          </p:val>
                                        </p:tav>
                                      </p:tavLst>
                                    </p:anim>
                                  </p:childTnLst>
                                </p:cTn>
                              </p:par>
                              <p:par>
                                <p:cTn id="1229" presetID="2" presetClass="entr" presetSubtype="4" fill="hold" grpId="0" nodeType="withEffect">
                                  <p:stCondLst>
                                    <p:cond delay="0"/>
                                  </p:stCondLst>
                                  <p:childTnLst>
                                    <p:set>
                                      <p:cBhvr>
                                        <p:cTn id="1230" dur="1" fill="hold">
                                          <p:stCondLst>
                                            <p:cond delay="0"/>
                                          </p:stCondLst>
                                        </p:cTn>
                                        <p:tgtEl>
                                          <p:spTgt spid="26933"/>
                                        </p:tgtEl>
                                        <p:attrNameLst>
                                          <p:attrName>style.visibility</p:attrName>
                                        </p:attrNameLst>
                                      </p:cBhvr>
                                      <p:to>
                                        <p:strVal val="visible"/>
                                      </p:to>
                                    </p:set>
                                    <p:anim calcmode="lin" valueType="num">
                                      <p:cBhvr additive="base">
                                        <p:cTn id="1231" dur="500" fill="hold"/>
                                        <p:tgtEl>
                                          <p:spTgt spid="26933"/>
                                        </p:tgtEl>
                                        <p:attrNameLst>
                                          <p:attrName>ppt_x</p:attrName>
                                        </p:attrNameLst>
                                      </p:cBhvr>
                                      <p:tavLst>
                                        <p:tav tm="0">
                                          <p:val>
                                            <p:strVal val="#ppt_x"/>
                                          </p:val>
                                        </p:tav>
                                        <p:tav tm="100000">
                                          <p:val>
                                            <p:strVal val="#ppt_x"/>
                                          </p:val>
                                        </p:tav>
                                      </p:tavLst>
                                    </p:anim>
                                    <p:anim calcmode="lin" valueType="num">
                                      <p:cBhvr additive="base">
                                        <p:cTn id="1232" dur="500" fill="hold"/>
                                        <p:tgtEl>
                                          <p:spTgt spid="26933"/>
                                        </p:tgtEl>
                                        <p:attrNameLst>
                                          <p:attrName>ppt_y</p:attrName>
                                        </p:attrNameLst>
                                      </p:cBhvr>
                                      <p:tavLst>
                                        <p:tav tm="0">
                                          <p:val>
                                            <p:strVal val="1+#ppt_h/2"/>
                                          </p:val>
                                        </p:tav>
                                        <p:tav tm="100000">
                                          <p:val>
                                            <p:strVal val="#ppt_y"/>
                                          </p:val>
                                        </p:tav>
                                      </p:tavLst>
                                    </p:anim>
                                  </p:childTnLst>
                                </p:cTn>
                              </p:par>
                              <p:par>
                                <p:cTn id="1233" presetID="2" presetClass="entr" presetSubtype="4" fill="hold" grpId="0" nodeType="withEffect">
                                  <p:stCondLst>
                                    <p:cond delay="0"/>
                                  </p:stCondLst>
                                  <p:childTnLst>
                                    <p:set>
                                      <p:cBhvr>
                                        <p:cTn id="1234" dur="1" fill="hold">
                                          <p:stCondLst>
                                            <p:cond delay="0"/>
                                          </p:stCondLst>
                                        </p:cTn>
                                        <p:tgtEl>
                                          <p:spTgt spid="26934"/>
                                        </p:tgtEl>
                                        <p:attrNameLst>
                                          <p:attrName>style.visibility</p:attrName>
                                        </p:attrNameLst>
                                      </p:cBhvr>
                                      <p:to>
                                        <p:strVal val="visible"/>
                                      </p:to>
                                    </p:set>
                                    <p:anim calcmode="lin" valueType="num">
                                      <p:cBhvr additive="base">
                                        <p:cTn id="1235" dur="500" fill="hold"/>
                                        <p:tgtEl>
                                          <p:spTgt spid="26934"/>
                                        </p:tgtEl>
                                        <p:attrNameLst>
                                          <p:attrName>ppt_x</p:attrName>
                                        </p:attrNameLst>
                                      </p:cBhvr>
                                      <p:tavLst>
                                        <p:tav tm="0">
                                          <p:val>
                                            <p:strVal val="#ppt_x"/>
                                          </p:val>
                                        </p:tav>
                                        <p:tav tm="100000">
                                          <p:val>
                                            <p:strVal val="#ppt_x"/>
                                          </p:val>
                                        </p:tav>
                                      </p:tavLst>
                                    </p:anim>
                                    <p:anim calcmode="lin" valueType="num">
                                      <p:cBhvr additive="base">
                                        <p:cTn id="1236" dur="500" fill="hold"/>
                                        <p:tgtEl>
                                          <p:spTgt spid="26934"/>
                                        </p:tgtEl>
                                        <p:attrNameLst>
                                          <p:attrName>ppt_y</p:attrName>
                                        </p:attrNameLst>
                                      </p:cBhvr>
                                      <p:tavLst>
                                        <p:tav tm="0">
                                          <p:val>
                                            <p:strVal val="1+#ppt_h/2"/>
                                          </p:val>
                                        </p:tav>
                                        <p:tav tm="100000">
                                          <p:val>
                                            <p:strVal val="#ppt_y"/>
                                          </p:val>
                                        </p:tav>
                                      </p:tavLst>
                                    </p:anim>
                                  </p:childTnLst>
                                </p:cTn>
                              </p:par>
                              <p:par>
                                <p:cTn id="1237" presetID="2" presetClass="entr" presetSubtype="4" fill="hold" grpId="0" nodeType="withEffect">
                                  <p:stCondLst>
                                    <p:cond delay="0"/>
                                  </p:stCondLst>
                                  <p:childTnLst>
                                    <p:set>
                                      <p:cBhvr>
                                        <p:cTn id="1238" dur="1" fill="hold">
                                          <p:stCondLst>
                                            <p:cond delay="0"/>
                                          </p:stCondLst>
                                        </p:cTn>
                                        <p:tgtEl>
                                          <p:spTgt spid="26935"/>
                                        </p:tgtEl>
                                        <p:attrNameLst>
                                          <p:attrName>style.visibility</p:attrName>
                                        </p:attrNameLst>
                                      </p:cBhvr>
                                      <p:to>
                                        <p:strVal val="visible"/>
                                      </p:to>
                                    </p:set>
                                    <p:anim calcmode="lin" valueType="num">
                                      <p:cBhvr additive="base">
                                        <p:cTn id="1239" dur="500" fill="hold"/>
                                        <p:tgtEl>
                                          <p:spTgt spid="26935"/>
                                        </p:tgtEl>
                                        <p:attrNameLst>
                                          <p:attrName>ppt_x</p:attrName>
                                        </p:attrNameLst>
                                      </p:cBhvr>
                                      <p:tavLst>
                                        <p:tav tm="0">
                                          <p:val>
                                            <p:strVal val="#ppt_x"/>
                                          </p:val>
                                        </p:tav>
                                        <p:tav tm="100000">
                                          <p:val>
                                            <p:strVal val="#ppt_x"/>
                                          </p:val>
                                        </p:tav>
                                      </p:tavLst>
                                    </p:anim>
                                    <p:anim calcmode="lin" valueType="num">
                                      <p:cBhvr additive="base">
                                        <p:cTn id="1240" dur="500" fill="hold"/>
                                        <p:tgtEl>
                                          <p:spTgt spid="26935"/>
                                        </p:tgtEl>
                                        <p:attrNameLst>
                                          <p:attrName>ppt_y</p:attrName>
                                        </p:attrNameLst>
                                      </p:cBhvr>
                                      <p:tavLst>
                                        <p:tav tm="0">
                                          <p:val>
                                            <p:strVal val="1+#ppt_h/2"/>
                                          </p:val>
                                        </p:tav>
                                        <p:tav tm="100000">
                                          <p:val>
                                            <p:strVal val="#ppt_y"/>
                                          </p:val>
                                        </p:tav>
                                      </p:tavLst>
                                    </p:anim>
                                  </p:childTnLst>
                                </p:cTn>
                              </p:par>
                              <p:par>
                                <p:cTn id="1241" presetID="2" presetClass="entr" presetSubtype="4" fill="hold" grpId="0" nodeType="withEffect">
                                  <p:stCondLst>
                                    <p:cond delay="0"/>
                                  </p:stCondLst>
                                  <p:childTnLst>
                                    <p:set>
                                      <p:cBhvr>
                                        <p:cTn id="1242" dur="1" fill="hold">
                                          <p:stCondLst>
                                            <p:cond delay="0"/>
                                          </p:stCondLst>
                                        </p:cTn>
                                        <p:tgtEl>
                                          <p:spTgt spid="26936"/>
                                        </p:tgtEl>
                                        <p:attrNameLst>
                                          <p:attrName>style.visibility</p:attrName>
                                        </p:attrNameLst>
                                      </p:cBhvr>
                                      <p:to>
                                        <p:strVal val="visible"/>
                                      </p:to>
                                    </p:set>
                                    <p:anim calcmode="lin" valueType="num">
                                      <p:cBhvr additive="base">
                                        <p:cTn id="1243" dur="500" fill="hold"/>
                                        <p:tgtEl>
                                          <p:spTgt spid="26936"/>
                                        </p:tgtEl>
                                        <p:attrNameLst>
                                          <p:attrName>ppt_x</p:attrName>
                                        </p:attrNameLst>
                                      </p:cBhvr>
                                      <p:tavLst>
                                        <p:tav tm="0">
                                          <p:val>
                                            <p:strVal val="#ppt_x"/>
                                          </p:val>
                                        </p:tav>
                                        <p:tav tm="100000">
                                          <p:val>
                                            <p:strVal val="#ppt_x"/>
                                          </p:val>
                                        </p:tav>
                                      </p:tavLst>
                                    </p:anim>
                                    <p:anim calcmode="lin" valueType="num">
                                      <p:cBhvr additive="base">
                                        <p:cTn id="1244" dur="500" fill="hold"/>
                                        <p:tgtEl>
                                          <p:spTgt spid="26936"/>
                                        </p:tgtEl>
                                        <p:attrNameLst>
                                          <p:attrName>ppt_y</p:attrName>
                                        </p:attrNameLst>
                                      </p:cBhvr>
                                      <p:tavLst>
                                        <p:tav tm="0">
                                          <p:val>
                                            <p:strVal val="1+#ppt_h/2"/>
                                          </p:val>
                                        </p:tav>
                                        <p:tav tm="100000">
                                          <p:val>
                                            <p:strVal val="#ppt_y"/>
                                          </p:val>
                                        </p:tav>
                                      </p:tavLst>
                                    </p:anim>
                                  </p:childTnLst>
                                </p:cTn>
                              </p:par>
                              <p:par>
                                <p:cTn id="1245" presetID="2" presetClass="entr" presetSubtype="4" fill="hold" grpId="0" nodeType="withEffect">
                                  <p:stCondLst>
                                    <p:cond delay="0"/>
                                  </p:stCondLst>
                                  <p:childTnLst>
                                    <p:set>
                                      <p:cBhvr>
                                        <p:cTn id="1246" dur="1" fill="hold">
                                          <p:stCondLst>
                                            <p:cond delay="0"/>
                                          </p:stCondLst>
                                        </p:cTn>
                                        <p:tgtEl>
                                          <p:spTgt spid="26937"/>
                                        </p:tgtEl>
                                        <p:attrNameLst>
                                          <p:attrName>style.visibility</p:attrName>
                                        </p:attrNameLst>
                                      </p:cBhvr>
                                      <p:to>
                                        <p:strVal val="visible"/>
                                      </p:to>
                                    </p:set>
                                    <p:anim calcmode="lin" valueType="num">
                                      <p:cBhvr additive="base">
                                        <p:cTn id="1247" dur="500" fill="hold"/>
                                        <p:tgtEl>
                                          <p:spTgt spid="26937"/>
                                        </p:tgtEl>
                                        <p:attrNameLst>
                                          <p:attrName>ppt_x</p:attrName>
                                        </p:attrNameLst>
                                      </p:cBhvr>
                                      <p:tavLst>
                                        <p:tav tm="0">
                                          <p:val>
                                            <p:strVal val="#ppt_x"/>
                                          </p:val>
                                        </p:tav>
                                        <p:tav tm="100000">
                                          <p:val>
                                            <p:strVal val="#ppt_x"/>
                                          </p:val>
                                        </p:tav>
                                      </p:tavLst>
                                    </p:anim>
                                    <p:anim calcmode="lin" valueType="num">
                                      <p:cBhvr additive="base">
                                        <p:cTn id="1248" dur="500" fill="hold"/>
                                        <p:tgtEl>
                                          <p:spTgt spid="26937"/>
                                        </p:tgtEl>
                                        <p:attrNameLst>
                                          <p:attrName>ppt_y</p:attrName>
                                        </p:attrNameLst>
                                      </p:cBhvr>
                                      <p:tavLst>
                                        <p:tav tm="0">
                                          <p:val>
                                            <p:strVal val="1+#ppt_h/2"/>
                                          </p:val>
                                        </p:tav>
                                        <p:tav tm="100000">
                                          <p:val>
                                            <p:strVal val="#ppt_y"/>
                                          </p:val>
                                        </p:tav>
                                      </p:tavLst>
                                    </p:anim>
                                  </p:childTnLst>
                                </p:cTn>
                              </p:par>
                              <p:par>
                                <p:cTn id="1249" presetID="2" presetClass="entr" presetSubtype="4" fill="hold" grpId="0" nodeType="withEffect">
                                  <p:stCondLst>
                                    <p:cond delay="0"/>
                                  </p:stCondLst>
                                  <p:childTnLst>
                                    <p:set>
                                      <p:cBhvr>
                                        <p:cTn id="1250" dur="1" fill="hold">
                                          <p:stCondLst>
                                            <p:cond delay="0"/>
                                          </p:stCondLst>
                                        </p:cTn>
                                        <p:tgtEl>
                                          <p:spTgt spid="26938"/>
                                        </p:tgtEl>
                                        <p:attrNameLst>
                                          <p:attrName>style.visibility</p:attrName>
                                        </p:attrNameLst>
                                      </p:cBhvr>
                                      <p:to>
                                        <p:strVal val="visible"/>
                                      </p:to>
                                    </p:set>
                                    <p:anim calcmode="lin" valueType="num">
                                      <p:cBhvr additive="base">
                                        <p:cTn id="1251" dur="500" fill="hold"/>
                                        <p:tgtEl>
                                          <p:spTgt spid="26938"/>
                                        </p:tgtEl>
                                        <p:attrNameLst>
                                          <p:attrName>ppt_x</p:attrName>
                                        </p:attrNameLst>
                                      </p:cBhvr>
                                      <p:tavLst>
                                        <p:tav tm="0">
                                          <p:val>
                                            <p:strVal val="#ppt_x"/>
                                          </p:val>
                                        </p:tav>
                                        <p:tav tm="100000">
                                          <p:val>
                                            <p:strVal val="#ppt_x"/>
                                          </p:val>
                                        </p:tav>
                                      </p:tavLst>
                                    </p:anim>
                                    <p:anim calcmode="lin" valueType="num">
                                      <p:cBhvr additive="base">
                                        <p:cTn id="1252" dur="500" fill="hold"/>
                                        <p:tgtEl>
                                          <p:spTgt spid="26938"/>
                                        </p:tgtEl>
                                        <p:attrNameLst>
                                          <p:attrName>ppt_y</p:attrName>
                                        </p:attrNameLst>
                                      </p:cBhvr>
                                      <p:tavLst>
                                        <p:tav tm="0">
                                          <p:val>
                                            <p:strVal val="1+#ppt_h/2"/>
                                          </p:val>
                                        </p:tav>
                                        <p:tav tm="100000">
                                          <p:val>
                                            <p:strVal val="#ppt_y"/>
                                          </p:val>
                                        </p:tav>
                                      </p:tavLst>
                                    </p:anim>
                                  </p:childTnLst>
                                </p:cTn>
                              </p:par>
                              <p:par>
                                <p:cTn id="1253" presetID="2" presetClass="entr" presetSubtype="4" fill="hold" grpId="0" nodeType="withEffect">
                                  <p:stCondLst>
                                    <p:cond delay="0"/>
                                  </p:stCondLst>
                                  <p:childTnLst>
                                    <p:set>
                                      <p:cBhvr>
                                        <p:cTn id="1254" dur="1" fill="hold">
                                          <p:stCondLst>
                                            <p:cond delay="0"/>
                                          </p:stCondLst>
                                        </p:cTn>
                                        <p:tgtEl>
                                          <p:spTgt spid="26939"/>
                                        </p:tgtEl>
                                        <p:attrNameLst>
                                          <p:attrName>style.visibility</p:attrName>
                                        </p:attrNameLst>
                                      </p:cBhvr>
                                      <p:to>
                                        <p:strVal val="visible"/>
                                      </p:to>
                                    </p:set>
                                    <p:anim calcmode="lin" valueType="num">
                                      <p:cBhvr additive="base">
                                        <p:cTn id="1255" dur="500" fill="hold"/>
                                        <p:tgtEl>
                                          <p:spTgt spid="26939"/>
                                        </p:tgtEl>
                                        <p:attrNameLst>
                                          <p:attrName>ppt_x</p:attrName>
                                        </p:attrNameLst>
                                      </p:cBhvr>
                                      <p:tavLst>
                                        <p:tav tm="0">
                                          <p:val>
                                            <p:strVal val="#ppt_x"/>
                                          </p:val>
                                        </p:tav>
                                        <p:tav tm="100000">
                                          <p:val>
                                            <p:strVal val="#ppt_x"/>
                                          </p:val>
                                        </p:tav>
                                      </p:tavLst>
                                    </p:anim>
                                    <p:anim calcmode="lin" valueType="num">
                                      <p:cBhvr additive="base">
                                        <p:cTn id="1256" dur="500" fill="hold"/>
                                        <p:tgtEl>
                                          <p:spTgt spid="26939"/>
                                        </p:tgtEl>
                                        <p:attrNameLst>
                                          <p:attrName>ppt_y</p:attrName>
                                        </p:attrNameLst>
                                      </p:cBhvr>
                                      <p:tavLst>
                                        <p:tav tm="0">
                                          <p:val>
                                            <p:strVal val="1+#ppt_h/2"/>
                                          </p:val>
                                        </p:tav>
                                        <p:tav tm="100000">
                                          <p:val>
                                            <p:strVal val="#ppt_y"/>
                                          </p:val>
                                        </p:tav>
                                      </p:tavLst>
                                    </p:anim>
                                  </p:childTnLst>
                                </p:cTn>
                              </p:par>
                              <p:par>
                                <p:cTn id="1257" presetID="2" presetClass="entr" presetSubtype="4" fill="hold" grpId="0" nodeType="withEffect">
                                  <p:stCondLst>
                                    <p:cond delay="0"/>
                                  </p:stCondLst>
                                  <p:childTnLst>
                                    <p:set>
                                      <p:cBhvr>
                                        <p:cTn id="1258" dur="1" fill="hold">
                                          <p:stCondLst>
                                            <p:cond delay="0"/>
                                          </p:stCondLst>
                                        </p:cTn>
                                        <p:tgtEl>
                                          <p:spTgt spid="26940"/>
                                        </p:tgtEl>
                                        <p:attrNameLst>
                                          <p:attrName>style.visibility</p:attrName>
                                        </p:attrNameLst>
                                      </p:cBhvr>
                                      <p:to>
                                        <p:strVal val="visible"/>
                                      </p:to>
                                    </p:set>
                                    <p:anim calcmode="lin" valueType="num">
                                      <p:cBhvr additive="base">
                                        <p:cTn id="1259" dur="500" fill="hold"/>
                                        <p:tgtEl>
                                          <p:spTgt spid="26940"/>
                                        </p:tgtEl>
                                        <p:attrNameLst>
                                          <p:attrName>ppt_x</p:attrName>
                                        </p:attrNameLst>
                                      </p:cBhvr>
                                      <p:tavLst>
                                        <p:tav tm="0">
                                          <p:val>
                                            <p:strVal val="#ppt_x"/>
                                          </p:val>
                                        </p:tav>
                                        <p:tav tm="100000">
                                          <p:val>
                                            <p:strVal val="#ppt_x"/>
                                          </p:val>
                                        </p:tav>
                                      </p:tavLst>
                                    </p:anim>
                                    <p:anim calcmode="lin" valueType="num">
                                      <p:cBhvr additive="base">
                                        <p:cTn id="1260" dur="500" fill="hold"/>
                                        <p:tgtEl>
                                          <p:spTgt spid="26940"/>
                                        </p:tgtEl>
                                        <p:attrNameLst>
                                          <p:attrName>ppt_y</p:attrName>
                                        </p:attrNameLst>
                                      </p:cBhvr>
                                      <p:tavLst>
                                        <p:tav tm="0">
                                          <p:val>
                                            <p:strVal val="1+#ppt_h/2"/>
                                          </p:val>
                                        </p:tav>
                                        <p:tav tm="100000">
                                          <p:val>
                                            <p:strVal val="#ppt_y"/>
                                          </p:val>
                                        </p:tav>
                                      </p:tavLst>
                                    </p:anim>
                                  </p:childTnLst>
                                </p:cTn>
                              </p:par>
                              <p:par>
                                <p:cTn id="1261" presetID="2" presetClass="entr" presetSubtype="4" fill="hold" grpId="0" nodeType="withEffect">
                                  <p:stCondLst>
                                    <p:cond delay="0"/>
                                  </p:stCondLst>
                                  <p:childTnLst>
                                    <p:set>
                                      <p:cBhvr>
                                        <p:cTn id="1262" dur="1" fill="hold">
                                          <p:stCondLst>
                                            <p:cond delay="0"/>
                                          </p:stCondLst>
                                        </p:cTn>
                                        <p:tgtEl>
                                          <p:spTgt spid="26941"/>
                                        </p:tgtEl>
                                        <p:attrNameLst>
                                          <p:attrName>style.visibility</p:attrName>
                                        </p:attrNameLst>
                                      </p:cBhvr>
                                      <p:to>
                                        <p:strVal val="visible"/>
                                      </p:to>
                                    </p:set>
                                    <p:anim calcmode="lin" valueType="num">
                                      <p:cBhvr additive="base">
                                        <p:cTn id="1263" dur="500" fill="hold"/>
                                        <p:tgtEl>
                                          <p:spTgt spid="26941"/>
                                        </p:tgtEl>
                                        <p:attrNameLst>
                                          <p:attrName>ppt_x</p:attrName>
                                        </p:attrNameLst>
                                      </p:cBhvr>
                                      <p:tavLst>
                                        <p:tav tm="0">
                                          <p:val>
                                            <p:strVal val="#ppt_x"/>
                                          </p:val>
                                        </p:tav>
                                        <p:tav tm="100000">
                                          <p:val>
                                            <p:strVal val="#ppt_x"/>
                                          </p:val>
                                        </p:tav>
                                      </p:tavLst>
                                    </p:anim>
                                    <p:anim calcmode="lin" valueType="num">
                                      <p:cBhvr additive="base">
                                        <p:cTn id="1264" dur="500" fill="hold"/>
                                        <p:tgtEl>
                                          <p:spTgt spid="26941"/>
                                        </p:tgtEl>
                                        <p:attrNameLst>
                                          <p:attrName>ppt_y</p:attrName>
                                        </p:attrNameLst>
                                      </p:cBhvr>
                                      <p:tavLst>
                                        <p:tav tm="0">
                                          <p:val>
                                            <p:strVal val="1+#ppt_h/2"/>
                                          </p:val>
                                        </p:tav>
                                        <p:tav tm="100000">
                                          <p:val>
                                            <p:strVal val="#ppt_y"/>
                                          </p:val>
                                        </p:tav>
                                      </p:tavLst>
                                    </p:anim>
                                  </p:childTnLst>
                                </p:cTn>
                              </p:par>
                              <p:par>
                                <p:cTn id="1265" presetID="2" presetClass="entr" presetSubtype="4" fill="hold" grpId="0" nodeType="withEffect">
                                  <p:stCondLst>
                                    <p:cond delay="0"/>
                                  </p:stCondLst>
                                  <p:childTnLst>
                                    <p:set>
                                      <p:cBhvr>
                                        <p:cTn id="1266" dur="1" fill="hold">
                                          <p:stCondLst>
                                            <p:cond delay="0"/>
                                          </p:stCondLst>
                                        </p:cTn>
                                        <p:tgtEl>
                                          <p:spTgt spid="26942"/>
                                        </p:tgtEl>
                                        <p:attrNameLst>
                                          <p:attrName>style.visibility</p:attrName>
                                        </p:attrNameLst>
                                      </p:cBhvr>
                                      <p:to>
                                        <p:strVal val="visible"/>
                                      </p:to>
                                    </p:set>
                                    <p:anim calcmode="lin" valueType="num">
                                      <p:cBhvr additive="base">
                                        <p:cTn id="1267" dur="500" fill="hold"/>
                                        <p:tgtEl>
                                          <p:spTgt spid="26942"/>
                                        </p:tgtEl>
                                        <p:attrNameLst>
                                          <p:attrName>ppt_x</p:attrName>
                                        </p:attrNameLst>
                                      </p:cBhvr>
                                      <p:tavLst>
                                        <p:tav tm="0">
                                          <p:val>
                                            <p:strVal val="#ppt_x"/>
                                          </p:val>
                                        </p:tav>
                                        <p:tav tm="100000">
                                          <p:val>
                                            <p:strVal val="#ppt_x"/>
                                          </p:val>
                                        </p:tav>
                                      </p:tavLst>
                                    </p:anim>
                                    <p:anim calcmode="lin" valueType="num">
                                      <p:cBhvr additive="base">
                                        <p:cTn id="1268" dur="500" fill="hold"/>
                                        <p:tgtEl>
                                          <p:spTgt spid="26942"/>
                                        </p:tgtEl>
                                        <p:attrNameLst>
                                          <p:attrName>ppt_y</p:attrName>
                                        </p:attrNameLst>
                                      </p:cBhvr>
                                      <p:tavLst>
                                        <p:tav tm="0">
                                          <p:val>
                                            <p:strVal val="1+#ppt_h/2"/>
                                          </p:val>
                                        </p:tav>
                                        <p:tav tm="100000">
                                          <p:val>
                                            <p:strVal val="#ppt_y"/>
                                          </p:val>
                                        </p:tav>
                                      </p:tavLst>
                                    </p:anim>
                                  </p:childTnLst>
                                </p:cTn>
                              </p:par>
                              <p:par>
                                <p:cTn id="1269" presetID="2" presetClass="entr" presetSubtype="4" fill="hold" grpId="0" nodeType="withEffect">
                                  <p:stCondLst>
                                    <p:cond delay="0"/>
                                  </p:stCondLst>
                                  <p:childTnLst>
                                    <p:set>
                                      <p:cBhvr>
                                        <p:cTn id="1270" dur="1" fill="hold">
                                          <p:stCondLst>
                                            <p:cond delay="0"/>
                                          </p:stCondLst>
                                        </p:cTn>
                                        <p:tgtEl>
                                          <p:spTgt spid="26943"/>
                                        </p:tgtEl>
                                        <p:attrNameLst>
                                          <p:attrName>style.visibility</p:attrName>
                                        </p:attrNameLst>
                                      </p:cBhvr>
                                      <p:to>
                                        <p:strVal val="visible"/>
                                      </p:to>
                                    </p:set>
                                    <p:anim calcmode="lin" valueType="num">
                                      <p:cBhvr additive="base">
                                        <p:cTn id="1271" dur="500" fill="hold"/>
                                        <p:tgtEl>
                                          <p:spTgt spid="26943"/>
                                        </p:tgtEl>
                                        <p:attrNameLst>
                                          <p:attrName>ppt_x</p:attrName>
                                        </p:attrNameLst>
                                      </p:cBhvr>
                                      <p:tavLst>
                                        <p:tav tm="0">
                                          <p:val>
                                            <p:strVal val="#ppt_x"/>
                                          </p:val>
                                        </p:tav>
                                        <p:tav tm="100000">
                                          <p:val>
                                            <p:strVal val="#ppt_x"/>
                                          </p:val>
                                        </p:tav>
                                      </p:tavLst>
                                    </p:anim>
                                    <p:anim calcmode="lin" valueType="num">
                                      <p:cBhvr additive="base">
                                        <p:cTn id="1272" dur="500" fill="hold"/>
                                        <p:tgtEl>
                                          <p:spTgt spid="26943"/>
                                        </p:tgtEl>
                                        <p:attrNameLst>
                                          <p:attrName>ppt_y</p:attrName>
                                        </p:attrNameLst>
                                      </p:cBhvr>
                                      <p:tavLst>
                                        <p:tav tm="0">
                                          <p:val>
                                            <p:strVal val="1+#ppt_h/2"/>
                                          </p:val>
                                        </p:tav>
                                        <p:tav tm="100000">
                                          <p:val>
                                            <p:strVal val="#ppt_y"/>
                                          </p:val>
                                        </p:tav>
                                      </p:tavLst>
                                    </p:anim>
                                  </p:childTnLst>
                                </p:cTn>
                              </p:par>
                              <p:par>
                                <p:cTn id="1273" presetID="2" presetClass="entr" presetSubtype="4" fill="hold" grpId="0" nodeType="withEffect">
                                  <p:stCondLst>
                                    <p:cond delay="0"/>
                                  </p:stCondLst>
                                  <p:childTnLst>
                                    <p:set>
                                      <p:cBhvr>
                                        <p:cTn id="1274" dur="1" fill="hold">
                                          <p:stCondLst>
                                            <p:cond delay="0"/>
                                          </p:stCondLst>
                                        </p:cTn>
                                        <p:tgtEl>
                                          <p:spTgt spid="26944"/>
                                        </p:tgtEl>
                                        <p:attrNameLst>
                                          <p:attrName>style.visibility</p:attrName>
                                        </p:attrNameLst>
                                      </p:cBhvr>
                                      <p:to>
                                        <p:strVal val="visible"/>
                                      </p:to>
                                    </p:set>
                                    <p:anim calcmode="lin" valueType="num">
                                      <p:cBhvr additive="base">
                                        <p:cTn id="1275" dur="500" fill="hold"/>
                                        <p:tgtEl>
                                          <p:spTgt spid="26944"/>
                                        </p:tgtEl>
                                        <p:attrNameLst>
                                          <p:attrName>ppt_x</p:attrName>
                                        </p:attrNameLst>
                                      </p:cBhvr>
                                      <p:tavLst>
                                        <p:tav tm="0">
                                          <p:val>
                                            <p:strVal val="#ppt_x"/>
                                          </p:val>
                                        </p:tav>
                                        <p:tav tm="100000">
                                          <p:val>
                                            <p:strVal val="#ppt_x"/>
                                          </p:val>
                                        </p:tav>
                                      </p:tavLst>
                                    </p:anim>
                                    <p:anim calcmode="lin" valueType="num">
                                      <p:cBhvr additive="base">
                                        <p:cTn id="1276" dur="500" fill="hold"/>
                                        <p:tgtEl>
                                          <p:spTgt spid="26944"/>
                                        </p:tgtEl>
                                        <p:attrNameLst>
                                          <p:attrName>ppt_y</p:attrName>
                                        </p:attrNameLst>
                                      </p:cBhvr>
                                      <p:tavLst>
                                        <p:tav tm="0">
                                          <p:val>
                                            <p:strVal val="1+#ppt_h/2"/>
                                          </p:val>
                                        </p:tav>
                                        <p:tav tm="100000">
                                          <p:val>
                                            <p:strVal val="#ppt_y"/>
                                          </p:val>
                                        </p:tav>
                                      </p:tavLst>
                                    </p:anim>
                                  </p:childTnLst>
                                </p:cTn>
                              </p:par>
                              <p:par>
                                <p:cTn id="1277" presetID="2" presetClass="entr" presetSubtype="4" fill="hold" grpId="0" nodeType="withEffect">
                                  <p:stCondLst>
                                    <p:cond delay="0"/>
                                  </p:stCondLst>
                                  <p:childTnLst>
                                    <p:set>
                                      <p:cBhvr>
                                        <p:cTn id="1278" dur="1" fill="hold">
                                          <p:stCondLst>
                                            <p:cond delay="0"/>
                                          </p:stCondLst>
                                        </p:cTn>
                                        <p:tgtEl>
                                          <p:spTgt spid="26945"/>
                                        </p:tgtEl>
                                        <p:attrNameLst>
                                          <p:attrName>style.visibility</p:attrName>
                                        </p:attrNameLst>
                                      </p:cBhvr>
                                      <p:to>
                                        <p:strVal val="visible"/>
                                      </p:to>
                                    </p:set>
                                    <p:anim calcmode="lin" valueType="num">
                                      <p:cBhvr additive="base">
                                        <p:cTn id="1279" dur="500" fill="hold"/>
                                        <p:tgtEl>
                                          <p:spTgt spid="26945"/>
                                        </p:tgtEl>
                                        <p:attrNameLst>
                                          <p:attrName>ppt_x</p:attrName>
                                        </p:attrNameLst>
                                      </p:cBhvr>
                                      <p:tavLst>
                                        <p:tav tm="0">
                                          <p:val>
                                            <p:strVal val="#ppt_x"/>
                                          </p:val>
                                        </p:tav>
                                        <p:tav tm="100000">
                                          <p:val>
                                            <p:strVal val="#ppt_x"/>
                                          </p:val>
                                        </p:tav>
                                      </p:tavLst>
                                    </p:anim>
                                    <p:anim calcmode="lin" valueType="num">
                                      <p:cBhvr additive="base">
                                        <p:cTn id="1280" dur="500" fill="hold"/>
                                        <p:tgtEl>
                                          <p:spTgt spid="26945"/>
                                        </p:tgtEl>
                                        <p:attrNameLst>
                                          <p:attrName>ppt_y</p:attrName>
                                        </p:attrNameLst>
                                      </p:cBhvr>
                                      <p:tavLst>
                                        <p:tav tm="0">
                                          <p:val>
                                            <p:strVal val="1+#ppt_h/2"/>
                                          </p:val>
                                        </p:tav>
                                        <p:tav tm="100000">
                                          <p:val>
                                            <p:strVal val="#ppt_y"/>
                                          </p:val>
                                        </p:tav>
                                      </p:tavLst>
                                    </p:anim>
                                  </p:childTnLst>
                                </p:cTn>
                              </p:par>
                              <p:par>
                                <p:cTn id="1281" presetID="2" presetClass="entr" presetSubtype="4" fill="hold" grpId="0" nodeType="withEffect">
                                  <p:stCondLst>
                                    <p:cond delay="0"/>
                                  </p:stCondLst>
                                  <p:childTnLst>
                                    <p:set>
                                      <p:cBhvr>
                                        <p:cTn id="1282" dur="1" fill="hold">
                                          <p:stCondLst>
                                            <p:cond delay="0"/>
                                          </p:stCondLst>
                                        </p:cTn>
                                        <p:tgtEl>
                                          <p:spTgt spid="26946"/>
                                        </p:tgtEl>
                                        <p:attrNameLst>
                                          <p:attrName>style.visibility</p:attrName>
                                        </p:attrNameLst>
                                      </p:cBhvr>
                                      <p:to>
                                        <p:strVal val="visible"/>
                                      </p:to>
                                    </p:set>
                                    <p:anim calcmode="lin" valueType="num">
                                      <p:cBhvr additive="base">
                                        <p:cTn id="1283" dur="500" fill="hold"/>
                                        <p:tgtEl>
                                          <p:spTgt spid="26946"/>
                                        </p:tgtEl>
                                        <p:attrNameLst>
                                          <p:attrName>ppt_x</p:attrName>
                                        </p:attrNameLst>
                                      </p:cBhvr>
                                      <p:tavLst>
                                        <p:tav tm="0">
                                          <p:val>
                                            <p:strVal val="#ppt_x"/>
                                          </p:val>
                                        </p:tav>
                                        <p:tav tm="100000">
                                          <p:val>
                                            <p:strVal val="#ppt_x"/>
                                          </p:val>
                                        </p:tav>
                                      </p:tavLst>
                                    </p:anim>
                                    <p:anim calcmode="lin" valueType="num">
                                      <p:cBhvr additive="base">
                                        <p:cTn id="1284" dur="500" fill="hold"/>
                                        <p:tgtEl>
                                          <p:spTgt spid="26946"/>
                                        </p:tgtEl>
                                        <p:attrNameLst>
                                          <p:attrName>ppt_y</p:attrName>
                                        </p:attrNameLst>
                                      </p:cBhvr>
                                      <p:tavLst>
                                        <p:tav tm="0">
                                          <p:val>
                                            <p:strVal val="1+#ppt_h/2"/>
                                          </p:val>
                                        </p:tav>
                                        <p:tav tm="100000">
                                          <p:val>
                                            <p:strVal val="#ppt_y"/>
                                          </p:val>
                                        </p:tav>
                                      </p:tavLst>
                                    </p:anim>
                                  </p:childTnLst>
                                </p:cTn>
                              </p:par>
                              <p:par>
                                <p:cTn id="1285" presetID="2" presetClass="entr" presetSubtype="4" fill="hold" grpId="0" nodeType="withEffect">
                                  <p:stCondLst>
                                    <p:cond delay="0"/>
                                  </p:stCondLst>
                                  <p:childTnLst>
                                    <p:set>
                                      <p:cBhvr>
                                        <p:cTn id="1286" dur="1" fill="hold">
                                          <p:stCondLst>
                                            <p:cond delay="0"/>
                                          </p:stCondLst>
                                        </p:cTn>
                                        <p:tgtEl>
                                          <p:spTgt spid="26947"/>
                                        </p:tgtEl>
                                        <p:attrNameLst>
                                          <p:attrName>style.visibility</p:attrName>
                                        </p:attrNameLst>
                                      </p:cBhvr>
                                      <p:to>
                                        <p:strVal val="visible"/>
                                      </p:to>
                                    </p:set>
                                    <p:anim calcmode="lin" valueType="num">
                                      <p:cBhvr additive="base">
                                        <p:cTn id="1287" dur="500" fill="hold"/>
                                        <p:tgtEl>
                                          <p:spTgt spid="26947"/>
                                        </p:tgtEl>
                                        <p:attrNameLst>
                                          <p:attrName>ppt_x</p:attrName>
                                        </p:attrNameLst>
                                      </p:cBhvr>
                                      <p:tavLst>
                                        <p:tav tm="0">
                                          <p:val>
                                            <p:strVal val="#ppt_x"/>
                                          </p:val>
                                        </p:tav>
                                        <p:tav tm="100000">
                                          <p:val>
                                            <p:strVal val="#ppt_x"/>
                                          </p:val>
                                        </p:tav>
                                      </p:tavLst>
                                    </p:anim>
                                    <p:anim calcmode="lin" valueType="num">
                                      <p:cBhvr additive="base">
                                        <p:cTn id="1288" dur="500" fill="hold"/>
                                        <p:tgtEl>
                                          <p:spTgt spid="26947"/>
                                        </p:tgtEl>
                                        <p:attrNameLst>
                                          <p:attrName>ppt_y</p:attrName>
                                        </p:attrNameLst>
                                      </p:cBhvr>
                                      <p:tavLst>
                                        <p:tav tm="0">
                                          <p:val>
                                            <p:strVal val="1+#ppt_h/2"/>
                                          </p:val>
                                        </p:tav>
                                        <p:tav tm="100000">
                                          <p:val>
                                            <p:strVal val="#ppt_y"/>
                                          </p:val>
                                        </p:tav>
                                      </p:tavLst>
                                    </p:anim>
                                  </p:childTnLst>
                                </p:cTn>
                              </p:par>
                              <p:par>
                                <p:cTn id="1289" presetID="2" presetClass="entr" presetSubtype="4" fill="hold" grpId="0" nodeType="withEffect">
                                  <p:stCondLst>
                                    <p:cond delay="0"/>
                                  </p:stCondLst>
                                  <p:childTnLst>
                                    <p:set>
                                      <p:cBhvr>
                                        <p:cTn id="1290" dur="1" fill="hold">
                                          <p:stCondLst>
                                            <p:cond delay="0"/>
                                          </p:stCondLst>
                                        </p:cTn>
                                        <p:tgtEl>
                                          <p:spTgt spid="26948"/>
                                        </p:tgtEl>
                                        <p:attrNameLst>
                                          <p:attrName>style.visibility</p:attrName>
                                        </p:attrNameLst>
                                      </p:cBhvr>
                                      <p:to>
                                        <p:strVal val="visible"/>
                                      </p:to>
                                    </p:set>
                                    <p:anim calcmode="lin" valueType="num">
                                      <p:cBhvr additive="base">
                                        <p:cTn id="1291" dur="500" fill="hold"/>
                                        <p:tgtEl>
                                          <p:spTgt spid="26948"/>
                                        </p:tgtEl>
                                        <p:attrNameLst>
                                          <p:attrName>ppt_x</p:attrName>
                                        </p:attrNameLst>
                                      </p:cBhvr>
                                      <p:tavLst>
                                        <p:tav tm="0">
                                          <p:val>
                                            <p:strVal val="#ppt_x"/>
                                          </p:val>
                                        </p:tav>
                                        <p:tav tm="100000">
                                          <p:val>
                                            <p:strVal val="#ppt_x"/>
                                          </p:val>
                                        </p:tav>
                                      </p:tavLst>
                                    </p:anim>
                                    <p:anim calcmode="lin" valueType="num">
                                      <p:cBhvr additive="base">
                                        <p:cTn id="1292" dur="500" fill="hold"/>
                                        <p:tgtEl>
                                          <p:spTgt spid="26948"/>
                                        </p:tgtEl>
                                        <p:attrNameLst>
                                          <p:attrName>ppt_y</p:attrName>
                                        </p:attrNameLst>
                                      </p:cBhvr>
                                      <p:tavLst>
                                        <p:tav tm="0">
                                          <p:val>
                                            <p:strVal val="1+#ppt_h/2"/>
                                          </p:val>
                                        </p:tav>
                                        <p:tav tm="100000">
                                          <p:val>
                                            <p:strVal val="#ppt_y"/>
                                          </p:val>
                                        </p:tav>
                                      </p:tavLst>
                                    </p:anim>
                                  </p:childTnLst>
                                </p:cTn>
                              </p:par>
                              <p:par>
                                <p:cTn id="1293" presetID="2" presetClass="entr" presetSubtype="4" fill="hold" grpId="0" nodeType="withEffect">
                                  <p:stCondLst>
                                    <p:cond delay="0"/>
                                  </p:stCondLst>
                                  <p:childTnLst>
                                    <p:set>
                                      <p:cBhvr>
                                        <p:cTn id="1294" dur="1" fill="hold">
                                          <p:stCondLst>
                                            <p:cond delay="0"/>
                                          </p:stCondLst>
                                        </p:cTn>
                                        <p:tgtEl>
                                          <p:spTgt spid="26949"/>
                                        </p:tgtEl>
                                        <p:attrNameLst>
                                          <p:attrName>style.visibility</p:attrName>
                                        </p:attrNameLst>
                                      </p:cBhvr>
                                      <p:to>
                                        <p:strVal val="visible"/>
                                      </p:to>
                                    </p:set>
                                    <p:anim calcmode="lin" valueType="num">
                                      <p:cBhvr additive="base">
                                        <p:cTn id="1295" dur="500" fill="hold"/>
                                        <p:tgtEl>
                                          <p:spTgt spid="26949"/>
                                        </p:tgtEl>
                                        <p:attrNameLst>
                                          <p:attrName>ppt_x</p:attrName>
                                        </p:attrNameLst>
                                      </p:cBhvr>
                                      <p:tavLst>
                                        <p:tav tm="0">
                                          <p:val>
                                            <p:strVal val="#ppt_x"/>
                                          </p:val>
                                        </p:tav>
                                        <p:tav tm="100000">
                                          <p:val>
                                            <p:strVal val="#ppt_x"/>
                                          </p:val>
                                        </p:tav>
                                      </p:tavLst>
                                    </p:anim>
                                    <p:anim calcmode="lin" valueType="num">
                                      <p:cBhvr additive="base">
                                        <p:cTn id="1296" dur="500" fill="hold"/>
                                        <p:tgtEl>
                                          <p:spTgt spid="26949"/>
                                        </p:tgtEl>
                                        <p:attrNameLst>
                                          <p:attrName>ppt_y</p:attrName>
                                        </p:attrNameLst>
                                      </p:cBhvr>
                                      <p:tavLst>
                                        <p:tav tm="0">
                                          <p:val>
                                            <p:strVal val="1+#ppt_h/2"/>
                                          </p:val>
                                        </p:tav>
                                        <p:tav tm="100000">
                                          <p:val>
                                            <p:strVal val="#ppt_y"/>
                                          </p:val>
                                        </p:tav>
                                      </p:tavLst>
                                    </p:anim>
                                  </p:childTnLst>
                                </p:cTn>
                              </p:par>
                              <p:par>
                                <p:cTn id="1297" presetID="2" presetClass="entr" presetSubtype="4" fill="hold" grpId="0" nodeType="withEffect">
                                  <p:stCondLst>
                                    <p:cond delay="0"/>
                                  </p:stCondLst>
                                  <p:childTnLst>
                                    <p:set>
                                      <p:cBhvr>
                                        <p:cTn id="1298" dur="1" fill="hold">
                                          <p:stCondLst>
                                            <p:cond delay="0"/>
                                          </p:stCondLst>
                                        </p:cTn>
                                        <p:tgtEl>
                                          <p:spTgt spid="26950"/>
                                        </p:tgtEl>
                                        <p:attrNameLst>
                                          <p:attrName>style.visibility</p:attrName>
                                        </p:attrNameLst>
                                      </p:cBhvr>
                                      <p:to>
                                        <p:strVal val="visible"/>
                                      </p:to>
                                    </p:set>
                                    <p:anim calcmode="lin" valueType="num">
                                      <p:cBhvr additive="base">
                                        <p:cTn id="1299" dur="500" fill="hold"/>
                                        <p:tgtEl>
                                          <p:spTgt spid="26950"/>
                                        </p:tgtEl>
                                        <p:attrNameLst>
                                          <p:attrName>ppt_x</p:attrName>
                                        </p:attrNameLst>
                                      </p:cBhvr>
                                      <p:tavLst>
                                        <p:tav tm="0">
                                          <p:val>
                                            <p:strVal val="#ppt_x"/>
                                          </p:val>
                                        </p:tav>
                                        <p:tav tm="100000">
                                          <p:val>
                                            <p:strVal val="#ppt_x"/>
                                          </p:val>
                                        </p:tav>
                                      </p:tavLst>
                                    </p:anim>
                                    <p:anim calcmode="lin" valueType="num">
                                      <p:cBhvr additive="base">
                                        <p:cTn id="1300" dur="500" fill="hold"/>
                                        <p:tgtEl>
                                          <p:spTgt spid="26950"/>
                                        </p:tgtEl>
                                        <p:attrNameLst>
                                          <p:attrName>ppt_y</p:attrName>
                                        </p:attrNameLst>
                                      </p:cBhvr>
                                      <p:tavLst>
                                        <p:tav tm="0">
                                          <p:val>
                                            <p:strVal val="1+#ppt_h/2"/>
                                          </p:val>
                                        </p:tav>
                                        <p:tav tm="100000">
                                          <p:val>
                                            <p:strVal val="#ppt_y"/>
                                          </p:val>
                                        </p:tav>
                                      </p:tavLst>
                                    </p:anim>
                                  </p:childTnLst>
                                </p:cTn>
                              </p:par>
                              <p:par>
                                <p:cTn id="1301" presetID="2" presetClass="entr" presetSubtype="4" fill="hold" grpId="0" nodeType="withEffect">
                                  <p:stCondLst>
                                    <p:cond delay="0"/>
                                  </p:stCondLst>
                                  <p:childTnLst>
                                    <p:set>
                                      <p:cBhvr>
                                        <p:cTn id="1302" dur="1" fill="hold">
                                          <p:stCondLst>
                                            <p:cond delay="0"/>
                                          </p:stCondLst>
                                        </p:cTn>
                                        <p:tgtEl>
                                          <p:spTgt spid="26951"/>
                                        </p:tgtEl>
                                        <p:attrNameLst>
                                          <p:attrName>style.visibility</p:attrName>
                                        </p:attrNameLst>
                                      </p:cBhvr>
                                      <p:to>
                                        <p:strVal val="visible"/>
                                      </p:to>
                                    </p:set>
                                    <p:anim calcmode="lin" valueType="num">
                                      <p:cBhvr additive="base">
                                        <p:cTn id="1303" dur="500" fill="hold"/>
                                        <p:tgtEl>
                                          <p:spTgt spid="26951"/>
                                        </p:tgtEl>
                                        <p:attrNameLst>
                                          <p:attrName>ppt_x</p:attrName>
                                        </p:attrNameLst>
                                      </p:cBhvr>
                                      <p:tavLst>
                                        <p:tav tm="0">
                                          <p:val>
                                            <p:strVal val="#ppt_x"/>
                                          </p:val>
                                        </p:tav>
                                        <p:tav tm="100000">
                                          <p:val>
                                            <p:strVal val="#ppt_x"/>
                                          </p:val>
                                        </p:tav>
                                      </p:tavLst>
                                    </p:anim>
                                    <p:anim calcmode="lin" valueType="num">
                                      <p:cBhvr additive="base">
                                        <p:cTn id="1304" dur="500" fill="hold"/>
                                        <p:tgtEl>
                                          <p:spTgt spid="26951"/>
                                        </p:tgtEl>
                                        <p:attrNameLst>
                                          <p:attrName>ppt_y</p:attrName>
                                        </p:attrNameLst>
                                      </p:cBhvr>
                                      <p:tavLst>
                                        <p:tav tm="0">
                                          <p:val>
                                            <p:strVal val="1+#ppt_h/2"/>
                                          </p:val>
                                        </p:tav>
                                        <p:tav tm="100000">
                                          <p:val>
                                            <p:strVal val="#ppt_y"/>
                                          </p:val>
                                        </p:tav>
                                      </p:tavLst>
                                    </p:anim>
                                  </p:childTnLst>
                                </p:cTn>
                              </p:par>
                              <p:par>
                                <p:cTn id="1305" presetID="2" presetClass="entr" presetSubtype="4" fill="hold" grpId="0" nodeType="withEffect">
                                  <p:stCondLst>
                                    <p:cond delay="0"/>
                                  </p:stCondLst>
                                  <p:childTnLst>
                                    <p:set>
                                      <p:cBhvr>
                                        <p:cTn id="1306" dur="1" fill="hold">
                                          <p:stCondLst>
                                            <p:cond delay="0"/>
                                          </p:stCondLst>
                                        </p:cTn>
                                        <p:tgtEl>
                                          <p:spTgt spid="26952"/>
                                        </p:tgtEl>
                                        <p:attrNameLst>
                                          <p:attrName>style.visibility</p:attrName>
                                        </p:attrNameLst>
                                      </p:cBhvr>
                                      <p:to>
                                        <p:strVal val="visible"/>
                                      </p:to>
                                    </p:set>
                                    <p:anim calcmode="lin" valueType="num">
                                      <p:cBhvr additive="base">
                                        <p:cTn id="1307" dur="500" fill="hold"/>
                                        <p:tgtEl>
                                          <p:spTgt spid="26952"/>
                                        </p:tgtEl>
                                        <p:attrNameLst>
                                          <p:attrName>ppt_x</p:attrName>
                                        </p:attrNameLst>
                                      </p:cBhvr>
                                      <p:tavLst>
                                        <p:tav tm="0">
                                          <p:val>
                                            <p:strVal val="#ppt_x"/>
                                          </p:val>
                                        </p:tav>
                                        <p:tav tm="100000">
                                          <p:val>
                                            <p:strVal val="#ppt_x"/>
                                          </p:val>
                                        </p:tav>
                                      </p:tavLst>
                                    </p:anim>
                                    <p:anim calcmode="lin" valueType="num">
                                      <p:cBhvr additive="base">
                                        <p:cTn id="1308" dur="500" fill="hold"/>
                                        <p:tgtEl>
                                          <p:spTgt spid="26952"/>
                                        </p:tgtEl>
                                        <p:attrNameLst>
                                          <p:attrName>ppt_y</p:attrName>
                                        </p:attrNameLst>
                                      </p:cBhvr>
                                      <p:tavLst>
                                        <p:tav tm="0">
                                          <p:val>
                                            <p:strVal val="1+#ppt_h/2"/>
                                          </p:val>
                                        </p:tav>
                                        <p:tav tm="100000">
                                          <p:val>
                                            <p:strVal val="#ppt_y"/>
                                          </p:val>
                                        </p:tav>
                                      </p:tavLst>
                                    </p:anim>
                                  </p:childTnLst>
                                </p:cTn>
                              </p:par>
                              <p:par>
                                <p:cTn id="1309" presetID="2" presetClass="entr" presetSubtype="4" fill="hold" grpId="0" nodeType="withEffect">
                                  <p:stCondLst>
                                    <p:cond delay="0"/>
                                  </p:stCondLst>
                                  <p:childTnLst>
                                    <p:set>
                                      <p:cBhvr>
                                        <p:cTn id="1310" dur="1" fill="hold">
                                          <p:stCondLst>
                                            <p:cond delay="0"/>
                                          </p:stCondLst>
                                        </p:cTn>
                                        <p:tgtEl>
                                          <p:spTgt spid="26953"/>
                                        </p:tgtEl>
                                        <p:attrNameLst>
                                          <p:attrName>style.visibility</p:attrName>
                                        </p:attrNameLst>
                                      </p:cBhvr>
                                      <p:to>
                                        <p:strVal val="visible"/>
                                      </p:to>
                                    </p:set>
                                    <p:anim calcmode="lin" valueType="num">
                                      <p:cBhvr additive="base">
                                        <p:cTn id="1311" dur="500" fill="hold"/>
                                        <p:tgtEl>
                                          <p:spTgt spid="26953"/>
                                        </p:tgtEl>
                                        <p:attrNameLst>
                                          <p:attrName>ppt_x</p:attrName>
                                        </p:attrNameLst>
                                      </p:cBhvr>
                                      <p:tavLst>
                                        <p:tav tm="0">
                                          <p:val>
                                            <p:strVal val="#ppt_x"/>
                                          </p:val>
                                        </p:tav>
                                        <p:tav tm="100000">
                                          <p:val>
                                            <p:strVal val="#ppt_x"/>
                                          </p:val>
                                        </p:tav>
                                      </p:tavLst>
                                    </p:anim>
                                    <p:anim calcmode="lin" valueType="num">
                                      <p:cBhvr additive="base">
                                        <p:cTn id="1312" dur="500" fill="hold"/>
                                        <p:tgtEl>
                                          <p:spTgt spid="26953"/>
                                        </p:tgtEl>
                                        <p:attrNameLst>
                                          <p:attrName>ppt_y</p:attrName>
                                        </p:attrNameLst>
                                      </p:cBhvr>
                                      <p:tavLst>
                                        <p:tav tm="0">
                                          <p:val>
                                            <p:strVal val="1+#ppt_h/2"/>
                                          </p:val>
                                        </p:tav>
                                        <p:tav tm="100000">
                                          <p:val>
                                            <p:strVal val="#ppt_y"/>
                                          </p:val>
                                        </p:tav>
                                      </p:tavLst>
                                    </p:anim>
                                  </p:childTnLst>
                                </p:cTn>
                              </p:par>
                              <p:par>
                                <p:cTn id="1313" presetID="2" presetClass="entr" presetSubtype="4" fill="hold" grpId="0" nodeType="withEffect">
                                  <p:stCondLst>
                                    <p:cond delay="0"/>
                                  </p:stCondLst>
                                  <p:childTnLst>
                                    <p:set>
                                      <p:cBhvr>
                                        <p:cTn id="1314" dur="1" fill="hold">
                                          <p:stCondLst>
                                            <p:cond delay="0"/>
                                          </p:stCondLst>
                                        </p:cTn>
                                        <p:tgtEl>
                                          <p:spTgt spid="26954"/>
                                        </p:tgtEl>
                                        <p:attrNameLst>
                                          <p:attrName>style.visibility</p:attrName>
                                        </p:attrNameLst>
                                      </p:cBhvr>
                                      <p:to>
                                        <p:strVal val="visible"/>
                                      </p:to>
                                    </p:set>
                                    <p:anim calcmode="lin" valueType="num">
                                      <p:cBhvr additive="base">
                                        <p:cTn id="1315" dur="500" fill="hold"/>
                                        <p:tgtEl>
                                          <p:spTgt spid="26954"/>
                                        </p:tgtEl>
                                        <p:attrNameLst>
                                          <p:attrName>ppt_x</p:attrName>
                                        </p:attrNameLst>
                                      </p:cBhvr>
                                      <p:tavLst>
                                        <p:tav tm="0">
                                          <p:val>
                                            <p:strVal val="#ppt_x"/>
                                          </p:val>
                                        </p:tav>
                                        <p:tav tm="100000">
                                          <p:val>
                                            <p:strVal val="#ppt_x"/>
                                          </p:val>
                                        </p:tav>
                                      </p:tavLst>
                                    </p:anim>
                                    <p:anim calcmode="lin" valueType="num">
                                      <p:cBhvr additive="base">
                                        <p:cTn id="1316" dur="500" fill="hold"/>
                                        <p:tgtEl>
                                          <p:spTgt spid="26954"/>
                                        </p:tgtEl>
                                        <p:attrNameLst>
                                          <p:attrName>ppt_y</p:attrName>
                                        </p:attrNameLst>
                                      </p:cBhvr>
                                      <p:tavLst>
                                        <p:tav tm="0">
                                          <p:val>
                                            <p:strVal val="1+#ppt_h/2"/>
                                          </p:val>
                                        </p:tav>
                                        <p:tav tm="100000">
                                          <p:val>
                                            <p:strVal val="#ppt_y"/>
                                          </p:val>
                                        </p:tav>
                                      </p:tavLst>
                                    </p:anim>
                                  </p:childTnLst>
                                </p:cTn>
                              </p:par>
                              <p:par>
                                <p:cTn id="1317" presetID="2" presetClass="entr" presetSubtype="4" fill="hold" grpId="0" nodeType="withEffect">
                                  <p:stCondLst>
                                    <p:cond delay="0"/>
                                  </p:stCondLst>
                                  <p:childTnLst>
                                    <p:set>
                                      <p:cBhvr>
                                        <p:cTn id="1318" dur="1" fill="hold">
                                          <p:stCondLst>
                                            <p:cond delay="0"/>
                                          </p:stCondLst>
                                        </p:cTn>
                                        <p:tgtEl>
                                          <p:spTgt spid="26955"/>
                                        </p:tgtEl>
                                        <p:attrNameLst>
                                          <p:attrName>style.visibility</p:attrName>
                                        </p:attrNameLst>
                                      </p:cBhvr>
                                      <p:to>
                                        <p:strVal val="visible"/>
                                      </p:to>
                                    </p:set>
                                    <p:anim calcmode="lin" valueType="num">
                                      <p:cBhvr additive="base">
                                        <p:cTn id="1319" dur="500" fill="hold"/>
                                        <p:tgtEl>
                                          <p:spTgt spid="26955"/>
                                        </p:tgtEl>
                                        <p:attrNameLst>
                                          <p:attrName>ppt_x</p:attrName>
                                        </p:attrNameLst>
                                      </p:cBhvr>
                                      <p:tavLst>
                                        <p:tav tm="0">
                                          <p:val>
                                            <p:strVal val="#ppt_x"/>
                                          </p:val>
                                        </p:tav>
                                        <p:tav tm="100000">
                                          <p:val>
                                            <p:strVal val="#ppt_x"/>
                                          </p:val>
                                        </p:tav>
                                      </p:tavLst>
                                    </p:anim>
                                    <p:anim calcmode="lin" valueType="num">
                                      <p:cBhvr additive="base">
                                        <p:cTn id="1320" dur="500" fill="hold"/>
                                        <p:tgtEl>
                                          <p:spTgt spid="26955"/>
                                        </p:tgtEl>
                                        <p:attrNameLst>
                                          <p:attrName>ppt_y</p:attrName>
                                        </p:attrNameLst>
                                      </p:cBhvr>
                                      <p:tavLst>
                                        <p:tav tm="0">
                                          <p:val>
                                            <p:strVal val="1+#ppt_h/2"/>
                                          </p:val>
                                        </p:tav>
                                        <p:tav tm="100000">
                                          <p:val>
                                            <p:strVal val="#ppt_y"/>
                                          </p:val>
                                        </p:tav>
                                      </p:tavLst>
                                    </p:anim>
                                  </p:childTnLst>
                                </p:cTn>
                              </p:par>
                              <p:par>
                                <p:cTn id="1321" presetID="2" presetClass="entr" presetSubtype="4" fill="hold" grpId="0" nodeType="withEffect">
                                  <p:stCondLst>
                                    <p:cond delay="0"/>
                                  </p:stCondLst>
                                  <p:childTnLst>
                                    <p:set>
                                      <p:cBhvr>
                                        <p:cTn id="1322" dur="1" fill="hold">
                                          <p:stCondLst>
                                            <p:cond delay="0"/>
                                          </p:stCondLst>
                                        </p:cTn>
                                        <p:tgtEl>
                                          <p:spTgt spid="26956"/>
                                        </p:tgtEl>
                                        <p:attrNameLst>
                                          <p:attrName>style.visibility</p:attrName>
                                        </p:attrNameLst>
                                      </p:cBhvr>
                                      <p:to>
                                        <p:strVal val="visible"/>
                                      </p:to>
                                    </p:set>
                                    <p:anim calcmode="lin" valueType="num">
                                      <p:cBhvr additive="base">
                                        <p:cTn id="1323" dur="500" fill="hold"/>
                                        <p:tgtEl>
                                          <p:spTgt spid="26956"/>
                                        </p:tgtEl>
                                        <p:attrNameLst>
                                          <p:attrName>ppt_x</p:attrName>
                                        </p:attrNameLst>
                                      </p:cBhvr>
                                      <p:tavLst>
                                        <p:tav tm="0">
                                          <p:val>
                                            <p:strVal val="#ppt_x"/>
                                          </p:val>
                                        </p:tav>
                                        <p:tav tm="100000">
                                          <p:val>
                                            <p:strVal val="#ppt_x"/>
                                          </p:val>
                                        </p:tav>
                                      </p:tavLst>
                                    </p:anim>
                                    <p:anim calcmode="lin" valueType="num">
                                      <p:cBhvr additive="base">
                                        <p:cTn id="1324" dur="500" fill="hold"/>
                                        <p:tgtEl>
                                          <p:spTgt spid="26956"/>
                                        </p:tgtEl>
                                        <p:attrNameLst>
                                          <p:attrName>ppt_y</p:attrName>
                                        </p:attrNameLst>
                                      </p:cBhvr>
                                      <p:tavLst>
                                        <p:tav tm="0">
                                          <p:val>
                                            <p:strVal val="1+#ppt_h/2"/>
                                          </p:val>
                                        </p:tav>
                                        <p:tav tm="100000">
                                          <p:val>
                                            <p:strVal val="#ppt_y"/>
                                          </p:val>
                                        </p:tav>
                                      </p:tavLst>
                                    </p:anim>
                                  </p:childTnLst>
                                </p:cTn>
                              </p:par>
                              <p:par>
                                <p:cTn id="1325" presetID="2" presetClass="entr" presetSubtype="4" fill="hold" grpId="0" nodeType="withEffect">
                                  <p:stCondLst>
                                    <p:cond delay="0"/>
                                  </p:stCondLst>
                                  <p:childTnLst>
                                    <p:set>
                                      <p:cBhvr>
                                        <p:cTn id="1326" dur="1" fill="hold">
                                          <p:stCondLst>
                                            <p:cond delay="0"/>
                                          </p:stCondLst>
                                        </p:cTn>
                                        <p:tgtEl>
                                          <p:spTgt spid="26957"/>
                                        </p:tgtEl>
                                        <p:attrNameLst>
                                          <p:attrName>style.visibility</p:attrName>
                                        </p:attrNameLst>
                                      </p:cBhvr>
                                      <p:to>
                                        <p:strVal val="visible"/>
                                      </p:to>
                                    </p:set>
                                    <p:anim calcmode="lin" valueType="num">
                                      <p:cBhvr additive="base">
                                        <p:cTn id="1327" dur="500" fill="hold"/>
                                        <p:tgtEl>
                                          <p:spTgt spid="26957"/>
                                        </p:tgtEl>
                                        <p:attrNameLst>
                                          <p:attrName>ppt_x</p:attrName>
                                        </p:attrNameLst>
                                      </p:cBhvr>
                                      <p:tavLst>
                                        <p:tav tm="0">
                                          <p:val>
                                            <p:strVal val="#ppt_x"/>
                                          </p:val>
                                        </p:tav>
                                        <p:tav tm="100000">
                                          <p:val>
                                            <p:strVal val="#ppt_x"/>
                                          </p:val>
                                        </p:tav>
                                      </p:tavLst>
                                    </p:anim>
                                    <p:anim calcmode="lin" valueType="num">
                                      <p:cBhvr additive="base">
                                        <p:cTn id="1328" dur="500" fill="hold"/>
                                        <p:tgtEl>
                                          <p:spTgt spid="26957"/>
                                        </p:tgtEl>
                                        <p:attrNameLst>
                                          <p:attrName>ppt_y</p:attrName>
                                        </p:attrNameLst>
                                      </p:cBhvr>
                                      <p:tavLst>
                                        <p:tav tm="0">
                                          <p:val>
                                            <p:strVal val="1+#ppt_h/2"/>
                                          </p:val>
                                        </p:tav>
                                        <p:tav tm="100000">
                                          <p:val>
                                            <p:strVal val="#ppt_y"/>
                                          </p:val>
                                        </p:tav>
                                      </p:tavLst>
                                    </p:anim>
                                  </p:childTnLst>
                                </p:cTn>
                              </p:par>
                              <p:par>
                                <p:cTn id="1329" presetID="2" presetClass="entr" presetSubtype="4" fill="hold" grpId="0" nodeType="withEffect">
                                  <p:stCondLst>
                                    <p:cond delay="0"/>
                                  </p:stCondLst>
                                  <p:childTnLst>
                                    <p:set>
                                      <p:cBhvr>
                                        <p:cTn id="1330" dur="1" fill="hold">
                                          <p:stCondLst>
                                            <p:cond delay="0"/>
                                          </p:stCondLst>
                                        </p:cTn>
                                        <p:tgtEl>
                                          <p:spTgt spid="26958"/>
                                        </p:tgtEl>
                                        <p:attrNameLst>
                                          <p:attrName>style.visibility</p:attrName>
                                        </p:attrNameLst>
                                      </p:cBhvr>
                                      <p:to>
                                        <p:strVal val="visible"/>
                                      </p:to>
                                    </p:set>
                                    <p:anim calcmode="lin" valueType="num">
                                      <p:cBhvr additive="base">
                                        <p:cTn id="1331" dur="500" fill="hold"/>
                                        <p:tgtEl>
                                          <p:spTgt spid="26958"/>
                                        </p:tgtEl>
                                        <p:attrNameLst>
                                          <p:attrName>ppt_x</p:attrName>
                                        </p:attrNameLst>
                                      </p:cBhvr>
                                      <p:tavLst>
                                        <p:tav tm="0">
                                          <p:val>
                                            <p:strVal val="#ppt_x"/>
                                          </p:val>
                                        </p:tav>
                                        <p:tav tm="100000">
                                          <p:val>
                                            <p:strVal val="#ppt_x"/>
                                          </p:val>
                                        </p:tav>
                                      </p:tavLst>
                                    </p:anim>
                                    <p:anim calcmode="lin" valueType="num">
                                      <p:cBhvr additive="base">
                                        <p:cTn id="1332" dur="500" fill="hold"/>
                                        <p:tgtEl>
                                          <p:spTgt spid="26958"/>
                                        </p:tgtEl>
                                        <p:attrNameLst>
                                          <p:attrName>ppt_y</p:attrName>
                                        </p:attrNameLst>
                                      </p:cBhvr>
                                      <p:tavLst>
                                        <p:tav tm="0">
                                          <p:val>
                                            <p:strVal val="1+#ppt_h/2"/>
                                          </p:val>
                                        </p:tav>
                                        <p:tav tm="100000">
                                          <p:val>
                                            <p:strVal val="#ppt_y"/>
                                          </p:val>
                                        </p:tav>
                                      </p:tavLst>
                                    </p:anim>
                                  </p:childTnLst>
                                </p:cTn>
                              </p:par>
                              <p:par>
                                <p:cTn id="1333" presetID="2" presetClass="entr" presetSubtype="4" fill="hold" grpId="0" nodeType="withEffect">
                                  <p:stCondLst>
                                    <p:cond delay="0"/>
                                  </p:stCondLst>
                                  <p:childTnLst>
                                    <p:set>
                                      <p:cBhvr>
                                        <p:cTn id="1334" dur="1" fill="hold">
                                          <p:stCondLst>
                                            <p:cond delay="0"/>
                                          </p:stCondLst>
                                        </p:cTn>
                                        <p:tgtEl>
                                          <p:spTgt spid="26959"/>
                                        </p:tgtEl>
                                        <p:attrNameLst>
                                          <p:attrName>style.visibility</p:attrName>
                                        </p:attrNameLst>
                                      </p:cBhvr>
                                      <p:to>
                                        <p:strVal val="visible"/>
                                      </p:to>
                                    </p:set>
                                    <p:anim calcmode="lin" valueType="num">
                                      <p:cBhvr additive="base">
                                        <p:cTn id="1335" dur="500" fill="hold"/>
                                        <p:tgtEl>
                                          <p:spTgt spid="26959"/>
                                        </p:tgtEl>
                                        <p:attrNameLst>
                                          <p:attrName>ppt_x</p:attrName>
                                        </p:attrNameLst>
                                      </p:cBhvr>
                                      <p:tavLst>
                                        <p:tav tm="0">
                                          <p:val>
                                            <p:strVal val="#ppt_x"/>
                                          </p:val>
                                        </p:tav>
                                        <p:tav tm="100000">
                                          <p:val>
                                            <p:strVal val="#ppt_x"/>
                                          </p:val>
                                        </p:tav>
                                      </p:tavLst>
                                    </p:anim>
                                    <p:anim calcmode="lin" valueType="num">
                                      <p:cBhvr additive="base">
                                        <p:cTn id="1336" dur="500" fill="hold"/>
                                        <p:tgtEl>
                                          <p:spTgt spid="26959"/>
                                        </p:tgtEl>
                                        <p:attrNameLst>
                                          <p:attrName>ppt_y</p:attrName>
                                        </p:attrNameLst>
                                      </p:cBhvr>
                                      <p:tavLst>
                                        <p:tav tm="0">
                                          <p:val>
                                            <p:strVal val="1+#ppt_h/2"/>
                                          </p:val>
                                        </p:tav>
                                        <p:tav tm="100000">
                                          <p:val>
                                            <p:strVal val="#ppt_y"/>
                                          </p:val>
                                        </p:tav>
                                      </p:tavLst>
                                    </p:anim>
                                  </p:childTnLst>
                                </p:cTn>
                              </p:par>
                              <p:par>
                                <p:cTn id="1337" presetID="2" presetClass="entr" presetSubtype="4" fill="hold" grpId="0" nodeType="withEffect">
                                  <p:stCondLst>
                                    <p:cond delay="0"/>
                                  </p:stCondLst>
                                  <p:childTnLst>
                                    <p:set>
                                      <p:cBhvr>
                                        <p:cTn id="1338" dur="1" fill="hold">
                                          <p:stCondLst>
                                            <p:cond delay="0"/>
                                          </p:stCondLst>
                                        </p:cTn>
                                        <p:tgtEl>
                                          <p:spTgt spid="26960"/>
                                        </p:tgtEl>
                                        <p:attrNameLst>
                                          <p:attrName>style.visibility</p:attrName>
                                        </p:attrNameLst>
                                      </p:cBhvr>
                                      <p:to>
                                        <p:strVal val="visible"/>
                                      </p:to>
                                    </p:set>
                                    <p:anim calcmode="lin" valueType="num">
                                      <p:cBhvr additive="base">
                                        <p:cTn id="1339" dur="500" fill="hold"/>
                                        <p:tgtEl>
                                          <p:spTgt spid="26960"/>
                                        </p:tgtEl>
                                        <p:attrNameLst>
                                          <p:attrName>ppt_x</p:attrName>
                                        </p:attrNameLst>
                                      </p:cBhvr>
                                      <p:tavLst>
                                        <p:tav tm="0">
                                          <p:val>
                                            <p:strVal val="#ppt_x"/>
                                          </p:val>
                                        </p:tav>
                                        <p:tav tm="100000">
                                          <p:val>
                                            <p:strVal val="#ppt_x"/>
                                          </p:val>
                                        </p:tav>
                                      </p:tavLst>
                                    </p:anim>
                                    <p:anim calcmode="lin" valueType="num">
                                      <p:cBhvr additive="base">
                                        <p:cTn id="1340" dur="500" fill="hold"/>
                                        <p:tgtEl>
                                          <p:spTgt spid="26960"/>
                                        </p:tgtEl>
                                        <p:attrNameLst>
                                          <p:attrName>ppt_y</p:attrName>
                                        </p:attrNameLst>
                                      </p:cBhvr>
                                      <p:tavLst>
                                        <p:tav tm="0">
                                          <p:val>
                                            <p:strVal val="1+#ppt_h/2"/>
                                          </p:val>
                                        </p:tav>
                                        <p:tav tm="100000">
                                          <p:val>
                                            <p:strVal val="#ppt_y"/>
                                          </p:val>
                                        </p:tav>
                                      </p:tavLst>
                                    </p:anim>
                                  </p:childTnLst>
                                </p:cTn>
                              </p:par>
                              <p:par>
                                <p:cTn id="1341" presetID="2" presetClass="entr" presetSubtype="4" fill="hold" grpId="0" nodeType="withEffect">
                                  <p:stCondLst>
                                    <p:cond delay="0"/>
                                  </p:stCondLst>
                                  <p:childTnLst>
                                    <p:set>
                                      <p:cBhvr>
                                        <p:cTn id="1342" dur="1" fill="hold">
                                          <p:stCondLst>
                                            <p:cond delay="0"/>
                                          </p:stCondLst>
                                        </p:cTn>
                                        <p:tgtEl>
                                          <p:spTgt spid="26961"/>
                                        </p:tgtEl>
                                        <p:attrNameLst>
                                          <p:attrName>style.visibility</p:attrName>
                                        </p:attrNameLst>
                                      </p:cBhvr>
                                      <p:to>
                                        <p:strVal val="visible"/>
                                      </p:to>
                                    </p:set>
                                    <p:anim calcmode="lin" valueType="num">
                                      <p:cBhvr additive="base">
                                        <p:cTn id="1343" dur="500" fill="hold"/>
                                        <p:tgtEl>
                                          <p:spTgt spid="26961"/>
                                        </p:tgtEl>
                                        <p:attrNameLst>
                                          <p:attrName>ppt_x</p:attrName>
                                        </p:attrNameLst>
                                      </p:cBhvr>
                                      <p:tavLst>
                                        <p:tav tm="0">
                                          <p:val>
                                            <p:strVal val="#ppt_x"/>
                                          </p:val>
                                        </p:tav>
                                        <p:tav tm="100000">
                                          <p:val>
                                            <p:strVal val="#ppt_x"/>
                                          </p:val>
                                        </p:tav>
                                      </p:tavLst>
                                    </p:anim>
                                    <p:anim calcmode="lin" valueType="num">
                                      <p:cBhvr additive="base">
                                        <p:cTn id="1344" dur="500" fill="hold"/>
                                        <p:tgtEl>
                                          <p:spTgt spid="26961"/>
                                        </p:tgtEl>
                                        <p:attrNameLst>
                                          <p:attrName>ppt_y</p:attrName>
                                        </p:attrNameLst>
                                      </p:cBhvr>
                                      <p:tavLst>
                                        <p:tav tm="0">
                                          <p:val>
                                            <p:strVal val="1+#ppt_h/2"/>
                                          </p:val>
                                        </p:tav>
                                        <p:tav tm="100000">
                                          <p:val>
                                            <p:strVal val="#ppt_y"/>
                                          </p:val>
                                        </p:tav>
                                      </p:tavLst>
                                    </p:anim>
                                  </p:childTnLst>
                                </p:cTn>
                              </p:par>
                              <p:par>
                                <p:cTn id="1345" presetID="2" presetClass="entr" presetSubtype="4" fill="hold" grpId="0" nodeType="withEffect">
                                  <p:stCondLst>
                                    <p:cond delay="0"/>
                                  </p:stCondLst>
                                  <p:childTnLst>
                                    <p:set>
                                      <p:cBhvr>
                                        <p:cTn id="1346" dur="1" fill="hold">
                                          <p:stCondLst>
                                            <p:cond delay="0"/>
                                          </p:stCondLst>
                                        </p:cTn>
                                        <p:tgtEl>
                                          <p:spTgt spid="26962"/>
                                        </p:tgtEl>
                                        <p:attrNameLst>
                                          <p:attrName>style.visibility</p:attrName>
                                        </p:attrNameLst>
                                      </p:cBhvr>
                                      <p:to>
                                        <p:strVal val="visible"/>
                                      </p:to>
                                    </p:set>
                                    <p:anim calcmode="lin" valueType="num">
                                      <p:cBhvr additive="base">
                                        <p:cTn id="1347" dur="500" fill="hold"/>
                                        <p:tgtEl>
                                          <p:spTgt spid="26962"/>
                                        </p:tgtEl>
                                        <p:attrNameLst>
                                          <p:attrName>ppt_x</p:attrName>
                                        </p:attrNameLst>
                                      </p:cBhvr>
                                      <p:tavLst>
                                        <p:tav tm="0">
                                          <p:val>
                                            <p:strVal val="#ppt_x"/>
                                          </p:val>
                                        </p:tav>
                                        <p:tav tm="100000">
                                          <p:val>
                                            <p:strVal val="#ppt_x"/>
                                          </p:val>
                                        </p:tav>
                                      </p:tavLst>
                                    </p:anim>
                                    <p:anim calcmode="lin" valueType="num">
                                      <p:cBhvr additive="base">
                                        <p:cTn id="1348" dur="500" fill="hold"/>
                                        <p:tgtEl>
                                          <p:spTgt spid="26962"/>
                                        </p:tgtEl>
                                        <p:attrNameLst>
                                          <p:attrName>ppt_y</p:attrName>
                                        </p:attrNameLst>
                                      </p:cBhvr>
                                      <p:tavLst>
                                        <p:tav tm="0">
                                          <p:val>
                                            <p:strVal val="1+#ppt_h/2"/>
                                          </p:val>
                                        </p:tav>
                                        <p:tav tm="100000">
                                          <p:val>
                                            <p:strVal val="#ppt_y"/>
                                          </p:val>
                                        </p:tav>
                                      </p:tavLst>
                                    </p:anim>
                                  </p:childTnLst>
                                </p:cTn>
                              </p:par>
                              <p:par>
                                <p:cTn id="1349" presetID="2" presetClass="entr" presetSubtype="4" fill="hold" grpId="0" nodeType="withEffect">
                                  <p:stCondLst>
                                    <p:cond delay="0"/>
                                  </p:stCondLst>
                                  <p:childTnLst>
                                    <p:set>
                                      <p:cBhvr>
                                        <p:cTn id="1350" dur="1" fill="hold">
                                          <p:stCondLst>
                                            <p:cond delay="0"/>
                                          </p:stCondLst>
                                        </p:cTn>
                                        <p:tgtEl>
                                          <p:spTgt spid="26963"/>
                                        </p:tgtEl>
                                        <p:attrNameLst>
                                          <p:attrName>style.visibility</p:attrName>
                                        </p:attrNameLst>
                                      </p:cBhvr>
                                      <p:to>
                                        <p:strVal val="visible"/>
                                      </p:to>
                                    </p:set>
                                    <p:anim calcmode="lin" valueType="num">
                                      <p:cBhvr additive="base">
                                        <p:cTn id="1351" dur="500" fill="hold"/>
                                        <p:tgtEl>
                                          <p:spTgt spid="26963"/>
                                        </p:tgtEl>
                                        <p:attrNameLst>
                                          <p:attrName>ppt_x</p:attrName>
                                        </p:attrNameLst>
                                      </p:cBhvr>
                                      <p:tavLst>
                                        <p:tav tm="0">
                                          <p:val>
                                            <p:strVal val="#ppt_x"/>
                                          </p:val>
                                        </p:tav>
                                        <p:tav tm="100000">
                                          <p:val>
                                            <p:strVal val="#ppt_x"/>
                                          </p:val>
                                        </p:tav>
                                      </p:tavLst>
                                    </p:anim>
                                    <p:anim calcmode="lin" valueType="num">
                                      <p:cBhvr additive="base">
                                        <p:cTn id="1352" dur="500" fill="hold"/>
                                        <p:tgtEl>
                                          <p:spTgt spid="26963"/>
                                        </p:tgtEl>
                                        <p:attrNameLst>
                                          <p:attrName>ppt_y</p:attrName>
                                        </p:attrNameLst>
                                      </p:cBhvr>
                                      <p:tavLst>
                                        <p:tav tm="0">
                                          <p:val>
                                            <p:strVal val="1+#ppt_h/2"/>
                                          </p:val>
                                        </p:tav>
                                        <p:tav tm="100000">
                                          <p:val>
                                            <p:strVal val="#ppt_y"/>
                                          </p:val>
                                        </p:tav>
                                      </p:tavLst>
                                    </p:anim>
                                  </p:childTnLst>
                                </p:cTn>
                              </p:par>
                              <p:par>
                                <p:cTn id="1353" presetID="2" presetClass="entr" presetSubtype="4" fill="hold" grpId="0" nodeType="withEffect">
                                  <p:stCondLst>
                                    <p:cond delay="0"/>
                                  </p:stCondLst>
                                  <p:childTnLst>
                                    <p:set>
                                      <p:cBhvr>
                                        <p:cTn id="1354" dur="1" fill="hold">
                                          <p:stCondLst>
                                            <p:cond delay="0"/>
                                          </p:stCondLst>
                                        </p:cTn>
                                        <p:tgtEl>
                                          <p:spTgt spid="26964"/>
                                        </p:tgtEl>
                                        <p:attrNameLst>
                                          <p:attrName>style.visibility</p:attrName>
                                        </p:attrNameLst>
                                      </p:cBhvr>
                                      <p:to>
                                        <p:strVal val="visible"/>
                                      </p:to>
                                    </p:set>
                                    <p:anim calcmode="lin" valueType="num">
                                      <p:cBhvr additive="base">
                                        <p:cTn id="1355" dur="500" fill="hold"/>
                                        <p:tgtEl>
                                          <p:spTgt spid="26964"/>
                                        </p:tgtEl>
                                        <p:attrNameLst>
                                          <p:attrName>ppt_x</p:attrName>
                                        </p:attrNameLst>
                                      </p:cBhvr>
                                      <p:tavLst>
                                        <p:tav tm="0">
                                          <p:val>
                                            <p:strVal val="#ppt_x"/>
                                          </p:val>
                                        </p:tav>
                                        <p:tav tm="100000">
                                          <p:val>
                                            <p:strVal val="#ppt_x"/>
                                          </p:val>
                                        </p:tav>
                                      </p:tavLst>
                                    </p:anim>
                                    <p:anim calcmode="lin" valueType="num">
                                      <p:cBhvr additive="base">
                                        <p:cTn id="1356" dur="500" fill="hold"/>
                                        <p:tgtEl>
                                          <p:spTgt spid="26964"/>
                                        </p:tgtEl>
                                        <p:attrNameLst>
                                          <p:attrName>ppt_y</p:attrName>
                                        </p:attrNameLst>
                                      </p:cBhvr>
                                      <p:tavLst>
                                        <p:tav tm="0">
                                          <p:val>
                                            <p:strVal val="1+#ppt_h/2"/>
                                          </p:val>
                                        </p:tav>
                                        <p:tav tm="100000">
                                          <p:val>
                                            <p:strVal val="#ppt_y"/>
                                          </p:val>
                                        </p:tav>
                                      </p:tavLst>
                                    </p:anim>
                                  </p:childTnLst>
                                </p:cTn>
                              </p:par>
                              <p:par>
                                <p:cTn id="1357" presetID="2" presetClass="entr" presetSubtype="4" fill="hold" grpId="0" nodeType="withEffect">
                                  <p:stCondLst>
                                    <p:cond delay="0"/>
                                  </p:stCondLst>
                                  <p:childTnLst>
                                    <p:set>
                                      <p:cBhvr>
                                        <p:cTn id="1358" dur="1" fill="hold">
                                          <p:stCondLst>
                                            <p:cond delay="0"/>
                                          </p:stCondLst>
                                        </p:cTn>
                                        <p:tgtEl>
                                          <p:spTgt spid="26965"/>
                                        </p:tgtEl>
                                        <p:attrNameLst>
                                          <p:attrName>style.visibility</p:attrName>
                                        </p:attrNameLst>
                                      </p:cBhvr>
                                      <p:to>
                                        <p:strVal val="visible"/>
                                      </p:to>
                                    </p:set>
                                    <p:anim calcmode="lin" valueType="num">
                                      <p:cBhvr additive="base">
                                        <p:cTn id="1359" dur="500" fill="hold"/>
                                        <p:tgtEl>
                                          <p:spTgt spid="26965"/>
                                        </p:tgtEl>
                                        <p:attrNameLst>
                                          <p:attrName>ppt_x</p:attrName>
                                        </p:attrNameLst>
                                      </p:cBhvr>
                                      <p:tavLst>
                                        <p:tav tm="0">
                                          <p:val>
                                            <p:strVal val="#ppt_x"/>
                                          </p:val>
                                        </p:tav>
                                        <p:tav tm="100000">
                                          <p:val>
                                            <p:strVal val="#ppt_x"/>
                                          </p:val>
                                        </p:tav>
                                      </p:tavLst>
                                    </p:anim>
                                    <p:anim calcmode="lin" valueType="num">
                                      <p:cBhvr additive="base">
                                        <p:cTn id="1360" dur="500" fill="hold"/>
                                        <p:tgtEl>
                                          <p:spTgt spid="26965"/>
                                        </p:tgtEl>
                                        <p:attrNameLst>
                                          <p:attrName>ppt_y</p:attrName>
                                        </p:attrNameLst>
                                      </p:cBhvr>
                                      <p:tavLst>
                                        <p:tav tm="0">
                                          <p:val>
                                            <p:strVal val="1+#ppt_h/2"/>
                                          </p:val>
                                        </p:tav>
                                        <p:tav tm="100000">
                                          <p:val>
                                            <p:strVal val="#ppt_y"/>
                                          </p:val>
                                        </p:tav>
                                      </p:tavLst>
                                    </p:anim>
                                  </p:childTnLst>
                                </p:cTn>
                              </p:par>
                              <p:par>
                                <p:cTn id="1361" presetID="2" presetClass="entr" presetSubtype="4" fill="hold" grpId="0" nodeType="withEffect">
                                  <p:stCondLst>
                                    <p:cond delay="0"/>
                                  </p:stCondLst>
                                  <p:childTnLst>
                                    <p:set>
                                      <p:cBhvr>
                                        <p:cTn id="1362" dur="1" fill="hold">
                                          <p:stCondLst>
                                            <p:cond delay="0"/>
                                          </p:stCondLst>
                                        </p:cTn>
                                        <p:tgtEl>
                                          <p:spTgt spid="26966"/>
                                        </p:tgtEl>
                                        <p:attrNameLst>
                                          <p:attrName>style.visibility</p:attrName>
                                        </p:attrNameLst>
                                      </p:cBhvr>
                                      <p:to>
                                        <p:strVal val="visible"/>
                                      </p:to>
                                    </p:set>
                                    <p:anim calcmode="lin" valueType="num">
                                      <p:cBhvr additive="base">
                                        <p:cTn id="1363" dur="500" fill="hold"/>
                                        <p:tgtEl>
                                          <p:spTgt spid="26966"/>
                                        </p:tgtEl>
                                        <p:attrNameLst>
                                          <p:attrName>ppt_x</p:attrName>
                                        </p:attrNameLst>
                                      </p:cBhvr>
                                      <p:tavLst>
                                        <p:tav tm="0">
                                          <p:val>
                                            <p:strVal val="#ppt_x"/>
                                          </p:val>
                                        </p:tav>
                                        <p:tav tm="100000">
                                          <p:val>
                                            <p:strVal val="#ppt_x"/>
                                          </p:val>
                                        </p:tav>
                                      </p:tavLst>
                                    </p:anim>
                                    <p:anim calcmode="lin" valueType="num">
                                      <p:cBhvr additive="base">
                                        <p:cTn id="1364" dur="500" fill="hold"/>
                                        <p:tgtEl>
                                          <p:spTgt spid="26966"/>
                                        </p:tgtEl>
                                        <p:attrNameLst>
                                          <p:attrName>ppt_y</p:attrName>
                                        </p:attrNameLst>
                                      </p:cBhvr>
                                      <p:tavLst>
                                        <p:tav tm="0">
                                          <p:val>
                                            <p:strVal val="1+#ppt_h/2"/>
                                          </p:val>
                                        </p:tav>
                                        <p:tav tm="100000">
                                          <p:val>
                                            <p:strVal val="#ppt_y"/>
                                          </p:val>
                                        </p:tav>
                                      </p:tavLst>
                                    </p:anim>
                                  </p:childTnLst>
                                </p:cTn>
                              </p:par>
                              <p:par>
                                <p:cTn id="1365" presetID="2" presetClass="entr" presetSubtype="4" fill="hold" grpId="0" nodeType="withEffect">
                                  <p:stCondLst>
                                    <p:cond delay="0"/>
                                  </p:stCondLst>
                                  <p:childTnLst>
                                    <p:set>
                                      <p:cBhvr>
                                        <p:cTn id="1366" dur="1" fill="hold">
                                          <p:stCondLst>
                                            <p:cond delay="0"/>
                                          </p:stCondLst>
                                        </p:cTn>
                                        <p:tgtEl>
                                          <p:spTgt spid="26967"/>
                                        </p:tgtEl>
                                        <p:attrNameLst>
                                          <p:attrName>style.visibility</p:attrName>
                                        </p:attrNameLst>
                                      </p:cBhvr>
                                      <p:to>
                                        <p:strVal val="visible"/>
                                      </p:to>
                                    </p:set>
                                    <p:anim calcmode="lin" valueType="num">
                                      <p:cBhvr additive="base">
                                        <p:cTn id="1367" dur="500" fill="hold"/>
                                        <p:tgtEl>
                                          <p:spTgt spid="26967"/>
                                        </p:tgtEl>
                                        <p:attrNameLst>
                                          <p:attrName>ppt_x</p:attrName>
                                        </p:attrNameLst>
                                      </p:cBhvr>
                                      <p:tavLst>
                                        <p:tav tm="0">
                                          <p:val>
                                            <p:strVal val="#ppt_x"/>
                                          </p:val>
                                        </p:tav>
                                        <p:tav tm="100000">
                                          <p:val>
                                            <p:strVal val="#ppt_x"/>
                                          </p:val>
                                        </p:tav>
                                      </p:tavLst>
                                    </p:anim>
                                    <p:anim calcmode="lin" valueType="num">
                                      <p:cBhvr additive="base">
                                        <p:cTn id="1368" dur="500" fill="hold"/>
                                        <p:tgtEl>
                                          <p:spTgt spid="26967"/>
                                        </p:tgtEl>
                                        <p:attrNameLst>
                                          <p:attrName>ppt_y</p:attrName>
                                        </p:attrNameLst>
                                      </p:cBhvr>
                                      <p:tavLst>
                                        <p:tav tm="0">
                                          <p:val>
                                            <p:strVal val="1+#ppt_h/2"/>
                                          </p:val>
                                        </p:tav>
                                        <p:tav tm="100000">
                                          <p:val>
                                            <p:strVal val="#ppt_y"/>
                                          </p:val>
                                        </p:tav>
                                      </p:tavLst>
                                    </p:anim>
                                  </p:childTnLst>
                                </p:cTn>
                              </p:par>
                              <p:par>
                                <p:cTn id="1369" presetID="2" presetClass="entr" presetSubtype="4" fill="hold" grpId="0" nodeType="withEffect">
                                  <p:stCondLst>
                                    <p:cond delay="0"/>
                                  </p:stCondLst>
                                  <p:childTnLst>
                                    <p:set>
                                      <p:cBhvr>
                                        <p:cTn id="1370" dur="1" fill="hold">
                                          <p:stCondLst>
                                            <p:cond delay="0"/>
                                          </p:stCondLst>
                                        </p:cTn>
                                        <p:tgtEl>
                                          <p:spTgt spid="26968"/>
                                        </p:tgtEl>
                                        <p:attrNameLst>
                                          <p:attrName>style.visibility</p:attrName>
                                        </p:attrNameLst>
                                      </p:cBhvr>
                                      <p:to>
                                        <p:strVal val="visible"/>
                                      </p:to>
                                    </p:set>
                                    <p:anim calcmode="lin" valueType="num">
                                      <p:cBhvr additive="base">
                                        <p:cTn id="1371" dur="500" fill="hold"/>
                                        <p:tgtEl>
                                          <p:spTgt spid="26968"/>
                                        </p:tgtEl>
                                        <p:attrNameLst>
                                          <p:attrName>ppt_x</p:attrName>
                                        </p:attrNameLst>
                                      </p:cBhvr>
                                      <p:tavLst>
                                        <p:tav tm="0">
                                          <p:val>
                                            <p:strVal val="#ppt_x"/>
                                          </p:val>
                                        </p:tav>
                                        <p:tav tm="100000">
                                          <p:val>
                                            <p:strVal val="#ppt_x"/>
                                          </p:val>
                                        </p:tav>
                                      </p:tavLst>
                                    </p:anim>
                                    <p:anim calcmode="lin" valueType="num">
                                      <p:cBhvr additive="base">
                                        <p:cTn id="1372" dur="500" fill="hold"/>
                                        <p:tgtEl>
                                          <p:spTgt spid="26968"/>
                                        </p:tgtEl>
                                        <p:attrNameLst>
                                          <p:attrName>ppt_y</p:attrName>
                                        </p:attrNameLst>
                                      </p:cBhvr>
                                      <p:tavLst>
                                        <p:tav tm="0">
                                          <p:val>
                                            <p:strVal val="1+#ppt_h/2"/>
                                          </p:val>
                                        </p:tav>
                                        <p:tav tm="100000">
                                          <p:val>
                                            <p:strVal val="#ppt_y"/>
                                          </p:val>
                                        </p:tav>
                                      </p:tavLst>
                                    </p:anim>
                                  </p:childTnLst>
                                </p:cTn>
                              </p:par>
                              <p:par>
                                <p:cTn id="1373" presetID="2" presetClass="entr" presetSubtype="4" fill="hold" grpId="0" nodeType="withEffect">
                                  <p:stCondLst>
                                    <p:cond delay="0"/>
                                  </p:stCondLst>
                                  <p:childTnLst>
                                    <p:set>
                                      <p:cBhvr>
                                        <p:cTn id="1374" dur="1" fill="hold">
                                          <p:stCondLst>
                                            <p:cond delay="0"/>
                                          </p:stCondLst>
                                        </p:cTn>
                                        <p:tgtEl>
                                          <p:spTgt spid="26969"/>
                                        </p:tgtEl>
                                        <p:attrNameLst>
                                          <p:attrName>style.visibility</p:attrName>
                                        </p:attrNameLst>
                                      </p:cBhvr>
                                      <p:to>
                                        <p:strVal val="visible"/>
                                      </p:to>
                                    </p:set>
                                    <p:anim calcmode="lin" valueType="num">
                                      <p:cBhvr additive="base">
                                        <p:cTn id="1375" dur="500" fill="hold"/>
                                        <p:tgtEl>
                                          <p:spTgt spid="26969"/>
                                        </p:tgtEl>
                                        <p:attrNameLst>
                                          <p:attrName>ppt_x</p:attrName>
                                        </p:attrNameLst>
                                      </p:cBhvr>
                                      <p:tavLst>
                                        <p:tav tm="0">
                                          <p:val>
                                            <p:strVal val="#ppt_x"/>
                                          </p:val>
                                        </p:tav>
                                        <p:tav tm="100000">
                                          <p:val>
                                            <p:strVal val="#ppt_x"/>
                                          </p:val>
                                        </p:tav>
                                      </p:tavLst>
                                    </p:anim>
                                    <p:anim calcmode="lin" valueType="num">
                                      <p:cBhvr additive="base">
                                        <p:cTn id="1376" dur="500" fill="hold"/>
                                        <p:tgtEl>
                                          <p:spTgt spid="26969"/>
                                        </p:tgtEl>
                                        <p:attrNameLst>
                                          <p:attrName>ppt_y</p:attrName>
                                        </p:attrNameLst>
                                      </p:cBhvr>
                                      <p:tavLst>
                                        <p:tav tm="0">
                                          <p:val>
                                            <p:strVal val="1+#ppt_h/2"/>
                                          </p:val>
                                        </p:tav>
                                        <p:tav tm="100000">
                                          <p:val>
                                            <p:strVal val="#ppt_y"/>
                                          </p:val>
                                        </p:tav>
                                      </p:tavLst>
                                    </p:anim>
                                  </p:childTnLst>
                                </p:cTn>
                              </p:par>
                              <p:par>
                                <p:cTn id="1377" presetID="2" presetClass="entr" presetSubtype="4" fill="hold" grpId="0" nodeType="withEffect">
                                  <p:stCondLst>
                                    <p:cond delay="0"/>
                                  </p:stCondLst>
                                  <p:childTnLst>
                                    <p:set>
                                      <p:cBhvr>
                                        <p:cTn id="1378" dur="1" fill="hold">
                                          <p:stCondLst>
                                            <p:cond delay="0"/>
                                          </p:stCondLst>
                                        </p:cTn>
                                        <p:tgtEl>
                                          <p:spTgt spid="26970"/>
                                        </p:tgtEl>
                                        <p:attrNameLst>
                                          <p:attrName>style.visibility</p:attrName>
                                        </p:attrNameLst>
                                      </p:cBhvr>
                                      <p:to>
                                        <p:strVal val="visible"/>
                                      </p:to>
                                    </p:set>
                                    <p:anim calcmode="lin" valueType="num">
                                      <p:cBhvr additive="base">
                                        <p:cTn id="1379" dur="500" fill="hold"/>
                                        <p:tgtEl>
                                          <p:spTgt spid="26970"/>
                                        </p:tgtEl>
                                        <p:attrNameLst>
                                          <p:attrName>ppt_x</p:attrName>
                                        </p:attrNameLst>
                                      </p:cBhvr>
                                      <p:tavLst>
                                        <p:tav tm="0">
                                          <p:val>
                                            <p:strVal val="#ppt_x"/>
                                          </p:val>
                                        </p:tav>
                                        <p:tav tm="100000">
                                          <p:val>
                                            <p:strVal val="#ppt_x"/>
                                          </p:val>
                                        </p:tav>
                                      </p:tavLst>
                                    </p:anim>
                                    <p:anim calcmode="lin" valueType="num">
                                      <p:cBhvr additive="base">
                                        <p:cTn id="1380" dur="500" fill="hold"/>
                                        <p:tgtEl>
                                          <p:spTgt spid="26970"/>
                                        </p:tgtEl>
                                        <p:attrNameLst>
                                          <p:attrName>ppt_y</p:attrName>
                                        </p:attrNameLst>
                                      </p:cBhvr>
                                      <p:tavLst>
                                        <p:tav tm="0">
                                          <p:val>
                                            <p:strVal val="1+#ppt_h/2"/>
                                          </p:val>
                                        </p:tav>
                                        <p:tav tm="100000">
                                          <p:val>
                                            <p:strVal val="#ppt_y"/>
                                          </p:val>
                                        </p:tav>
                                      </p:tavLst>
                                    </p:anim>
                                  </p:childTnLst>
                                </p:cTn>
                              </p:par>
                              <p:par>
                                <p:cTn id="1381" presetID="2" presetClass="entr" presetSubtype="4" fill="hold" grpId="0" nodeType="withEffect">
                                  <p:stCondLst>
                                    <p:cond delay="0"/>
                                  </p:stCondLst>
                                  <p:childTnLst>
                                    <p:set>
                                      <p:cBhvr>
                                        <p:cTn id="1382" dur="1" fill="hold">
                                          <p:stCondLst>
                                            <p:cond delay="0"/>
                                          </p:stCondLst>
                                        </p:cTn>
                                        <p:tgtEl>
                                          <p:spTgt spid="26971"/>
                                        </p:tgtEl>
                                        <p:attrNameLst>
                                          <p:attrName>style.visibility</p:attrName>
                                        </p:attrNameLst>
                                      </p:cBhvr>
                                      <p:to>
                                        <p:strVal val="visible"/>
                                      </p:to>
                                    </p:set>
                                    <p:anim calcmode="lin" valueType="num">
                                      <p:cBhvr additive="base">
                                        <p:cTn id="1383" dur="500" fill="hold"/>
                                        <p:tgtEl>
                                          <p:spTgt spid="26971"/>
                                        </p:tgtEl>
                                        <p:attrNameLst>
                                          <p:attrName>ppt_x</p:attrName>
                                        </p:attrNameLst>
                                      </p:cBhvr>
                                      <p:tavLst>
                                        <p:tav tm="0">
                                          <p:val>
                                            <p:strVal val="#ppt_x"/>
                                          </p:val>
                                        </p:tav>
                                        <p:tav tm="100000">
                                          <p:val>
                                            <p:strVal val="#ppt_x"/>
                                          </p:val>
                                        </p:tav>
                                      </p:tavLst>
                                    </p:anim>
                                    <p:anim calcmode="lin" valueType="num">
                                      <p:cBhvr additive="base">
                                        <p:cTn id="1384" dur="500" fill="hold"/>
                                        <p:tgtEl>
                                          <p:spTgt spid="26971"/>
                                        </p:tgtEl>
                                        <p:attrNameLst>
                                          <p:attrName>ppt_y</p:attrName>
                                        </p:attrNameLst>
                                      </p:cBhvr>
                                      <p:tavLst>
                                        <p:tav tm="0">
                                          <p:val>
                                            <p:strVal val="1+#ppt_h/2"/>
                                          </p:val>
                                        </p:tav>
                                        <p:tav tm="100000">
                                          <p:val>
                                            <p:strVal val="#ppt_y"/>
                                          </p:val>
                                        </p:tav>
                                      </p:tavLst>
                                    </p:anim>
                                  </p:childTnLst>
                                </p:cTn>
                              </p:par>
                              <p:par>
                                <p:cTn id="1385" presetID="2" presetClass="entr" presetSubtype="4" fill="hold" grpId="0" nodeType="withEffect">
                                  <p:stCondLst>
                                    <p:cond delay="0"/>
                                  </p:stCondLst>
                                  <p:childTnLst>
                                    <p:set>
                                      <p:cBhvr>
                                        <p:cTn id="1386" dur="1" fill="hold">
                                          <p:stCondLst>
                                            <p:cond delay="0"/>
                                          </p:stCondLst>
                                        </p:cTn>
                                        <p:tgtEl>
                                          <p:spTgt spid="26972"/>
                                        </p:tgtEl>
                                        <p:attrNameLst>
                                          <p:attrName>style.visibility</p:attrName>
                                        </p:attrNameLst>
                                      </p:cBhvr>
                                      <p:to>
                                        <p:strVal val="visible"/>
                                      </p:to>
                                    </p:set>
                                    <p:anim calcmode="lin" valueType="num">
                                      <p:cBhvr additive="base">
                                        <p:cTn id="1387" dur="500" fill="hold"/>
                                        <p:tgtEl>
                                          <p:spTgt spid="26972"/>
                                        </p:tgtEl>
                                        <p:attrNameLst>
                                          <p:attrName>ppt_x</p:attrName>
                                        </p:attrNameLst>
                                      </p:cBhvr>
                                      <p:tavLst>
                                        <p:tav tm="0">
                                          <p:val>
                                            <p:strVal val="#ppt_x"/>
                                          </p:val>
                                        </p:tav>
                                        <p:tav tm="100000">
                                          <p:val>
                                            <p:strVal val="#ppt_x"/>
                                          </p:val>
                                        </p:tav>
                                      </p:tavLst>
                                    </p:anim>
                                    <p:anim calcmode="lin" valueType="num">
                                      <p:cBhvr additive="base">
                                        <p:cTn id="1388" dur="500" fill="hold"/>
                                        <p:tgtEl>
                                          <p:spTgt spid="26972"/>
                                        </p:tgtEl>
                                        <p:attrNameLst>
                                          <p:attrName>ppt_y</p:attrName>
                                        </p:attrNameLst>
                                      </p:cBhvr>
                                      <p:tavLst>
                                        <p:tav tm="0">
                                          <p:val>
                                            <p:strVal val="1+#ppt_h/2"/>
                                          </p:val>
                                        </p:tav>
                                        <p:tav tm="100000">
                                          <p:val>
                                            <p:strVal val="#ppt_y"/>
                                          </p:val>
                                        </p:tav>
                                      </p:tavLst>
                                    </p:anim>
                                  </p:childTnLst>
                                </p:cTn>
                              </p:par>
                              <p:par>
                                <p:cTn id="1389" presetID="2" presetClass="entr" presetSubtype="4" fill="hold" grpId="0" nodeType="withEffect">
                                  <p:stCondLst>
                                    <p:cond delay="0"/>
                                  </p:stCondLst>
                                  <p:childTnLst>
                                    <p:set>
                                      <p:cBhvr>
                                        <p:cTn id="1390" dur="1" fill="hold">
                                          <p:stCondLst>
                                            <p:cond delay="0"/>
                                          </p:stCondLst>
                                        </p:cTn>
                                        <p:tgtEl>
                                          <p:spTgt spid="26973"/>
                                        </p:tgtEl>
                                        <p:attrNameLst>
                                          <p:attrName>style.visibility</p:attrName>
                                        </p:attrNameLst>
                                      </p:cBhvr>
                                      <p:to>
                                        <p:strVal val="visible"/>
                                      </p:to>
                                    </p:set>
                                    <p:anim calcmode="lin" valueType="num">
                                      <p:cBhvr additive="base">
                                        <p:cTn id="1391" dur="500" fill="hold"/>
                                        <p:tgtEl>
                                          <p:spTgt spid="26973"/>
                                        </p:tgtEl>
                                        <p:attrNameLst>
                                          <p:attrName>ppt_x</p:attrName>
                                        </p:attrNameLst>
                                      </p:cBhvr>
                                      <p:tavLst>
                                        <p:tav tm="0">
                                          <p:val>
                                            <p:strVal val="#ppt_x"/>
                                          </p:val>
                                        </p:tav>
                                        <p:tav tm="100000">
                                          <p:val>
                                            <p:strVal val="#ppt_x"/>
                                          </p:val>
                                        </p:tav>
                                      </p:tavLst>
                                    </p:anim>
                                    <p:anim calcmode="lin" valueType="num">
                                      <p:cBhvr additive="base">
                                        <p:cTn id="1392" dur="500" fill="hold"/>
                                        <p:tgtEl>
                                          <p:spTgt spid="26973"/>
                                        </p:tgtEl>
                                        <p:attrNameLst>
                                          <p:attrName>ppt_y</p:attrName>
                                        </p:attrNameLst>
                                      </p:cBhvr>
                                      <p:tavLst>
                                        <p:tav tm="0">
                                          <p:val>
                                            <p:strVal val="1+#ppt_h/2"/>
                                          </p:val>
                                        </p:tav>
                                        <p:tav tm="100000">
                                          <p:val>
                                            <p:strVal val="#ppt_y"/>
                                          </p:val>
                                        </p:tav>
                                      </p:tavLst>
                                    </p:anim>
                                  </p:childTnLst>
                                </p:cTn>
                              </p:par>
                              <p:par>
                                <p:cTn id="1393" presetID="2" presetClass="entr" presetSubtype="4" fill="hold" grpId="0" nodeType="withEffect">
                                  <p:stCondLst>
                                    <p:cond delay="0"/>
                                  </p:stCondLst>
                                  <p:childTnLst>
                                    <p:set>
                                      <p:cBhvr>
                                        <p:cTn id="1394" dur="1" fill="hold">
                                          <p:stCondLst>
                                            <p:cond delay="0"/>
                                          </p:stCondLst>
                                        </p:cTn>
                                        <p:tgtEl>
                                          <p:spTgt spid="26974"/>
                                        </p:tgtEl>
                                        <p:attrNameLst>
                                          <p:attrName>style.visibility</p:attrName>
                                        </p:attrNameLst>
                                      </p:cBhvr>
                                      <p:to>
                                        <p:strVal val="visible"/>
                                      </p:to>
                                    </p:set>
                                    <p:anim calcmode="lin" valueType="num">
                                      <p:cBhvr additive="base">
                                        <p:cTn id="1395" dur="500" fill="hold"/>
                                        <p:tgtEl>
                                          <p:spTgt spid="26974"/>
                                        </p:tgtEl>
                                        <p:attrNameLst>
                                          <p:attrName>ppt_x</p:attrName>
                                        </p:attrNameLst>
                                      </p:cBhvr>
                                      <p:tavLst>
                                        <p:tav tm="0">
                                          <p:val>
                                            <p:strVal val="#ppt_x"/>
                                          </p:val>
                                        </p:tav>
                                        <p:tav tm="100000">
                                          <p:val>
                                            <p:strVal val="#ppt_x"/>
                                          </p:val>
                                        </p:tav>
                                      </p:tavLst>
                                    </p:anim>
                                    <p:anim calcmode="lin" valueType="num">
                                      <p:cBhvr additive="base">
                                        <p:cTn id="1396" dur="500" fill="hold"/>
                                        <p:tgtEl>
                                          <p:spTgt spid="26974"/>
                                        </p:tgtEl>
                                        <p:attrNameLst>
                                          <p:attrName>ppt_y</p:attrName>
                                        </p:attrNameLst>
                                      </p:cBhvr>
                                      <p:tavLst>
                                        <p:tav tm="0">
                                          <p:val>
                                            <p:strVal val="1+#ppt_h/2"/>
                                          </p:val>
                                        </p:tav>
                                        <p:tav tm="100000">
                                          <p:val>
                                            <p:strVal val="#ppt_y"/>
                                          </p:val>
                                        </p:tav>
                                      </p:tavLst>
                                    </p:anim>
                                  </p:childTnLst>
                                </p:cTn>
                              </p:par>
                              <p:par>
                                <p:cTn id="1397" presetID="2" presetClass="entr" presetSubtype="4" fill="hold" grpId="0" nodeType="withEffect">
                                  <p:stCondLst>
                                    <p:cond delay="0"/>
                                  </p:stCondLst>
                                  <p:childTnLst>
                                    <p:set>
                                      <p:cBhvr>
                                        <p:cTn id="1398" dur="1" fill="hold">
                                          <p:stCondLst>
                                            <p:cond delay="0"/>
                                          </p:stCondLst>
                                        </p:cTn>
                                        <p:tgtEl>
                                          <p:spTgt spid="26975"/>
                                        </p:tgtEl>
                                        <p:attrNameLst>
                                          <p:attrName>style.visibility</p:attrName>
                                        </p:attrNameLst>
                                      </p:cBhvr>
                                      <p:to>
                                        <p:strVal val="visible"/>
                                      </p:to>
                                    </p:set>
                                    <p:anim calcmode="lin" valueType="num">
                                      <p:cBhvr additive="base">
                                        <p:cTn id="1399" dur="500" fill="hold"/>
                                        <p:tgtEl>
                                          <p:spTgt spid="26975"/>
                                        </p:tgtEl>
                                        <p:attrNameLst>
                                          <p:attrName>ppt_x</p:attrName>
                                        </p:attrNameLst>
                                      </p:cBhvr>
                                      <p:tavLst>
                                        <p:tav tm="0">
                                          <p:val>
                                            <p:strVal val="#ppt_x"/>
                                          </p:val>
                                        </p:tav>
                                        <p:tav tm="100000">
                                          <p:val>
                                            <p:strVal val="#ppt_x"/>
                                          </p:val>
                                        </p:tav>
                                      </p:tavLst>
                                    </p:anim>
                                    <p:anim calcmode="lin" valueType="num">
                                      <p:cBhvr additive="base">
                                        <p:cTn id="1400" dur="500" fill="hold"/>
                                        <p:tgtEl>
                                          <p:spTgt spid="26975"/>
                                        </p:tgtEl>
                                        <p:attrNameLst>
                                          <p:attrName>ppt_y</p:attrName>
                                        </p:attrNameLst>
                                      </p:cBhvr>
                                      <p:tavLst>
                                        <p:tav tm="0">
                                          <p:val>
                                            <p:strVal val="1+#ppt_h/2"/>
                                          </p:val>
                                        </p:tav>
                                        <p:tav tm="100000">
                                          <p:val>
                                            <p:strVal val="#ppt_y"/>
                                          </p:val>
                                        </p:tav>
                                      </p:tavLst>
                                    </p:anim>
                                  </p:childTnLst>
                                </p:cTn>
                              </p:par>
                              <p:par>
                                <p:cTn id="1401" presetID="2" presetClass="entr" presetSubtype="4" fill="hold" grpId="0" nodeType="withEffect">
                                  <p:stCondLst>
                                    <p:cond delay="0"/>
                                  </p:stCondLst>
                                  <p:childTnLst>
                                    <p:set>
                                      <p:cBhvr>
                                        <p:cTn id="1402" dur="1" fill="hold">
                                          <p:stCondLst>
                                            <p:cond delay="0"/>
                                          </p:stCondLst>
                                        </p:cTn>
                                        <p:tgtEl>
                                          <p:spTgt spid="26976"/>
                                        </p:tgtEl>
                                        <p:attrNameLst>
                                          <p:attrName>style.visibility</p:attrName>
                                        </p:attrNameLst>
                                      </p:cBhvr>
                                      <p:to>
                                        <p:strVal val="visible"/>
                                      </p:to>
                                    </p:set>
                                    <p:anim calcmode="lin" valueType="num">
                                      <p:cBhvr additive="base">
                                        <p:cTn id="1403" dur="500" fill="hold"/>
                                        <p:tgtEl>
                                          <p:spTgt spid="26976"/>
                                        </p:tgtEl>
                                        <p:attrNameLst>
                                          <p:attrName>ppt_x</p:attrName>
                                        </p:attrNameLst>
                                      </p:cBhvr>
                                      <p:tavLst>
                                        <p:tav tm="0">
                                          <p:val>
                                            <p:strVal val="#ppt_x"/>
                                          </p:val>
                                        </p:tav>
                                        <p:tav tm="100000">
                                          <p:val>
                                            <p:strVal val="#ppt_x"/>
                                          </p:val>
                                        </p:tav>
                                      </p:tavLst>
                                    </p:anim>
                                    <p:anim calcmode="lin" valueType="num">
                                      <p:cBhvr additive="base">
                                        <p:cTn id="1404" dur="500" fill="hold"/>
                                        <p:tgtEl>
                                          <p:spTgt spid="26976"/>
                                        </p:tgtEl>
                                        <p:attrNameLst>
                                          <p:attrName>ppt_y</p:attrName>
                                        </p:attrNameLst>
                                      </p:cBhvr>
                                      <p:tavLst>
                                        <p:tav tm="0">
                                          <p:val>
                                            <p:strVal val="1+#ppt_h/2"/>
                                          </p:val>
                                        </p:tav>
                                        <p:tav tm="100000">
                                          <p:val>
                                            <p:strVal val="#ppt_y"/>
                                          </p:val>
                                        </p:tav>
                                      </p:tavLst>
                                    </p:anim>
                                  </p:childTnLst>
                                </p:cTn>
                              </p:par>
                              <p:par>
                                <p:cTn id="1405" presetID="2" presetClass="entr" presetSubtype="4" fill="hold" grpId="0" nodeType="withEffect">
                                  <p:stCondLst>
                                    <p:cond delay="0"/>
                                  </p:stCondLst>
                                  <p:childTnLst>
                                    <p:set>
                                      <p:cBhvr>
                                        <p:cTn id="1406" dur="1" fill="hold">
                                          <p:stCondLst>
                                            <p:cond delay="0"/>
                                          </p:stCondLst>
                                        </p:cTn>
                                        <p:tgtEl>
                                          <p:spTgt spid="26977"/>
                                        </p:tgtEl>
                                        <p:attrNameLst>
                                          <p:attrName>style.visibility</p:attrName>
                                        </p:attrNameLst>
                                      </p:cBhvr>
                                      <p:to>
                                        <p:strVal val="visible"/>
                                      </p:to>
                                    </p:set>
                                    <p:anim calcmode="lin" valueType="num">
                                      <p:cBhvr additive="base">
                                        <p:cTn id="1407" dur="500" fill="hold"/>
                                        <p:tgtEl>
                                          <p:spTgt spid="26977"/>
                                        </p:tgtEl>
                                        <p:attrNameLst>
                                          <p:attrName>ppt_x</p:attrName>
                                        </p:attrNameLst>
                                      </p:cBhvr>
                                      <p:tavLst>
                                        <p:tav tm="0">
                                          <p:val>
                                            <p:strVal val="#ppt_x"/>
                                          </p:val>
                                        </p:tav>
                                        <p:tav tm="100000">
                                          <p:val>
                                            <p:strVal val="#ppt_x"/>
                                          </p:val>
                                        </p:tav>
                                      </p:tavLst>
                                    </p:anim>
                                    <p:anim calcmode="lin" valueType="num">
                                      <p:cBhvr additive="base">
                                        <p:cTn id="1408" dur="500" fill="hold"/>
                                        <p:tgtEl>
                                          <p:spTgt spid="26977"/>
                                        </p:tgtEl>
                                        <p:attrNameLst>
                                          <p:attrName>ppt_y</p:attrName>
                                        </p:attrNameLst>
                                      </p:cBhvr>
                                      <p:tavLst>
                                        <p:tav tm="0">
                                          <p:val>
                                            <p:strVal val="1+#ppt_h/2"/>
                                          </p:val>
                                        </p:tav>
                                        <p:tav tm="100000">
                                          <p:val>
                                            <p:strVal val="#ppt_y"/>
                                          </p:val>
                                        </p:tav>
                                      </p:tavLst>
                                    </p:anim>
                                  </p:childTnLst>
                                </p:cTn>
                              </p:par>
                              <p:par>
                                <p:cTn id="1409" presetID="2" presetClass="entr" presetSubtype="4" fill="hold" grpId="0" nodeType="withEffect">
                                  <p:stCondLst>
                                    <p:cond delay="0"/>
                                  </p:stCondLst>
                                  <p:childTnLst>
                                    <p:set>
                                      <p:cBhvr>
                                        <p:cTn id="1410" dur="1" fill="hold">
                                          <p:stCondLst>
                                            <p:cond delay="0"/>
                                          </p:stCondLst>
                                        </p:cTn>
                                        <p:tgtEl>
                                          <p:spTgt spid="26978"/>
                                        </p:tgtEl>
                                        <p:attrNameLst>
                                          <p:attrName>style.visibility</p:attrName>
                                        </p:attrNameLst>
                                      </p:cBhvr>
                                      <p:to>
                                        <p:strVal val="visible"/>
                                      </p:to>
                                    </p:set>
                                    <p:anim calcmode="lin" valueType="num">
                                      <p:cBhvr additive="base">
                                        <p:cTn id="1411" dur="500" fill="hold"/>
                                        <p:tgtEl>
                                          <p:spTgt spid="26978"/>
                                        </p:tgtEl>
                                        <p:attrNameLst>
                                          <p:attrName>ppt_x</p:attrName>
                                        </p:attrNameLst>
                                      </p:cBhvr>
                                      <p:tavLst>
                                        <p:tav tm="0">
                                          <p:val>
                                            <p:strVal val="#ppt_x"/>
                                          </p:val>
                                        </p:tav>
                                        <p:tav tm="100000">
                                          <p:val>
                                            <p:strVal val="#ppt_x"/>
                                          </p:val>
                                        </p:tav>
                                      </p:tavLst>
                                    </p:anim>
                                    <p:anim calcmode="lin" valueType="num">
                                      <p:cBhvr additive="base">
                                        <p:cTn id="1412" dur="500" fill="hold"/>
                                        <p:tgtEl>
                                          <p:spTgt spid="26978"/>
                                        </p:tgtEl>
                                        <p:attrNameLst>
                                          <p:attrName>ppt_y</p:attrName>
                                        </p:attrNameLst>
                                      </p:cBhvr>
                                      <p:tavLst>
                                        <p:tav tm="0">
                                          <p:val>
                                            <p:strVal val="1+#ppt_h/2"/>
                                          </p:val>
                                        </p:tav>
                                        <p:tav tm="100000">
                                          <p:val>
                                            <p:strVal val="#ppt_y"/>
                                          </p:val>
                                        </p:tav>
                                      </p:tavLst>
                                    </p:anim>
                                  </p:childTnLst>
                                </p:cTn>
                              </p:par>
                              <p:par>
                                <p:cTn id="1413" presetID="2" presetClass="entr" presetSubtype="4" fill="hold" grpId="0" nodeType="withEffect">
                                  <p:stCondLst>
                                    <p:cond delay="0"/>
                                  </p:stCondLst>
                                  <p:childTnLst>
                                    <p:set>
                                      <p:cBhvr>
                                        <p:cTn id="1414" dur="1" fill="hold">
                                          <p:stCondLst>
                                            <p:cond delay="0"/>
                                          </p:stCondLst>
                                        </p:cTn>
                                        <p:tgtEl>
                                          <p:spTgt spid="26979"/>
                                        </p:tgtEl>
                                        <p:attrNameLst>
                                          <p:attrName>style.visibility</p:attrName>
                                        </p:attrNameLst>
                                      </p:cBhvr>
                                      <p:to>
                                        <p:strVal val="visible"/>
                                      </p:to>
                                    </p:set>
                                    <p:anim calcmode="lin" valueType="num">
                                      <p:cBhvr additive="base">
                                        <p:cTn id="1415" dur="500" fill="hold"/>
                                        <p:tgtEl>
                                          <p:spTgt spid="26979"/>
                                        </p:tgtEl>
                                        <p:attrNameLst>
                                          <p:attrName>ppt_x</p:attrName>
                                        </p:attrNameLst>
                                      </p:cBhvr>
                                      <p:tavLst>
                                        <p:tav tm="0">
                                          <p:val>
                                            <p:strVal val="#ppt_x"/>
                                          </p:val>
                                        </p:tav>
                                        <p:tav tm="100000">
                                          <p:val>
                                            <p:strVal val="#ppt_x"/>
                                          </p:val>
                                        </p:tav>
                                      </p:tavLst>
                                    </p:anim>
                                    <p:anim calcmode="lin" valueType="num">
                                      <p:cBhvr additive="base">
                                        <p:cTn id="1416" dur="500" fill="hold"/>
                                        <p:tgtEl>
                                          <p:spTgt spid="26979"/>
                                        </p:tgtEl>
                                        <p:attrNameLst>
                                          <p:attrName>ppt_y</p:attrName>
                                        </p:attrNameLst>
                                      </p:cBhvr>
                                      <p:tavLst>
                                        <p:tav tm="0">
                                          <p:val>
                                            <p:strVal val="1+#ppt_h/2"/>
                                          </p:val>
                                        </p:tav>
                                        <p:tav tm="100000">
                                          <p:val>
                                            <p:strVal val="#ppt_y"/>
                                          </p:val>
                                        </p:tav>
                                      </p:tavLst>
                                    </p:anim>
                                  </p:childTnLst>
                                </p:cTn>
                              </p:par>
                              <p:par>
                                <p:cTn id="1417" presetID="2" presetClass="entr" presetSubtype="4" fill="hold" grpId="0" nodeType="withEffect">
                                  <p:stCondLst>
                                    <p:cond delay="0"/>
                                  </p:stCondLst>
                                  <p:childTnLst>
                                    <p:set>
                                      <p:cBhvr>
                                        <p:cTn id="1418" dur="1" fill="hold">
                                          <p:stCondLst>
                                            <p:cond delay="0"/>
                                          </p:stCondLst>
                                        </p:cTn>
                                        <p:tgtEl>
                                          <p:spTgt spid="26980"/>
                                        </p:tgtEl>
                                        <p:attrNameLst>
                                          <p:attrName>style.visibility</p:attrName>
                                        </p:attrNameLst>
                                      </p:cBhvr>
                                      <p:to>
                                        <p:strVal val="visible"/>
                                      </p:to>
                                    </p:set>
                                    <p:anim calcmode="lin" valueType="num">
                                      <p:cBhvr additive="base">
                                        <p:cTn id="1419" dur="500" fill="hold"/>
                                        <p:tgtEl>
                                          <p:spTgt spid="26980"/>
                                        </p:tgtEl>
                                        <p:attrNameLst>
                                          <p:attrName>ppt_x</p:attrName>
                                        </p:attrNameLst>
                                      </p:cBhvr>
                                      <p:tavLst>
                                        <p:tav tm="0">
                                          <p:val>
                                            <p:strVal val="#ppt_x"/>
                                          </p:val>
                                        </p:tav>
                                        <p:tav tm="100000">
                                          <p:val>
                                            <p:strVal val="#ppt_x"/>
                                          </p:val>
                                        </p:tav>
                                      </p:tavLst>
                                    </p:anim>
                                    <p:anim calcmode="lin" valueType="num">
                                      <p:cBhvr additive="base">
                                        <p:cTn id="1420" dur="500" fill="hold"/>
                                        <p:tgtEl>
                                          <p:spTgt spid="26980"/>
                                        </p:tgtEl>
                                        <p:attrNameLst>
                                          <p:attrName>ppt_y</p:attrName>
                                        </p:attrNameLst>
                                      </p:cBhvr>
                                      <p:tavLst>
                                        <p:tav tm="0">
                                          <p:val>
                                            <p:strVal val="1+#ppt_h/2"/>
                                          </p:val>
                                        </p:tav>
                                        <p:tav tm="100000">
                                          <p:val>
                                            <p:strVal val="#ppt_y"/>
                                          </p:val>
                                        </p:tav>
                                      </p:tavLst>
                                    </p:anim>
                                  </p:childTnLst>
                                </p:cTn>
                              </p:par>
                              <p:par>
                                <p:cTn id="1421" presetID="2" presetClass="entr" presetSubtype="4" fill="hold" grpId="0" nodeType="withEffect">
                                  <p:stCondLst>
                                    <p:cond delay="0"/>
                                  </p:stCondLst>
                                  <p:childTnLst>
                                    <p:set>
                                      <p:cBhvr>
                                        <p:cTn id="1422" dur="1" fill="hold">
                                          <p:stCondLst>
                                            <p:cond delay="0"/>
                                          </p:stCondLst>
                                        </p:cTn>
                                        <p:tgtEl>
                                          <p:spTgt spid="26981"/>
                                        </p:tgtEl>
                                        <p:attrNameLst>
                                          <p:attrName>style.visibility</p:attrName>
                                        </p:attrNameLst>
                                      </p:cBhvr>
                                      <p:to>
                                        <p:strVal val="visible"/>
                                      </p:to>
                                    </p:set>
                                    <p:anim calcmode="lin" valueType="num">
                                      <p:cBhvr additive="base">
                                        <p:cTn id="1423" dur="500" fill="hold"/>
                                        <p:tgtEl>
                                          <p:spTgt spid="26981"/>
                                        </p:tgtEl>
                                        <p:attrNameLst>
                                          <p:attrName>ppt_x</p:attrName>
                                        </p:attrNameLst>
                                      </p:cBhvr>
                                      <p:tavLst>
                                        <p:tav tm="0">
                                          <p:val>
                                            <p:strVal val="#ppt_x"/>
                                          </p:val>
                                        </p:tav>
                                        <p:tav tm="100000">
                                          <p:val>
                                            <p:strVal val="#ppt_x"/>
                                          </p:val>
                                        </p:tav>
                                      </p:tavLst>
                                    </p:anim>
                                    <p:anim calcmode="lin" valueType="num">
                                      <p:cBhvr additive="base">
                                        <p:cTn id="1424" dur="500" fill="hold"/>
                                        <p:tgtEl>
                                          <p:spTgt spid="26981"/>
                                        </p:tgtEl>
                                        <p:attrNameLst>
                                          <p:attrName>ppt_y</p:attrName>
                                        </p:attrNameLst>
                                      </p:cBhvr>
                                      <p:tavLst>
                                        <p:tav tm="0">
                                          <p:val>
                                            <p:strVal val="1+#ppt_h/2"/>
                                          </p:val>
                                        </p:tav>
                                        <p:tav tm="100000">
                                          <p:val>
                                            <p:strVal val="#ppt_y"/>
                                          </p:val>
                                        </p:tav>
                                      </p:tavLst>
                                    </p:anim>
                                  </p:childTnLst>
                                </p:cTn>
                              </p:par>
                              <p:par>
                                <p:cTn id="1425" presetID="2" presetClass="entr" presetSubtype="4" fill="hold" grpId="0" nodeType="withEffect">
                                  <p:stCondLst>
                                    <p:cond delay="0"/>
                                  </p:stCondLst>
                                  <p:childTnLst>
                                    <p:set>
                                      <p:cBhvr>
                                        <p:cTn id="1426" dur="1" fill="hold">
                                          <p:stCondLst>
                                            <p:cond delay="0"/>
                                          </p:stCondLst>
                                        </p:cTn>
                                        <p:tgtEl>
                                          <p:spTgt spid="26982"/>
                                        </p:tgtEl>
                                        <p:attrNameLst>
                                          <p:attrName>style.visibility</p:attrName>
                                        </p:attrNameLst>
                                      </p:cBhvr>
                                      <p:to>
                                        <p:strVal val="visible"/>
                                      </p:to>
                                    </p:set>
                                    <p:anim calcmode="lin" valueType="num">
                                      <p:cBhvr additive="base">
                                        <p:cTn id="1427" dur="500" fill="hold"/>
                                        <p:tgtEl>
                                          <p:spTgt spid="26982"/>
                                        </p:tgtEl>
                                        <p:attrNameLst>
                                          <p:attrName>ppt_x</p:attrName>
                                        </p:attrNameLst>
                                      </p:cBhvr>
                                      <p:tavLst>
                                        <p:tav tm="0">
                                          <p:val>
                                            <p:strVal val="#ppt_x"/>
                                          </p:val>
                                        </p:tav>
                                        <p:tav tm="100000">
                                          <p:val>
                                            <p:strVal val="#ppt_x"/>
                                          </p:val>
                                        </p:tav>
                                      </p:tavLst>
                                    </p:anim>
                                    <p:anim calcmode="lin" valueType="num">
                                      <p:cBhvr additive="base">
                                        <p:cTn id="1428" dur="500" fill="hold"/>
                                        <p:tgtEl>
                                          <p:spTgt spid="26982"/>
                                        </p:tgtEl>
                                        <p:attrNameLst>
                                          <p:attrName>ppt_y</p:attrName>
                                        </p:attrNameLst>
                                      </p:cBhvr>
                                      <p:tavLst>
                                        <p:tav tm="0">
                                          <p:val>
                                            <p:strVal val="1+#ppt_h/2"/>
                                          </p:val>
                                        </p:tav>
                                        <p:tav tm="100000">
                                          <p:val>
                                            <p:strVal val="#ppt_y"/>
                                          </p:val>
                                        </p:tav>
                                      </p:tavLst>
                                    </p:anim>
                                  </p:childTnLst>
                                </p:cTn>
                              </p:par>
                              <p:par>
                                <p:cTn id="1429" presetID="2" presetClass="entr" presetSubtype="4" fill="hold" grpId="0" nodeType="withEffect">
                                  <p:stCondLst>
                                    <p:cond delay="0"/>
                                  </p:stCondLst>
                                  <p:childTnLst>
                                    <p:set>
                                      <p:cBhvr>
                                        <p:cTn id="1430" dur="1" fill="hold">
                                          <p:stCondLst>
                                            <p:cond delay="0"/>
                                          </p:stCondLst>
                                        </p:cTn>
                                        <p:tgtEl>
                                          <p:spTgt spid="26983"/>
                                        </p:tgtEl>
                                        <p:attrNameLst>
                                          <p:attrName>style.visibility</p:attrName>
                                        </p:attrNameLst>
                                      </p:cBhvr>
                                      <p:to>
                                        <p:strVal val="visible"/>
                                      </p:to>
                                    </p:set>
                                    <p:anim calcmode="lin" valueType="num">
                                      <p:cBhvr additive="base">
                                        <p:cTn id="1431" dur="500" fill="hold"/>
                                        <p:tgtEl>
                                          <p:spTgt spid="26983"/>
                                        </p:tgtEl>
                                        <p:attrNameLst>
                                          <p:attrName>ppt_x</p:attrName>
                                        </p:attrNameLst>
                                      </p:cBhvr>
                                      <p:tavLst>
                                        <p:tav tm="0">
                                          <p:val>
                                            <p:strVal val="#ppt_x"/>
                                          </p:val>
                                        </p:tav>
                                        <p:tav tm="100000">
                                          <p:val>
                                            <p:strVal val="#ppt_x"/>
                                          </p:val>
                                        </p:tav>
                                      </p:tavLst>
                                    </p:anim>
                                    <p:anim calcmode="lin" valueType="num">
                                      <p:cBhvr additive="base">
                                        <p:cTn id="1432" dur="500" fill="hold"/>
                                        <p:tgtEl>
                                          <p:spTgt spid="26983"/>
                                        </p:tgtEl>
                                        <p:attrNameLst>
                                          <p:attrName>ppt_y</p:attrName>
                                        </p:attrNameLst>
                                      </p:cBhvr>
                                      <p:tavLst>
                                        <p:tav tm="0">
                                          <p:val>
                                            <p:strVal val="1+#ppt_h/2"/>
                                          </p:val>
                                        </p:tav>
                                        <p:tav tm="100000">
                                          <p:val>
                                            <p:strVal val="#ppt_y"/>
                                          </p:val>
                                        </p:tav>
                                      </p:tavLst>
                                    </p:anim>
                                  </p:childTnLst>
                                </p:cTn>
                              </p:par>
                              <p:par>
                                <p:cTn id="1433" presetID="2" presetClass="entr" presetSubtype="4" fill="hold" grpId="0" nodeType="withEffect">
                                  <p:stCondLst>
                                    <p:cond delay="0"/>
                                  </p:stCondLst>
                                  <p:childTnLst>
                                    <p:set>
                                      <p:cBhvr>
                                        <p:cTn id="1434" dur="1" fill="hold">
                                          <p:stCondLst>
                                            <p:cond delay="0"/>
                                          </p:stCondLst>
                                        </p:cTn>
                                        <p:tgtEl>
                                          <p:spTgt spid="892"/>
                                        </p:tgtEl>
                                        <p:attrNameLst>
                                          <p:attrName>style.visibility</p:attrName>
                                        </p:attrNameLst>
                                      </p:cBhvr>
                                      <p:to>
                                        <p:strVal val="visible"/>
                                      </p:to>
                                    </p:set>
                                    <p:anim calcmode="lin" valueType="num">
                                      <p:cBhvr additive="base">
                                        <p:cTn id="1435" dur="500" fill="hold"/>
                                        <p:tgtEl>
                                          <p:spTgt spid="892"/>
                                        </p:tgtEl>
                                        <p:attrNameLst>
                                          <p:attrName>ppt_x</p:attrName>
                                        </p:attrNameLst>
                                      </p:cBhvr>
                                      <p:tavLst>
                                        <p:tav tm="0">
                                          <p:val>
                                            <p:strVal val="#ppt_x"/>
                                          </p:val>
                                        </p:tav>
                                        <p:tav tm="100000">
                                          <p:val>
                                            <p:strVal val="#ppt_x"/>
                                          </p:val>
                                        </p:tav>
                                      </p:tavLst>
                                    </p:anim>
                                    <p:anim calcmode="lin" valueType="num">
                                      <p:cBhvr additive="base">
                                        <p:cTn id="1436" dur="500" fill="hold"/>
                                        <p:tgtEl>
                                          <p:spTgt spid="892"/>
                                        </p:tgtEl>
                                        <p:attrNameLst>
                                          <p:attrName>ppt_y</p:attrName>
                                        </p:attrNameLst>
                                      </p:cBhvr>
                                      <p:tavLst>
                                        <p:tav tm="0">
                                          <p:val>
                                            <p:strVal val="1+#ppt_h/2"/>
                                          </p:val>
                                        </p:tav>
                                        <p:tav tm="100000">
                                          <p:val>
                                            <p:strVal val="#ppt_y"/>
                                          </p:val>
                                        </p:tav>
                                      </p:tavLst>
                                    </p:anim>
                                  </p:childTnLst>
                                </p:cTn>
                              </p:par>
                              <p:par>
                                <p:cTn id="1437" presetID="2" presetClass="entr" presetSubtype="4" fill="hold" grpId="0" nodeType="withEffect">
                                  <p:stCondLst>
                                    <p:cond delay="0"/>
                                  </p:stCondLst>
                                  <p:childTnLst>
                                    <p:set>
                                      <p:cBhvr>
                                        <p:cTn id="1438" dur="1" fill="hold">
                                          <p:stCondLst>
                                            <p:cond delay="0"/>
                                          </p:stCondLst>
                                        </p:cTn>
                                        <p:tgtEl>
                                          <p:spTgt spid="893"/>
                                        </p:tgtEl>
                                        <p:attrNameLst>
                                          <p:attrName>style.visibility</p:attrName>
                                        </p:attrNameLst>
                                      </p:cBhvr>
                                      <p:to>
                                        <p:strVal val="visible"/>
                                      </p:to>
                                    </p:set>
                                    <p:anim calcmode="lin" valueType="num">
                                      <p:cBhvr additive="base">
                                        <p:cTn id="1439" dur="500" fill="hold"/>
                                        <p:tgtEl>
                                          <p:spTgt spid="893"/>
                                        </p:tgtEl>
                                        <p:attrNameLst>
                                          <p:attrName>ppt_x</p:attrName>
                                        </p:attrNameLst>
                                      </p:cBhvr>
                                      <p:tavLst>
                                        <p:tav tm="0">
                                          <p:val>
                                            <p:strVal val="#ppt_x"/>
                                          </p:val>
                                        </p:tav>
                                        <p:tav tm="100000">
                                          <p:val>
                                            <p:strVal val="#ppt_x"/>
                                          </p:val>
                                        </p:tav>
                                      </p:tavLst>
                                    </p:anim>
                                    <p:anim calcmode="lin" valueType="num">
                                      <p:cBhvr additive="base">
                                        <p:cTn id="1440" dur="500" fill="hold"/>
                                        <p:tgtEl>
                                          <p:spTgt spid="893"/>
                                        </p:tgtEl>
                                        <p:attrNameLst>
                                          <p:attrName>ppt_y</p:attrName>
                                        </p:attrNameLst>
                                      </p:cBhvr>
                                      <p:tavLst>
                                        <p:tav tm="0">
                                          <p:val>
                                            <p:strVal val="1+#ppt_h/2"/>
                                          </p:val>
                                        </p:tav>
                                        <p:tav tm="100000">
                                          <p:val>
                                            <p:strVal val="#ppt_y"/>
                                          </p:val>
                                        </p:tav>
                                      </p:tavLst>
                                    </p:anim>
                                  </p:childTnLst>
                                </p:cTn>
                              </p:par>
                              <p:par>
                                <p:cTn id="1441" presetID="2" presetClass="entr" presetSubtype="4" fill="hold" grpId="0" nodeType="withEffect">
                                  <p:stCondLst>
                                    <p:cond delay="0"/>
                                  </p:stCondLst>
                                  <p:childTnLst>
                                    <p:set>
                                      <p:cBhvr>
                                        <p:cTn id="1442" dur="1" fill="hold">
                                          <p:stCondLst>
                                            <p:cond delay="0"/>
                                          </p:stCondLst>
                                        </p:cTn>
                                        <p:tgtEl>
                                          <p:spTgt spid="895"/>
                                        </p:tgtEl>
                                        <p:attrNameLst>
                                          <p:attrName>style.visibility</p:attrName>
                                        </p:attrNameLst>
                                      </p:cBhvr>
                                      <p:to>
                                        <p:strVal val="visible"/>
                                      </p:to>
                                    </p:set>
                                    <p:anim calcmode="lin" valueType="num">
                                      <p:cBhvr additive="base">
                                        <p:cTn id="1443" dur="500" fill="hold"/>
                                        <p:tgtEl>
                                          <p:spTgt spid="895"/>
                                        </p:tgtEl>
                                        <p:attrNameLst>
                                          <p:attrName>ppt_x</p:attrName>
                                        </p:attrNameLst>
                                      </p:cBhvr>
                                      <p:tavLst>
                                        <p:tav tm="0">
                                          <p:val>
                                            <p:strVal val="#ppt_x"/>
                                          </p:val>
                                        </p:tav>
                                        <p:tav tm="100000">
                                          <p:val>
                                            <p:strVal val="#ppt_x"/>
                                          </p:val>
                                        </p:tav>
                                      </p:tavLst>
                                    </p:anim>
                                    <p:anim calcmode="lin" valueType="num">
                                      <p:cBhvr additive="base">
                                        <p:cTn id="1444" dur="500" fill="hold"/>
                                        <p:tgtEl>
                                          <p:spTgt spid="895"/>
                                        </p:tgtEl>
                                        <p:attrNameLst>
                                          <p:attrName>ppt_y</p:attrName>
                                        </p:attrNameLst>
                                      </p:cBhvr>
                                      <p:tavLst>
                                        <p:tav tm="0">
                                          <p:val>
                                            <p:strVal val="1+#ppt_h/2"/>
                                          </p:val>
                                        </p:tav>
                                        <p:tav tm="100000">
                                          <p:val>
                                            <p:strVal val="#ppt_y"/>
                                          </p:val>
                                        </p:tav>
                                      </p:tavLst>
                                    </p:anim>
                                  </p:childTnLst>
                                </p:cTn>
                              </p:par>
                              <p:par>
                                <p:cTn id="1445" presetID="2" presetClass="entr" presetSubtype="4" fill="hold" grpId="0" nodeType="withEffect">
                                  <p:stCondLst>
                                    <p:cond delay="0"/>
                                  </p:stCondLst>
                                  <p:childTnLst>
                                    <p:set>
                                      <p:cBhvr>
                                        <p:cTn id="1446" dur="1" fill="hold">
                                          <p:stCondLst>
                                            <p:cond delay="0"/>
                                          </p:stCondLst>
                                        </p:cTn>
                                        <p:tgtEl>
                                          <p:spTgt spid="896"/>
                                        </p:tgtEl>
                                        <p:attrNameLst>
                                          <p:attrName>style.visibility</p:attrName>
                                        </p:attrNameLst>
                                      </p:cBhvr>
                                      <p:to>
                                        <p:strVal val="visible"/>
                                      </p:to>
                                    </p:set>
                                    <p:anim calcmode="lin" valueType="num">
                                      <p:cBhvr additive="base">
                                        <p:cTn id="1447" dur="500" fill="hold"/>
                                        <p:tgtEl>
                                          <p:spTgt spid="896"/>
                                        </p:tgtEl>
                                        <p:attrNameLst>
                                          <p:attrName>ppt_x</p:attrName>
                                        </p:attrNameLst>
                                      </p:cBhvr>
                                      <p:tavLst>
                                        <p:tav tm="0">
                                          <p:val>
                                            <p:strVal val="#ppt_x"/>
                                          </p:val>
                                        </p:tav>
                                        <p:tav tm="100000">
                                          <p:val>
                                            <p:strVal val="#ppt_x"/>
                                          </p:val>
                                        </p:tav>
                                      </p:tavLst>
                                    </p:anim>
                                    <p:anim calcmode="lin" valueType="num">
                                      <p:cBhvr additive="base">
                                        <p:cTn id="1448" dur="500" fill="hold"/>
                                        <p:tgtEl>
                                          <p:spTgt spid="896"/>
                                        </p:tgtEl>
                                        <p:attrNameLst>
                                          <p:attrName>ppt_y</p:attrName>
                                        </p:attrNameLst>
                                      </p:cBhvr>
                                      <p:tavLst>
                                        <p:tav tm="0">
                                          <p:val>
                                            <p:strVal val="1+#ppt_h/2"/>
                                          </p:val>
                                        </p:tav>
                                        <p:tav tm="100000">
                                          <p:val>
                                            <p:strVal val="#ppt_y"/>
                                          </p:val>
                                        </p:tav>
                                      </p:tavLst>
                                    </p:anim>
                                  </p:childTnLst>
                                </p:cTn>
                              </p:par>
                              <p:par>
                                <p:cTn id="1449" presetID="2" presetClass="entr" presetSubtype="4" fill="hold" grpId="0" nodeType="withEffect">
                                  <p:stCondLst>
                                    <p:cond delay="0"/>
                                  </p:stCondLst>
                                  <p:childTnLst>
                                    <p:set>
                                      <p:cBhvr>
                                        <p:cTn id="1450" dur="1" fill="hold">
                                          <p:stCondLst>
                                            <p:cond delay="0"/>
                                          </p:stCondLst>
                                        </p:cTn>
                                        <p:tgtEl>
                                          <p:spTgt spid="26988"/>
                                        </p:tgtEl>
                                        <p:attrNameLst>
                                          <p:attrName>style.visibility</p:attrName>
                                        </p:attrNameLst>
                                      </p:cBhvr>
                                      <p:to>
                                        <p:strVal val="visible"/>
                                      </p:to>
                                    </p:set>
                                    <p:anim calcmode="lin" valueType="num">
                                      <p:cBhvr additive="base">
                                        <p:cTn id="1451" dur="500" fill="hold"/>
                                        <p:tgtEl>
                                          <p:spTgt spid="26988"/>
                                        </p:tgtEl>
                                        <p:attrNameLst>
                                          <p:attrName>ppt_x</p:attrName>
                                        </p:attrNameLst>
                                      </p:cBhvr>
                                      <p:tavLst>
                                        <p:tav tm="0">
                                          <p:val>
                                            <p:strVal val="#ppt_x"/>
                                          </p:val>
                                        </p:tav>
                                        <p:tav tm="100000">
                                          <p:val>
                                            <p:strVal val="#ppt_x"/>
                                          </p:val>
                                        </p:tav>
                                      </p:tavLst>
                                    </p:anim>
                                    <p:anim calcmode="lin" valueType="num">
                                      <p:cBhvr additive="base">
                                        <p:cTn id="1452" dur="500" fill="hold"/>
                                        <p:tgtEl>
                                          <p:spTgt spid="26988"/>
                                        </p:tgtEl>
                                        <p:attrNameLst>
                                          <p:attrName>ppt_y</p:attrName>
                                        </p:attrNameLst>
                                      </p:cBhvr>
                                      <p:tavLst>
                                        <p:tav tm="0">
                                          <p:val>
                                            <p:strVal val="1+#ppt_h/2"/>
                                          </p:val>
                                        </p:tav>
                                        <p:tav tm="100000">
                                          <p:val>
                                            <p:strVal val="#ppt_y"/>
                                          </p:val>
                                        </p:tav>
                                      </p:tavLst>
                                    </p:anim>
                                  </p:childTnLst>
                                </p:cTn>
                              </p:par>
                              <p:par>
                                <p:cTn id="1453" presetID="2" presetClass="entr" presetSubtype="4" fill="hold" grpId="0" nodeType="withEffect">
                                  <p:stCondLst>
                                    <p:cond delay="0"/>
                                  </p:stCondLst>
                                  <p:childTnLst>
                                    <p:set>
                                      <p:cBhvr>
                                        <p:cTn id="1454" dur="1" fill="hold">
                                          <p:stCondLst>
                                            <p:cond delay="0"/>
                                          </p:stCondLst>
                                        </p:cTn>
                                        <p:tgtEl>
                                          <p:spTgt spid="899"/>
                                        </p:tgtEl>
                                        <p:attrNameLst>
                                          <p:attrName>style.visibility</p:attrName>
                                        </p:attrNameLst>
                                      </p:cBhvr>
                                      <p:to>
                                        <p:strVal val="visible"/>
                                      </p:to>
                                    </p:set>
                                    <p:anim calcmode="lin" valueType="num">
                                      <p:cBhvr additive="base">
                                        <p:cTn id="1455" dur="500" fill="hold"/>
                                        <p:tgtEl>
                                          <p:spTgt spid="899"/>
                                        </p:tgtEl>
                                        <p:attrNameLst>
                                          <p:attrName>ppt_x</p:attrName>
                                        </p:attrNameLst>
                                      </p:cBhvr>
                                      <p:tavLst>
                                        <p:tav tm="0">
                                          <p:val>
                                            <p:strVal val="#ppt_x"/>
                                          </p:val>
                                        </p:tav>
                                        <p:tav tm="100000">
                                          <p:val>
                                            <p:strVal val="#ppt_x"/>
                                          </p:val>
                                        </p:tav>
                                      </p:tavLst>
                                    </p:anim>
                                    <p:anim calcmode="lin" valueType="num">
                                      <p:cBhvr additive="base">
                                        <p:cTn id="1456" dur="500" fill="hold"/>
                                        <p:tgtEl>
                                          <p:spTgt spid="899"/>
                                        </p:tgtEl>
                                        <p:attrNameLst>
                                          <p:attrName>ppt_y</p:attrName>
                                        </p:attrNameLst>
                                      </p:cBhvr>
                                      <p:tavLst>
                                        <p:tav tm="0">
                                          <p:val>
                                            <p:strVal val="1+#ppt_h/2"/>
                                          </p:val>
                                        </p:tav>
                                        <p:tav tm="100000">
                                          <p:val>
                                            <p:strVal val="#ppt_y"/>
                                          </p:val>
                                        </p:tav>
                                      </p:tavLst>
                                    </p:anim>
                                  </p:childTnLst>
                                </p:cTn>
                              </p:par>
                              <p:par>
                                <p:cTn id="1457" presetID="2" presetClass="entr" presetSubtype="4" fill="hold" grpId="0" nodeType="withEffect">
                                  <p:stCondLst>
                                    <p:cond delay="0"/>
                                  </p:stCondLst>
                                  <p:childTnLst>
                                    <p:set>
                                      <p:cBhvr>
                                        <p:cTn id="1458" dur="1" fill="hold">
                                          <p:stCondLst>
                                            <p:cond delay="0"/>
                                          </p:stCondLst>
                                        </p:cTn>
                                        <p:tgtEl>
                                          <p:spTgt spid="900"/>
                                        </p:tgtEl>
                                        <p:attrNameLst>
                                          <p:attrName>style.visibility</p:attrName>
                                        </p:attrNameLst>
                                      </p:cBhvr>
                                      <p:to>
                                        <p:strVal val="visible"/>
                                      </p:to>
                                    </p:set>
                                    <p:anim calcmode="lin" valueType="num">
                                      <p:cBhvr additive="base">
                                        <p:cTn id="1459" dur="500" fill="hold"/>
                                        <p:tgtEl>
                                          <p:spTgt spid="900"/>
                                        </p:tgtEl>
                                        <p:attrNameLst>
                                          <p:attrName>ppt_x</p:attrName>
                                        </p:attrNameLst>
                                      </p:cBhvr>
                                      <p:tavLst>
                                        <p:tav tm="0">
                                          <p:val>
                                            <p:strVal val="#ppt_x"/>
                                          </p:val>
                                        </p:tav>
                                        <p:tav tm="100000">
                                          <p:val>
                                            <p:strVal val="#ppt_x"/>
                                          </p:val>
                                        </p:tav>
                                      </p:tavLst>
                                    </p:anim>
                                    <p:anim calcmode="lin" valueType="num">
                                      <p:cBhvr additive="base">
                                        <p:cTn id="1460" dur="500" fill="hold"/>
                                        <p:tgtEl>
                                          <p:spTgt spid="900"/>
                                        </p:tgtEl>
                                        <p:attrNameLst>
                                          <p:attrName>ppt_y</p:attrName>
                                        </p:attrNameLst>
                                      </p:cBhvr>
                                      <p:tavLst>
                                        <p:tav tm="0">
                                          <p:val>
                                            <p:strVal val="1+#ppt_h/2"/>
                                          </p:val>
                                        </p:tav>
                                        <p:tav tm="100000">
                                          <p:val>
                                            <p:strVal val="#ppt_y"/>
                                          </p:val>
                                        </p:tav>
                                      </p:tavLst>
                                    </p:anim>
                                  </p:childTnLst>
                                </p:cTn>
                              </p:par>
                              <p:par>
                                <p:cTn id="1461" presetID="2" presetClass="entr" presetSubtype="4" fill="hold" grpId="0" nodeType="withEffect">
                                  <p:stCondLst>
                                    <p:cond delay="0"/>
                                  </p:stCondLst>
                                  <p:childTnLst>
                                    <p:set>
                                      <p:cBhvr>
                                        <p:cTn id="1462" dur="1" fill="hold">
                                          <p:stCondLst>
                                            <p:cond delay="0"/>
                                          </p:stCondLst>
                                        </p:cTn>
                                        <p:tgtEl>
                                          <p:spTgt spid="903"/>
                                        </p:tgtEl>
                                        <p:attrNameLst>
                                          <p:attrName>style.visibility</p:attrName>
                                        </p:attrNameLst>
                                      </p:cBhvr>
                                      <p:to>
                                        <p:strVal val="visible"/>
                                      </p:to>
                                    </p:set>
                                    <p:anim calcmode="lin" valueType="num">
                                      <p:cBhvr additive="base">
                                        <p:cTn id="1463" dur="500" fill="hold"/>
                                        <p:tgtEl>
                                          <p:spTgt spid="903"/>
                                        </p:tgtEl>
                                        <p:attrNameLst>
                                          <p:attrName>ppt_x</p:attrName>
                                        </p:attrNameLst>
                                      </p:cBhvr>
                                      <p:tavLst>
                                        <p:tav tm="0">
                                          <p:val>
                                            <p:strVal val="#ppt_x"/>
                                          </p:val>
                                        </p:tav>
                                        <p:tav tm="100000">
                                          <p:val>
                                            <p:strVal val="#ppt_x"/>
                                          </p:val>
                                        </p:tav>
                                      </p:tavLst>
                                    </p:anim>
                                    <p:anim calcmode="lin" valueType="num">
                                      <p:cBhvr additive="base">
                                        <p:cTn id="1464" dur="500" fill="hold"/>
                                        <p:tgtEl>
                                          <p:spTgt spid="903"/>
                                        </p:tgtEl>
                                        <p:attrNameLst>
                                          <p:attrName>ppt_y</p:attrName>
                                        </p:attrNameLst>
                                      </p:cBhvr>
                                      <p:tavLst>
                                        <p:tav tm="0">
                                          <p:val>
                                            <p:strVal val="1+#ppt_h/2"/>
                                          </p:val>
                                        </p:tav>
                                        <p:tav tm="100000">
                                          <p:val>
                                            <p:strVal val="#ppt_y"/>
                                          </p:val>
                                        </p:tav>
                                      </p:tavLst>
                                    </p:anim>
                                  </p:childTnLst>
                                </p:cTn>
                              </p:par>
                              <p:par>
                                <p:cTn id="1465" presetID="2" presetClass="entr" presetSubtype="4" fill="hold" grpId="0" nodeType="withEffect">
                                  <p:stCondLst>
                                    <p:cond delay="0"/>
                                  </p:stCondLst>
                                  <p:childTnLst>
                                    <p:set>
                                      <p:cBhvr>
                                        <p:cTn id="1466" dur="1" fill="hold">
                                          <p:stCondLst>
                                            <p:cond delay="0"/>
                                          </p:stCondLst>
                                        </p:cTn>
                                        <p:tgtEl>
                                          <p:spTgt spid="904"/>
                                        </p:tgtEl>
                                        <p:attrNameLst>
                                          <p:attrName>style.visibility</p:attrName>
                                        </p:attrNameLst>
                                      </p:cBhvr>
                                      <p:to>
                                        <p:strVal val="visible"/>
                                      </p:to>
                                    </p:set>
                                    <p:anim calcmode="lin" valueType="num">
                                      <p:cBhvr additive="base">
                                        <p:cTn id="1467" dur="500" fill="hold"/>
                                        <p:tgtEl>
                                          <p:spTgt spid="904"/>
                                        </p:tgtEl>
                                        <p:attrNameLst>
                                          <p:attrName>ppt_x</p:attrName>
                                        </p:attrNameLst>
                                      </p:cBhvr>
                                      <p:tavLst>
                                        <p:tav tm="0">
                                          <p:val>
                                            <p:strVal val="#ppt_x"/>
                                          </p:val>
                                        </p:tav>
                                        <p:tav tm="100000">
                                          <p:val>
                                            <p:strVal val="#ppt_x"/>
                                          </p:val>
                                        </p:tav>
                                      </p:tavLst>
                                    </p:anim>
                                    <p:anim calcmode="lin" valueType="num">
                                      <p:cBhvr additive="base">
                                        <p:cTn id="1468" dur="500" fill="hold"/>
                                        <p:tgtEl>
                                          <p:spTgt spid="904"/>
                                        </p:tgtEl>
                                        <p:attrNameLst>
                                          <p:attrName>ppt_y</p:attrName>
                                        </p:attrNameLst>
                                      </p:cBhvr>
                                      <p:tavLst>
                                        <p:tav tm="0">
                                          <p:val>
                                            <p:strVal val="1+#ppt_h/2"/>
                                          </p:val>
                                        </p:tav>
                                        <p:tav tm="100000">
                                          <p:val>
                                            <p:strVal val="#ppt_y"/>
                                          </p:val>
                                        </p:tav>
                                      </p:tavLst>
                                    </p:anim>
                                  </p:childTnLst>
                                </p:cTn>
                              </p:par>
                              <p:par>
                                <p:cTn id="1469" presetID="2" presetClass="entr" presetSubtype="4" fill="hold" grpId="0" nodeType="withEffect">
                                  <p:stCondLst>
                                    <p:cond delay="0"/>
                                  </p:stCondLst>
                                  <p:childTnLst>
                                    <p:set>
                                      <p:cBhvr>
                                        <p:cTn id="1470" dur="1" fill="hold">
                                          <p:stCondLst>
                                            <p:cond delay="0"/>
                                          </p:stCondLst>
                                        </p:cTn>
                                        <p:tgtEl>
                                          <p:spTgt spid="902"/>
                                        </p:tgtEl>
                                        <p:attrNameLst>
                                          <p:attrName>style.visibility</p:attrName>
                                        </p:attrNameLst>
                                      </p:cBhvr>
                                      <p:to>
                                        <p:strVal val="visible"/>
                                      </p:to>
                                    </p:set>
                                    <p:anim calcmode="lin" valueType="num">
                                      <p:cBhvr additive="base">
                                        <p:cTn id="1471" dur="500" fill="hold"/>
                                        <p:tgtEl>
                                          <p:spTgt spid="902"/>
                                        </p:tgtEl>
                                        <p:attrNameLst>
                                          <p:attrName>ppt_x</p:attrName>
                                        </p:attrNameLst>
                                      </p:cBhvr>
                                      <p:tavLst>
                                        <p:tav tm="0">
                                          <p:val>
                                            <p:strVal val="#ppt_x"/>
                                          </p:val>
                                        </p:tav>
                                        <p:tav tm="100000">
                                          <p:val>
                                            <p:strVal val="#ppt_x"/>
                                          </p:val>
                                        </p:tav>
                                      </p:tavLst>
                                    </p:anim>
                                    <p:anim calcmode="lin" valueType="num">
                                      <p:cBhvr additive="base">
                                        <p:cTn id="1472" dur="500" fill="hold"/>
                                        <p:tgtEl>
                                          <p:spTgt spid="902"/>
                                        </p:tgtEl>
                                        <p:attrNameLst>
                                          <p:attrName>ppt_y</p:attrName>
                                        </p:attrNameLst>
                                      </p:cBhvr>
                                      <p:tavLst>
                                        <p:tav tm="0">
                                          <p:val>
                                            <p:strVal val="1+#ppt_h/2"/>
                                          </p:val>
                                        </p:tav>
                                        <p:tav tm="100000">
                                          <p:val>
                                            <p:strVal val="#ppt_y"/>
                                          </p:val>
                                        </p:tav>
                                      </p:tavLst>
                                    </p:anim>
                                  </p:childTnLst>
                                </p:cTn>
                              </p:par>
                              <p:par>
                                <p:cTn id="1473" presetID="2" presetClass="entr" presetSubtype="4" fill="hold" grpId="0" nodeType="withEffect">
                                  <p:stCondLst>
                                    <p:cond delay="0"/>
                                  </p:stCondLst>
                                  <p:childTnLst>
                                    <p:set>
                                      <p:cBhvr>
                                        <p:cTn id="1474" dur="1" fill="hold">
                                          <p:stCondLst>
                                            <p:cond delay="0"/>
                                          </p:stCondLst>
                                        </p:cTn>
                                        <p:tgtEl>
                                          <p:spTgt spid="905"/>
                                        </p:tgtEl>
                                        <p:attrNameLst>
                                          <p:attrName>style.visibility</p:attrName>
                                        </p:attrNameLst>
                                      </p:cBhvr>
                                      <p:to>
                                        <p:strVal val="visible"/>
                                      </p:to>
                                    </p:set>
                                    <p:anim calcmode="lin" valueType="num">
                                      <p:cBhvr additive="base">
                                        <p:cTn id="1475" dur="500" fill="hold"/>
                                        <p:tgtEl>
                                          <p:spTgt spid="905"/>
                                        </p:tgtEl>
                                        <p:attrNameLst>
                                          <p:attrName>ppt_x</p:attrName>
                                        </p:attrNameLst>
                                      </p:cBhvr>
                                      <p:tavLst>
                                        <p:tav tm="0">
                                          <p:val>
                                            <p:strVal val="#ppt_x"/>
                                          </p:val>
                                        </p:tav>
                                        <p:tav tm="100000">
                                          <p:val>
                                            <p:strVal val="#ppt_x"/>
                                          </p:val>
                                        </p:tav>
                                      </p:tavLst>
                                    </p:anim>
                                    <p:anim calcmode="lin" valueType="num">
                                      <p:cBhvr additive="base">
                                        <p:cTn id="1476" dur="500" fill="hold"/>
                                        <p:tgtEl>
                                          <p:spTgt spid="905"/>
                                        </p:tgtEl>
                                        <p:attrNameLst>
                                          <p:attrName>ppt_y</p:attrName>
                                        </p:attrNameLst>
                                      </p:cBhvr>
                                      <p:tavLst>
                                        <p:tav tm="0">
                                          <p:val>
                                            <p:strVal val="1+#ppt_h/2"/>
                                          </p:val>
                                        </p:tav>
                                        <p:tav tm="100000">
                                          <p:val>
                                            <p:strVal val="#ppt_y"/>
                                          </p:val>
                                        </p:tav>
                                      </p:tavLst>
                                    </p:anim>
                                  </p:childTnLst>
                                </p:cTn>
                              </p:par>
                              <p:par>
                                <p:cTn id="1477" presetID="2" presetClass="entr" presetSubtype="4" fill="hold" grpId="0" nodeType="withEffect">
                                  <p:stCondLst>
                                    <p:cond delay="0"/>
                                  </p:stCondLst>
                                  <p:childTnLst>
                                    <p:set>
                                      <p:cBhvr>
                                        <p:cTn id="1478" dur="1" fill="hold">
                                          <p:stCondLst>
                                            <p:cond delay="0"/>
                                          </p:stCondLst>
                                        </p:cTn>
                                        <p:tgtEl>
                                          <p:spTgt spid="906"/>
                                        </p:tgtEl>
                                        <p:attrNameLst>
                                          <p:attrName>style.visibility</p:attrName>
                                        </p:attrNameLst>
                                      </p:cBhvr>
                                      <p:to>
                                        <p:strVal val="visible"/>
                                      </p:to>
                                    </p:set>
                                    <p:anim calcmode="lin" valueType="num">
                                      <p:cBhvr additive="base">
                                        <p:cTn id="1479" dur="500" fill="hold"/>
                                        <p:tgtEl>
                                          <p:spTgt spid="906"/>
                                        </p:tgtEl>
                                        <p:attrNameLst>
                                          <p:attrName>ppt_x</p:attrName>
                                        </p:attrNameLst>
                                      </p:cBhvr>
                                      <p:tavLst>
                                        <p:tav tm="0">
                                          <p:val>
                                            <p:strVal val="#ppt_x"/>
                                          </p:val>
                                        </p:tav>
                                        <p:tav tm="100000">
                                          <p:val>
                                            <p:strVal val="#ppt_x"/>
                                          </p:val>
                                        </p:tav>
                                      </p:tavLst>
                                    </p:anim>
                                    <p:anim calcmode="lin" valueType="num">
                                      <p:cBhvr additive="base">
                                        <p:cTn id="1480" dur="500" fill="hold"/>
                                        <p:tgtEl>
                                          <p:spTgt spid="906"/>
                                        </p:tgtEl>
                                        <p:attrNameLst>
                                          <p:attrName>ppt_y</p:attrName>
                                        </p:attrNameLst>
                                      </p:cBhvr>
                                      <p:tavLst>
                                        <p:tav tm="0">
                                          <p:val>
                                            <p:strVal val="1+#ppt_h/2"/>
                                          </p:val>
                                        </p:tav>
                                        <p:tav tm="100000">
                                          <p:val>
                                            <p:strVal val="#ppt_y"/>
                                          </p:val>
                                        </p:tav>
                                      </p:tavLst>
                                    </p:anim>
                                  </p:childTnLst>
                                </p:cTn>
                              </p:par>
                              <p:par>
                                <p:cTn id="1481" presetID="2" presetClass="entr" presetSubtype="4" fill="hold" grpId="0" nodeType="withEffect">
                                  <p:stCondLst>
                                    <p:cond delay="0"/>
                                  </p:stCondLst>
                                  <p:childTnLst>
                                    <p:set>
                                      <p:cBhvr>
                                        <p:cTn id="1482" dur="1" fill="hold">
                                          <p:stCondLst>
                                            <p:cond delay="0"/>
                                          </p:stCondLst>
                                        </p:cTn>
                                        <p:tgtEl>
                                          <p:spTgt spid="908"/>
                                        </p:tgtEl>
                                        <p:attrNameLst>
                                          <p:attrName>style.visibility</p:attrName>
                                        </p:attrNameLst>
                                      </p:cBhvr>
                                      <p:to>
                                        <p:strVal val="visible"/>
                                      </p:to>
                                    </p:set>
                                    <p:anim calcmode="lin" valueType="num">
                                      <p:cBhvr additive="base">
                                        <p:cTn id="1483" dur="500" fill="hold"/>
                                        <p:tgtEl>
                                          <p:spTgt spid="908"/>
                                        </p:tgtEl>
                                        <p:attrNameLst>
                                          <p:attrName>ppt_x</p:attrName>
                                        </p:attrNameLst>
                                      </p:cBhvr>
                                      <p:tavLst>
                                        <p:tav tm="0">
                                          <p:val>
                                            <p:strVal val="#ppt_x"/>
                                          </p:val>
                                        </p:tav>
                                        <p:tav tm="100000">
                                          <p:val>
                                            <p:strVal val="#ppt_x"/>
                                          </p:val>
                                        </p:tav>
                                      </p:tavLst>
                                    </p:anim>
                                    <p:anim calcmode="lin" valueType="num">
                                      <p:cBhvr additive="base">
                                        <p:cTn id="1484" dur="500" fill="hold"/>
                                        <p:tgtEl>
                                          <p:spTgt spid="908"/>
                                        </p:tgtEl>
                                        <p:attrNameLst>
                                          <p:attrName>ppt_y</p:attrName>
                                        </p:attrNameLst>
                                      </p:cBhvr>
                                      <p:tavLst>
                                        <p:tav tm="0">
                                          <p:val>
                                            <p:strVal val="1+#ppt_h/2"/>
                                          </p:val>
                                        </p:tav>
                                        <p:tav tm="100000">
                                          <p:val>
                                            <p:strVal val="#ppt_y"/>
                                          </p:val>
                                        </p:tav>
                                      </p:tavLst>
                                    </p:anim>
                                  </p:childTnLst>
                                </p:cTn>
                              </p:par>
                              <p:par>
                                <p:cTn id="1485" presetID="2" presetClass="entr" presetSubtype="4" fill="hold" grpId="0" nodeType="withEffect">
                                  <p:stCondLst>
                                    <p:cond delay="0"/>
                                  </p:stCondLst>
                                  <p:childTnLst>
                                    <p:set>
                                      <p:cBhvr>
                                        <p:cTn id="1486" dur="1" fill="hold">
                                          <p:stCondLst>
                                            <p:cond delay="0"/>
                                          </p:stCondLst>
                                        </p:cTn>
                                        <p:tgtEl>
                                          <p:spTgt spid="909"/>
                                        </p:tgtEl>
                                        <p:attrNameLst>
                                          <p:attrName>style.visibility</p:attrName>
                                        </p:attrNameLst>
                                      </p:cBhvr>
                                      <p:to>
                                        <p:strVal val="visible"/>
                                      </p:to>
                                    </p:set>
                                    <p:anim calcmode="lin" valueType="num">
                                      <p:cBhvr additive="base">
                                        <p:cTn id="1487" dur="500" fill="hold"/>
                                        <p:tgtEl>
                                          <p:spTgt spid="909"/>
                                        </p:tgtEl>
                                        <p:attrNameLst>
                                          <p:attrName>ppt_x</p:attrName>
                                        </p:attrNameLst>
                                      </p:cBhvr>
                                      <p:tavLst>
                                        <p:tav tm="0">
                                          <p:val>
                                            <p:strVal val="#ppt_x"/>
                                          </p:val>
                                        </p:tav>
                                        <p:tav tm="100000">
                                          <p:val>
                                            <p:strVal val="#ppt_x"/>
                                          </p:val>
                                        </p:tav>
                                      </p:tavLst>
                                    </p:anim>
                                    <p:anim calcmode="lin" valueType="num">
                                      <p:cBhvr additive="base">
                                        <p:cTn id="1488" dur="500" fill="hold"/>
                                        <p:tgtEl>
                                          <p:spTgt spid="909"/>
                                        </p:tgtEl>
                                        <p:attrNameLst>
                                          <p:attrName>ppt_y</p:attrName>
                                        </p:attrNameLst>
                                      </p:cBhvr>
                                      <p:tavLst>
                                        <p:tav tm="0">
                                          <p:val>
                                            <p:strVal val="1+#ppt_h/2"/>
                                          </p:val>
                                        </p:tav>
                                        <p:tav tm="100000">
                                          <p:val>
                                            <p:strVal val="#ppt_y"/>
                                          </p:val>
                                        </p:tav>
                                      </p:tavLst>
                                    </p:anim>
                                  </p:childTnLst>
                                </p:cTn>
                              </p:par>
                              <p:par>
                                <p:cTn id="1489" presetID="2" presetClass="entr" presetSubtype="4" fill="hold" grpId="0" nodeType="withEffect">
                                  <p:stCondLst>
                                    <p:cond delay="0"/>
                                  </p:stCondLst>
                                  <p:childTnLst>
                                    <p:set>
                                      <p:cBhvr>
                                        <p:cTn id="1490" dur="1" fill="hold">
                                          <p:stCondLst>
                                            <p:cond delay="0"/>
                                          </p:stCondLst>
                                        </p:cTn>
                                        <p:tgtEl>
                                          <p:spTgt spid="26998"/>
                                        </p:tgtEl>
                                        <p:attrNameLst>
                                          <p:attrName>style.visibility</p:attrName>
                                        </p:attrNameLst>
                                      </p:cBhvr>
                                      <p:to>
                                        <p:strVal val="visible"/>
                                      </p:to>
                                    </p:set>
                                    <p:anim calcmode="lin" valueType="num">
                                      <p:cBhvr additive="base">
                                        <p:cTn id="1491" dur="500" fill="hold"/>
                                        <p:tgtEl>
                                          <p:spTgt spid="26998"/>
                                        </p:tgtEl>
                                        <p:attrNameLst>
                                          <p:attrName>ppt_x</p:attrName>
                                        </p:attrNameLst>
                                      </p:cBhvr>
                                      <p:tavLst>
                                        <p:tav tm="0">
                                          <p:val>
                                            <p:strVal val="#ppt_x"/>
                                          </p:val>
                                        </p:tav>
                                        <p:tav tm="100000">
                                          <p:val>
                                            <p:strVal val="#ppt_x"/>
                                          </p:val>
                                        </p:tav>
                                      </p:tavLst>
                                    </p:anim>
                                    <p:anim calcmode="lin" valueType="num">
                                      <p:cBhvr additive="base">
                                        <p:cTn id="1492" dur="500" fill="hold"/>
                                        <p:tgtEl>
                                          <p:spTgt spid="26998"/>
                                        </p:tgtEl>
                                        <p:attrNameLst>
                                          <p:attrName>ppt_y</p:attrName>
                                        </p:attrNameLst>
                                      </p:cBhvr>
                                      <p:tavLst>
                                        <p:tav tm="0">
                                          <p:val>
                                            <p:strVal val="1+#ppt_h/2"/>
                                          </p:val>
                                        </p:tav>
                                        <p:tav tm="100000">
                                          <p:val>
                                            <p:strVal val="#ppt_y"/>
                                          </p:val>
                                        </p:tav>
                                      </p:tavLst>
                                    </p:anim>
                                  </p:childTnLst>
                                </p:cTn>
                              </p:par>
                              <p:par>
                                <p:cTn id="1493" presetID="2" presetClass="entr" presetSubtype="4" fill="hold" grpId="0" nodeType="withEffect">
                                  <p:stCondLst>
                                    <p:cond delay="0"/>
                                  </p:stCondLst>
                                  <p:childTnLst>
                                    <p:set>
                                      <p:cBhvr>
                                        <p:cTn id="1494" dur="1" fill="hold">
                                          <p:stCondLst>
                                            <p:cond delay="0"/>
                                          </p:stCondLst>
                                        </p:cTn>
                                        <p:tgtEl>
                                          <p:spTgt spid="911"/>
                                        </p:tgtEl>
                                        <p:attrNameLst>
                                          <p:attrName>style.visibility</p:attrName>
                                        </p:attrNameLst>
                                      </p:cBhvr>
                                      <p:to>
                                        <p:strVal val="visible"/>
                                      </p:to>
                                    </p:set>
                                    <p:anim calcmode="lin" valueType="num">
                                      <p:cBhvr additive="base">
                                        <p:cTn id="1495" dur="500" fill="hold"/>
                                        <p:tgtEl>
                                          <p:spTgt spid="911"/>
                                        </p:tgtEl>
                                        <p:attrNameLst>
                                          <p:attrName>ppt_x</p:attrName>
                                        </p:attrNameLst>
                                      </p:cBhvr>
                                      <p:tavLst>
                                        <p:tav tm="0">
                                          <p:val>
                                            <p:strVal val="#ppt_x"/>
                                          </p:val>
                                        </p:tav>
                                        <p:tav tm="100000">
                                          <p:val>
                                            <p:strVal val="#ppt_x"/>
                                          </p:val>
                                        </p:tav>
                                      </p:tavLst>
                                    </p:anim>
                                    <p:anim calcmode="lin" valueType="num">
                                      <p:cBhvr additive="base">
                                        <p:cTn id="1496" dur="500" fill="hold"/>
                                        <p:tgtEl>
                                          <p:spTgt spid="911"/>
                                        </p:tgtEl>
                                        <p:attrNameLst>
                                          <p:attrName>ppt_y</p:attrName>
                                        </p:attrNameLst>
                                      </p:cBhvr>
                                      <p:tavLst>
                                        <p:tav tm="0">
                                          <p:val>
                                            <p:strVal val="1+#ppt_h/2"/>
                                          </p:val>
                                        </p:tav>
                                        <p:tav tm="100000">
                                          <p:val>
                                            <p:strVal val="#ppt_y"/>
                                          </p:val>
                                        </p:tav>
                                      </p:tavLst>
                                    </p:anim>
                                  </p:childTnLst>
                                </p:cTn>
                              </p:par>
                              <p:par>
                                <p:cTn id="1497" presetID="2" presetClass="entr" presetSubtype="4" fill="hold" grpId="0" nodeType="withEffect">
                                  <p:stCondLst>
                                    <p:cond delay="0"/>
                                  </p:stCondLst>
                                  <p:childTnLst>
                                    <p:set>
                                      <p:cBhvr>
                                        <p:cTn id="1498" dur="1" fill="hold">
                                          <p:stCondLst>
                                            <p:cond delay="0"/>
                                          </p:stCondLst>
                                        </p:cTn>
                                        <p:tgtEl>
                                          <p:spTgt spid="912"/>
                                        </p:tgtEl>
                                        <p:attrNameLst>
                                          <p:attrName>style.visibility</p:attrName>
                                        </p:attrNameLst>
                                      </p:cBhvr>
                                      <p:to>
                                        <p:strVal val="visible"/>
                                      </p:to>
                                    </p:set>
                                    <p:anim calcmode="lin" valueType="num">
                                      <p:cBhvr additive="base">
                                        <p:cTn id="1499" dur="500" fill="hold"/>
                                        <p:tgtEl>
                                          <p:spTgt spid="912"/>
                                        </p:tgtEl>
                                        <p:attrNameLst>
                                          <p:attrName>ppt_x</p:attrName>
                                        </p:attrNameLst>
                                      </p:cBhvr>
                                      <p:tavLst>
                                        <p:tav tm="0">
                                          <p:val>
                                            <p:strVal val="#ppt_x"/>
                                          </p:val>
                                        </p:tav>
                                        <p:tav tm="100000">
                                          <p:val>
                                            <p:strVal val="#ppt_x"/>
                                          </p:val>
                                        </p:tav>
                                      </p:tavLst>
                                    </p:anim>
                                    <p:anim calcmode="lin" valueType="num">
                                      <p:cBhvr additive="base">
                                        <p:cTn id="1500" dur="500" fill="hold"/>
                                        <p:tgtEl>
                                          <p:spTgt spid="912"/>
                                        </p:tgtEl>
                                        <p:attrNameLst>
                                          <p:attrName>ppt_y</p:attrName>
                                        </p:attrNameLst>
                                      </p:cBhvr>
                                      <p:tavLst>
                                        <p:tav tm="0">
                                          <p:val>
                                            <p:strVal val="1+#ppt_h/2"/>
                                          </p:val>
                                        </p:tav>
                                        <p:tav tm="100000">
                                          <p:val>
                                            <p:strVal val="#ppt_y"/>
                                          </p:val>
                                        </p:tav>
                                      </p:tavLst>
                                    </p:anim>
                                  </p:childTnLst>
                                </p:cTn>
                              </p:par>
                              <p:par>
                                <p:cTn id="1501" presetID="2" presetClass="entr" presetSubtype="4" fill="hold" grpId="0" nodeType="withEffect">
                                  <p:stCondLst>
                                    <p:cond delay="0"/>
                                  </p:stCondLst>
                                  <p:childTnLst>
                                    <p:set>
                                      <p:cBhvr>
                                        <p:cTn id="1502" dur="1" fill="hold">
                                          <p:stCondLst>
                                            <p:cond delay="0"/>
                                          </p:stCondLst>
                                        </p:cTn>
                                        <p:tgtEl>
                                          <p:spTgt spid="914"/>
                                        </p:tgtEl>
                                        <p:attrNameLst>
                                          <p:attrName>style.visibility</p:attrName>
                                        </p:attrNameLst>
                                      </p:cBhvr>
                                      <p:to>
                                        <p:strVal val="visible"/>
                                      </p:to>
                                    </p:set>
                                    <p:anim calcmode="lin" valueType="num">
                                      <p:cBhvr additive="base">
                                        <p:cTn id="1503" dur="500" fill="hold"/>
                                        <p:tgtEl>
                                          <p:spTgt spid="914"/>
                                        </p:tgtEl>
                                        <p:attrNameLst>
                                          <p:attrName>ppt_x</p:attrName>
                                        </p:attrNameLst>
                                      </p:cBhvr>
                                      <p:tavLst>
                                        <p:tav tm="0">
                                          <p:val>
                                            <p:strVal val="#ppt_x"/>
                                          </p:val>
                                        </p:tav>
                                        <p:tav tm="100000">
                                          <p:val>
                                            <p:strVal val="#ppt_x"/>
                                          </p:val>
                                        </p:tav>
                                      </p:tavLst>
                                    </p:anim>
                                    <p:anim calcmode="lin" valueType="num">
                                      <p:cBhvr additive="base">
                                        <p:cTn id="1504" dur="500" fill="hold"/>
                                        <p:tgtEl>
                                          <p:spTgt spid="914"/>
                                        </p:tgtEl>
                                        <p:attrNameLst>
                                          <p:attrName>ppt_y</p:attrName>
                                        </p:attrNameLst>
                                      </p:cBhvr>
                                      <p:tavLst>
                                        <p:tav tm="0">
                                          <p:val>
                                            <p:strVal val="1+#ppt_h/2"/>
                                          </p:val>
                                        </p:tav>
                                        <p:tav tm="100000">
                                          <p:val>
                                            <p:strVal val="#ppt_y"/>
                                          </p:val>
                                        </p:tav>
                                      </p:tavLst>
                                    </p:anim>
                                  </p:childTnLst>
                                </p:cTn>
                              </p:par>
                              <p:par>
                                <p:cTn id="1505" presetID="2" presetClass="entr" presetSubtype="4" fill="hold" grpId="0" nodeType="withEffect">
                                  <p:stCondLst>
                                    <p:cond delay="0"/>
                                  </p:stCondLst>
                                  <p:childTnLst>
                                    <p:set>
                                      <p:cBhvr>
                                        <p:cTn id="1506" dur="1" fill="hold">
                                          <p:stCondLst>
                                            <p:cond delay="0"/>
                                          </p:stCondLst>
                                        </p:cTn>
                                        <p:tgtEl>
                                          <p:spTgt spid="915"/>
                                        </p:tgtEl>
                                        <p:attrNameLst>
                                          <p:attrName>style.visibility</p:attrName>
                                        </p:attrNameLst>
                                      </p:cBhvr>
                                      <p:to>
                                        <p:strVal val="visible"/>
                                      </p:to>
                                    </p:set>
                                    <p:anim calcmode="lin" valueType="num">
                                      <p:cBhvr additive="base">
                                        <p:cTn id="1507" dur="500" fill="hold"/>
                                        <p:tgtEl>
                                          <p:spTgt spid="915"/>
                                        </p:tgtEl>
                                        <p:attrNameLst>
                                          <p:attrName>ppt_x</p:attrName>
                                        </p:attrNameLst>
                                      </p:cBhvr>
                                      <p:tavLst>
                                        <p:tav tm="0">
                                          <p:val>
                                            <p:strVal val="#ppt_x"/>
                                          </p:val>
                                        </p:tav>
                                        <p:tav tm="100000">
                                          <p:val>
                                            <p:strVal val="#ppt_x"/>
                                          </p:val>
                                        </p:tav>
                                      </p:tavLst>
                                    </p:anim>
                                    <p:anim calcmode="lin" valueType="num">
                                      <p:cBhvr additive="base">
                                        <p:cTn id="1508" dur="500" fill="hold"/>
                                        <p:tgtEl>
                                          <p:spTgt spid="915"/>
                                        </p:tgtEl>
                                        <p:attrNameLst>
                                          <p:attrName>ppt_y</p:attrName>
                                        </p:attrNameLst>
                                      </p:cBhvr>
                                      <p:tavLst>
                                        <p:tav tm="0">
                                          <p:val>
                                            <p:strVal val="1+#ppt_h/2"/>
                                          </p:val>
                                        </p:tav>
                                        <p:tav tm="100000">
                                          <p:val>
                                            <p:strVal val="#ppt_y"/>
                                          </p:val>
                                        </p:tav>
                                      </p:tavLst>
                                    </p:anim>
                                  </p:childTnLst>
                                </p:cTn>
                              </p:par>
                              <p:par>
                                <p:cTn id="1509" presetID="2" presetClass="entr" presetSubtype="4" fill="hold" grpId="0" nodeType="withEffect">
                                  <p:stCondLst>
                                    <p:cond delay="0"/>
                                  </p:stCondLst>
                                  <p:childTnLst>
                                    <p:set>
                                      <p:cBhvr>
                                        <p:cTn id="1510" dur="1" fill="hold">
                                          <p:stCondLst>
                                            <p:cond delay="0"/>
                                          </p:stCondLst>
                                        </p:cTn>
                                        <p:tgtEl>
                                          <p:spTgt spid="27003"/>
                                        </p:tgtEl>
                                        <p:attrNameLst>
                                          <p:attrName>style.visibility</p:attrName>
                                        </p:attrNameLst>
                                      </p:cBhvr>
                                      <p:to>
                                        <p:strVal val="visible"/>
                                      </p:to>
                                    </p:set>
                                    <p:anim calcmode="lin" valueType="num">
                                      <p:cBhvr additive="base">
                                        <p:cTn id="1511" dur="500" fill="hold"/>
                                        <p:tgtEl>
                                          <p:spTgt spid="27003"/>
                                        </p:tgtEl>
                                        <p:attrNameLst>
                                          <p:attrName>ppt_x</p:attrName>
                                        </p:attrNameLst>
                                      </p:cBhvr>
                                      <p:tavLst>
                                        <p:tav tm="0">
                                          <p:val>
                                            <p:strVal val="#ppt_x"/>
                                          </p:val>
                                        </p:tav>
                                        <p:tav tm="100000">
                                          <p:val>
                                            <p:strVal val="#ppt_x"/>
                                          </p:val>
                                        </p:tav>
                                      </p:tavLst>
                                    </p:anim>
                                    <p:anim calcmode="lin" valueType="num">
                                      <p:cBhvr additive="base">
                                        <p:cTn id="1512" dur="500" fill="hold"/>
                                        <p:tgtEl>
                                          <p:spTgt spid="27003"/>
                                        </p:tgtEl>
                                        <p:attrNameLst>
                                          <p:attrName>ppt_y</p:attrName>
                                        </p:attrNameLst>
                                      </p:cBhvr>
                                      <p:tavLst>
                                        <p:tav tm="0">
                                          <p:val>
                                            <p:strVal val="1+#ppt_h/2"/>
                                          </p:val>
                                        </p:tav>
                                        <p:tav tm="100000">
                                          <p:val>
                                            <p:strVal val="#ppt_y"/>
                                          </p:val>
                                        </p:tav>
                                      </p:tavLst>
                                    </p:anim>
                                  </p:childTnLst>
                                </p:cTn>
                              </p:par>
                              <p:par>
                                <p:cTn id="1513" presetID="2" presetClass="entr" presetSubtype="4" fill="hold" nodeType="withEffect">
                                  <p:stCondLst>
                                    <p:cond delay="0"/>
                                  </p:stCondLst>
                                  <p:childTnLst>
                                    <p:set>
                                      <p:cBhvr>
                                        <p:cTn id="1514" dur="1" fill="hold">
                                          <p:stCondLst>
                                            <p:cond delay="0"/>
                                          </p:stCondLst>
                                        </p:cTn>
                                        <p:tgtEl>
                                          <p:spTgt spid="2"/>
                                        </p:tgtEl>
                                        <p:attrNameLst>
                                          <p:attrName>style.visibility</p:attrName>
                                        </p:attrNameLst>
                                      </p:cBhvr>
                                      <p:to>
                                        <p:strVal val="visible"/>
                                      </p:to>
                                    </p:set>
                                    <p:anim calcmode="lin" valueType="num">
                                      <p:cBhvr additive="base">
                                        <p:cTn id="1515" dur="500" fill="hold"/>
                                        <p:tgtEl>
                                          <p:spTgt spid="2"/>
                                        </p:tgtEl>
                                        <p:attrNameLst>
                                          <p:attrName>ppt_x</p:attrName>
                                        </p:attrNameLst>
                                      </p:cBhvr>
                                      <p:tavLst>
                                        <p:tav tm="0">
                                          <p:val>
                                            <p:strVal val="#ppt_x"/>
                                          </p:val>
                                        </p:tav>
                                        <p:tav tm="100000">
                                          <p:val>
                                            <p:strVal val="#ppt_x"/>
                                          </p:val>
                                        </p:tav>
                                      </p:tavLst>
                                    </p:anim>
                                    <p:anim calcmode="lin" valueType="num">
                                      <p:cBhvr additive="base">
                                        <p:cTn id="1516" dur="500" fill="hold"/>
                                        <p:tgtEl>
                                          <p:spTgt spid="2"/>
                                        </p:tgtEl>
                                        <p:attrNameLst>
                                          <p:attrName>ppt_y</p:attrName>
                                        </p:attrNameLst>
                                      </p:cBhvr>
                                      <p:tavLst>
                                        <p:tav tm="0">
                                          <p:val>
                                            <p:strVal val="1+#ppt_h/2"/>
                                          </p:val>
                                        </p:tav>
                                        <p:tav tm="100000">
                                          <p:val>
                                            <p:strVal val="#ppt_y"/>
                                          </p:val>
                                        </p:tav>
                                      </p:tavLst>
                                    </p:anim>
                                  </p:childTnLst>
                                </p:cTn>
                              </p:par>
                              <p:par>
                                <p:cTn id="1517" presetID="2" presetClass="entr" presetSubtype="4" fill="hold" grpId="0" nodeType="withEffect">
                                  <p:stCondLst>
                                    <p:cond delay="0"/>
                                  </p:stCondLst>
                                  <p:childTnLst>
                                    <p:set>
                                      <p:cBhvr>
                                        <p:cTn id="1518" dur="1" fill="hold">
                                          <p:stCondLst>
                                            <p:cond delay="0"/>
                                          </p:stCondLst>
                                        </p:cTn>
                                        <p:tgtEl>
                                          <p:spTgt spid="27147"/>
                                        </p:tgtEl>
                                        <p:attrNameLst>
                                          <p:attrName>style.visibility</p:attrName>
                                        </p:attrNameLst>
                                      </p:cBhvr>
                                      <p:to>
                                        <p:strVal val="visible"/>
                                      </p:to>
                                    </p:set>
                                    <p:anim calcmode="lin" valueType="num">
                                      <p:cBhvr additive="base">
                                        <p:cTn id="1519" dur="500" fill="hold"/>
                                        <p:tgtEl>
                                          <p:spTgt spid="27147"/>
                                        </p:tgtEl>
                                        <p:attrNameLst>
                                          <p:attrName>ppt_x</p:attrName>
                                        </p:attrNameLst>
                                      </p:cBhvr>
                                      <p:tavLst>
                                        <p:tav tm="0">
                                          <p:val>
                                            <p:strVal val="#ppt_x"/>
                                          </p:val>
                                        </p:tav>
                                        <p:tav tm="100000">
                                          <p:val>
                                            <p:strVal val="#ppt_x"/>
                                          </p:val>
                                        </p:tav>
                                      </p:tavLst>
                                    </p:anim>
                                    <p:anim calcmode="lin" valueType="num">
                                      <p:cBhvr additive="base">
                                        <p:cTn id="1520" dur="500" fill="hold"/>
                                        <p:tgtEl>
                                          <p:spTgt spid="27147"/>
                                        </p:tgtEl>
                                        <p:attrNameLst>
                                          <p:attrName>ppt_y</p:attrName>
                                        </p:attrNameLst>
                                      </p:cBhvr>
                                      <p:tavLst>
                                        <p:tav tm="0">
                                          <p:val>
                                            <p:strVal val="1+#ppt_h/2"/>
                                          </p:val>
                                        </p:tav>
                                        <p:tav tm="100000">
                                          <p:val>
                                            <p:strVal val="#ppt_y"/>
                                          </p:val>
                                        </p:tav>
                                      </p:tavLst>
                                    </p:anim>
                                  </p:childTnLst>
                                </p:cTn>
                              </p:par>
                              <p:par>
                                <p:cTn id="1521" presetID="2" presetClass="entr" presetSubtype="4" fill="hold" grpId="0" nodeType="withEffect">
                                  <p:stCondLst>
                                    <p:cond delay="0"/>
                                  </p:stCondLst>
                                  <p:childTnLst>
                                    <p:set>
                                      <p:cBhvr>
                                        <p:cTn id="1522" dur="1" fill="hold">
                                          <p:stCondLst>
                                            <p:cond delay="0"/>
                                          </p:stCondLst>
                                        </p:cTn>
                                        <p:tgtEl>
                                          <p:spTgt spid="27148"/>
                                        </p:tgtEl>
                                        <p:attrNameLst>
                                          <p:attrName>style.visibility</p:attrName>
                                        </p:attrNameLst>
                                      </p:cBhvr>
                                      <p:to>
                                        <p:strVal val="visible"/>
                                      </p:to>
                                    </p:set>
                                    <p:anim calcmode="lin" valueType="num">
                                      <p:cBhvr additive="base">
                                        <p:cTn id="1523" dur="500" fill="hold"/>
                                        <p:tgtEl>
                                          <p:spTgt spid="27148"/>
                                        </p:tgtEl>
                                        <p:attrNameLst>
                                          <p:attrName>ppt_x</p:attrName>
                                        </p:attrNameLst>
                                      </p:cBhvr>
                                      <p:tavLst>
                                        <p:tav tm="0">
                                          <p:val>
                                            <p:strVal val="#ppt_x"/>
                                          </p:val>
                                        </p:tav>
                                        <p:tav tm="100000">
                                          <p:val>
                                            <p:strVal val="#ppt_x"/>
                                          </p:val>
                                        </p:tav>
                                      </p:tavLst>
                                    </p:anim>
                                    <p:anim calcmode="lin" valueType="num">
                                      <p:cBhvr additive="base">
                                        <p:cTn id="1524" dur="500" fill="hold"/>
                                        <p:tgtEl>
                                          <p:spTgt spid="27148"/>
                                        </p:tgtEl>
                                        <p:attrNameLst>
                                          <p:attrName>ppt_y</p:attrName>
                                        </p:attrNameLst>
                                      </p:cBhvr>
                                      <p:tavLst>
                                        <p:tav tm="0">
                                          <p:val>
                                            <p:strVal val="1+#ppt_h/2"/>
                                          </p:val>
                                        </p:tav>
                                        <p:tav tm="100000">
                                          <p:val>
                                            <p:strVal val="#ppt_y"/>
                                          </p:val>
                                        </p:tav>
                                      </p:tavLst>
                                    </p:anim>
                                  </p:childTnLst>
                                </p:cTn>
                              </p:par>
                              <p:par>
                                <p:cTn id="1525" presetID="2" presetClass="entr" presetSubtype="4" fill="hold" grpId="0" nodeType="withEffect">
                                  <p:stCondLst>
                                    <p:cond delay="0"/>
                                  </p:stCondLst>
                                  <p:childTnLst>
                                    <p:set>
                                      <p:cBhvr>
                                        <p:cTn id="1526" dur="1" fill="hold">
                                          <p:stCondLst>
                                            <p:cond delay="0"/>
                                          </p:stCondLst>
                                        </p:cTn>
                                        <p:tgtEl>
                                          <p:spTgt spid="27149"/>
                                        </p:tgtEl>
                                        <p:attrNameLst>
                                          <p:attrName>style.visibility</p:attrName>
                                        </p:attrNameLst>
                                      </p:cBhvr>
                                      <p:to>
                                        <p:strVal val="visible"/>
                                      </p:to>
                                    </p:set>
                                    <p:anim calcmode="lin" valueType="num">
                                      <p:cBhvr additive="base">
                                        <p:cTn id="1527" dur="500" fill="hold"/>
                                        <p:tgtEl>
                                          <p:spTgt spid="27149"/>
                                        </p:tgtEl>
                                        <p:attrNameLst>
                                          <p:attrName>ppt_x</p:attrName>
                                        </p:attrNameLst>
                                      </p:cBhvr>
                                      <p:tavLst>
                                        <p:tav tm="0">
                                          <p:val>
                                            <p:strVal val="#ppt_x"/>
                                          </p:val>
                                        </p:tav>
                                        <p:tav tm="100000">
                                          <p:val>
                                            <p:strVal val="#ppt_x"/>
                                          </p:val>
                                        </p:tav>
                                      </p:tavLst>
                                    </p:anim>
                                    <p:anim calcmode="lin" valueType="num">
                                      <p:cBhvr additive="base">
                                        <p:cTn id="1528" dur="500" fill="hold"/>
                                        <p:tgtEl>
                                          <p:spTgt spid="27149"/>
                                        </p:tgtEl>
                                        <p:attrNameLst>
                                          <p:attrName>ppt_y</p:attrName>
                                        </p:attrNameLst>
                                      </p:cBhvr>
                                      <p:tavLst>
                                        <p:tav tm="0">
                                          <p:val>
                                            <p:strVal val="1+#ppt_h/2"/>
                                          </p:val>
                                        </p:tav>
                                        <p:tav tm="100000">
                                          <p:val>
                                            <p:strVal val="#ppt_y"/>
                                          </p:val>
                                        </p:tav>
                                      </p:tavLst>
                                    </p:anim>
                                  </p:childTnLst>
                                </p:cTn>
                              </p:par>
                              <p:par>
                                <p:cTn id="1529" presetID="2" presetClass="entr" presetSubtype="4" fill="hold" grpId="0" nodeType="withEffect">
                                  <p:stCondLst>
                                    <p:cond delay="0"/>
                                  </p:stCondLst>
                                  <p:childTnLst>
                                    <p:set>
                                      <p:cBhvr>
                                        <p:cTn id="1530" dur="1" fill="hold">
                                          <p:stCondLst>
                                            <p:cond delay="0"/>
                                          </p:stCondLst>
                                        </p:cTn>
                                        <p:tgtEl>
                                          <p:spTgt spid="27150"/>
                                        </p:tgtEl>
                                        <p:attrNameLst>
                                          <p:attrName>style.visibility</p:attrName>
                                        </p:attrNameLst>
                                      </p:cBhvr>
                                      <p:to>
                                        <p:strVal val="visible"/>
                                      </p:to>
                                    </p:set>
                                    <p:anim calcmode="lin" valueType="num">
                                      <p:cBhvr additive="base">
                                        <p:cTn id="1531" dur="500" fill="hold"/>
                                        <p:tgtEl>
                                          <p:spTgt spid="27150"/>
                                        </p:tgtEl>
                                        <p:attrNameLst>
                                          <p:attrName>ppt_x</p:attrName>
                                        </p:attrNameLst>
                                      </p:cBhvr>
                                      <p:tavLst>
                                        <p:tav tm="0">
                                          <p:val>
                                            <p:strVal val="#ppt_x"/>
                                          </p:val>
                                        </p:tav>
                                        <p:tav tm="100000">
                                          <p:val>
                                            <p:strVal val="#ppt_x"/>
                                          </p:val>
                                        </p:tav>
                                      </p:tavLst>
                                    </p:anim>
                                    <p:anim calcmode="lin" valueType="num">
                                      <p:cBhvr additive="base">
                                        <p:cTn id="1532" dur="500" fill="hold"/>
                                        <p:tgtEl>
                                          <p:spTgt spid="2715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7" grpId="0" animBg="1"/>
      <p:bldP spid="26628" grpId="0" animBg="1"/>
      <p:bldP spid="26629" grpId="0" animBg="1"/>
      <p:bldP spid="26630" grpId="0" animBg="1"/>
      <p:bldP spid="26631" grpId="0" animBg="1"/>
      <p:bldP spid="26632" grpId="0" animBg="1"/>
      <p:bldP spid="26633" grpId="0" animBg="1"/>
      <p:bldP spid="26634" grpId="0" animBg="1"/>
      <p:bldP spid="26635" grpId="0" animBg="1"/>
      <p:bldP spid="26636" grpId="0" animBg="1"/>
      <p:bldP spid="26637" grpId="0" animBg="1"/>
      <p:bldP spid="26638" grpId="0" animBg="1"/>
      <p:bldP spid="26639" grpId="0" animBg="1"/>
      <p:bldP spid="26640" grpId="0" animBg="1"/>
      <p:bldP spid="26641" grpId="0" animBg="1"/>
      <p:bldP spid="26642" grpId="0" animBg="1"/>
      <p:bldP spid="26643" grpId="0" animBg="1"/>
      <p:bldP spid="26644" grpId="0" animBg="1"/>
      <p:bldP spid="26645" grpId="0" animBg="1"/>
      <p:bldP spid="26646" grpId="0" animBg="1"/>
      <p:bldP spid="26647" grpId="0" animBg="1"/>
      <p:bldP spid="26648" grpId="0" animBg="1"/>
      <p:bldP spid="26649" grpId="0" animBg="1"/>
      <p:bldP spid="26650" grpId="0" animBg="1"/>
      <p:bldP spid="26651" grpId="0" animBg="1"/>
      <p:bldP spid="26652" grpId="0" animBg="1"/>
      <p:bldP spid="26653" grpId="0" animBg="1"/>
      <p:bldP spid="26654" grpId="0" animBg="1"/>
      <p:bldP spid="26655" grpId="0" animBg="1"/>
      <p:bldP spid="26656" grpId="0" animBg="1"/>
      <p:bldP spid="26657" grpId="0" animBg="1"/>
      <p:bldP spid="26658" grpId="0" animBg="1"/>
      <p:bldP spid="26659" grpId="0" animBg="1"/>
      <p:bldP spid="26660" grpId="0" animBg="1"/>
      <p:bldP spid="26661" grpId="0" animBg="1"/>
      <p:bldP spid="26662" grpId="0" animBg="1"/>
      <p:bldP spid="26663" grpId="0" animBg="1"/>
      <p:bldP spid="26664" grpId="0" animBg="1"/>
      <p:bldP spid="26665" grpId="0" animBg="1"/>
      <p:bldP spid="26666" grpId="0" animBg="1"/>
      <p:bldP spid="26667" grpId="0" animBg="1"/>
      <p:bldP spid="26668" grpId="0" animBg="1"/>
      <p:bldP spid="26669" grpId="0" animBg="1"/>
      <p:bldP spid="26670" grpId="0" animBg="1"/>
      <p:bldP spid="26671" grpId="0" animBg="1"/>
      <p:bldP spid="26672" grpId="0" animBg="1"/>
      <p:bldP spid="26673" grpId="0" animBg="1"/>
      <p:bldP spid="26674" grpId="0" animBg="1"/>
      <p:bldP spid="26675" grpId="0" animBg="1"/>
      <p:bldP spid="26676" grpId="0" animBg="1"/>
      <p:bldP spid="26677" grpId="0" animBg="1"/>
      <p:bldP spid="26678" grpId="0" animBg="1"/>
      <p:bldP spid="26679" grpId="0" animBg="1"/>
      <p:bldP spid="26680" grpId="0" animBg="1"/>
      <p:bldP spid="26681" grpId="0" animBg="1"/>
      <p:bldP spid="26682" grpId="0" animBg="1"/>
      <p:bldP spid="26683" grpId="0" animBg="1"/>
      <p:bldP spid="26684" grpId="0" animBg="1"/>
      <p:bldP spid="26685" grpId="0" animBg="1"/>
      <p:bldP spid="26686" grpId="0" animBg="1"/>
      <p:bldP spid="26687" grpId="0" animBg="1"/>
      <p:bldP spid="26688" grpId="0" animBg="1"/>
      <p:bldP spid="26689" grpId="0" animBg="1"/>
      <p:bldP spid="26690" grpId="0" animBg="1"/>
      <p:bldP spid="26691" grpId="0" animBg="1"/>
      <p:bldP spid="26692" grpId="0" animBg="1"/>
      <p:bldP spid="26693" grpId="0" animBg="1"/>
      <p:bldP spid="26694" grpId="0" animBg="1"/>
      <p:bldP spid="26695" grpId="0" animBg="1"/>
      <p:bldP spid="26696" grpId="0" animBg="1"/>
      <p:bldP spid="26697" grpId="0" animBg="1"/>
      <p:bldP spid="26698" grpId="0" animBg="1"/>
      <p:bldP spid="26699" grpId="0" animBg="1"/>
      <p:bldP spid="26700" grpId="0" animBg="1"/>
      <p:bldP spid="26701" grpId="0" animBg="1"/>
      <p:bldP spid="26702" grpId="0" animBg="1"/>
      <p:bldP spid="26703" grpId="0" animBg="1"/>
      <p:bldP spid="26704" grpId="0" animBg="1"/>
      <p:bldP spid="26705" grpId="0" animBg="1"/>
      <p:bldP spid="26706" grpId="0" animBg="1"/>
      <p:bldP spid="26707" grpId="0" animBg="1"/>
      <p:bldP spid="26708" grpId="0" animBg="1"/>
      <p:bldP spid="26709" grpId="0" animBg="1"/>
      <p:bldP spid="26710" grpId="0" animBg="1"/>
      <p:bldP spid="26711" grpId="0" animBg="1"/>
      <p:bldP spid="26712" grpId="0" animBg="1"/>
      <p:bldP spid="26713" grpId="0" animBg="1"/>
      <p:bldP spid="26714" grpId="0" animBg="1"/>
      <p:bldP spid="26715" grpId="0" animBg="1"/>
      <p:bldP spid="26716" grpId="0" animBg="1"/>
      <p:bldP spid="26717" grpId="0" animBg="1"/>
      <p:bldP spid="26718" grpId="0" animBg="1"/>
      <p:bldP spid="26719" grpId="0" animBg="1"/>
      <p:bldP spid="26720" grpId="0" animBg="1"/>
      <p:bldP spid="26721" grpId="0" animBg="1"/>
      <p:bldP spid="26722" grpId="0" animBg="1"/>
      <p:bldP spid="26723" grpId="0" animBg="1"/>
      <p:bldP spid="26724" grpId="0" animBg="1"/>
      <p:bldP spid="26725" grpId="0" animBg="1"/>
      <p:bldP spid="26726" grpId="0" animBg="1"/>
      <p:bldP spid="26727" grpId="0" animBg="1"/>
      <p:bldP spid="26728" grpId="0" animBg="1"/>
      <p:bldP spid="26729" grpId="0" animBg="1"/>
      <p:bldP spid="26730" grpId="0" animBg="1"/>
      <p:bldP spid="26731" grpId="0" animBg="1"/>
      <p:bldP spid="26732" grpId="0" animBg="1"/>
      <p:bldP spid="26733" grpId="0" animBg="1"/>
      <p:bldP spid="26734" grpId="0" animBg="1"/>
      <p:bldP spid="26735" grpId="0" animBg="1"/>
      <p:bldP spid="26736" grpId="0" animBg="1"/>
      <p:bldP spid="26737" grpId="0" animBg="1"/>
      <p:bldP spid="26738" grpId="0" animBg="1"/>
      <p:bldP spid="26739" grpId="0" animBg="1"/>
      <p:bldP spid="26740" grpId="0" animBg="1"/>
      <p:bldP spid="26741" grpId="0" animBg="1"/>
      <p:bldP spid="26742" grpId="0" animBg="1"/>
      <p:bldP spid="26743" grpId="0" animBg="1"/>
      <p:bldP spid="26744" grpId="0" animBg="1"/>
      <p:bldP spid="26745" grpId="0" animBg="1"/>
      <p:bldP spid="26746" grpId="0" animBg="1"/>
      <p:bldP spid="26747" grpId="0" animBg="1"/>
      <p:bldP spid="26748" grpId="0" animBg="1"/>
      <p:bldP spid="26749" grpId="0" animBg="1"/>
      <p:bldP spid="26750" grpId="0" animBg="1"/>
      <p:bldP spid="26751" grpId="0" animBg="1"/>
      <p:bldP spid="26752" grpId="0" animBg="1"/>
      <p:bldP spid="26753" grpId="0" animBg="1"/>
      <p:bldP spid="26754" grpId="0" animBg="1"/>
      <p:bldP spid="26755" grpId="0" animBg="1"/>
      <p:bldP spid="26756" grpId="0" animBg="1"/>
      <p:bldP spid="26757" grpId="0" animBg="1"/>
      <p:bldP spid="26758" grpId="0" animBg="1"/>
      <p:bldP spid="26759" grpId="0" animBg="1"/>
      <p:bldP spid="26760" grpId="0" animBg="1"/>
      <p:bldP spid="26761" grpId="0" animBg="1"/>
      <p:bldP spid="26762" grpId="0" animBg="1"/>
      <p:bldP spid="26763" grpId="0" animBg="1"/>
      <p:bldP spid="26764" grpId="0" animBg="1"/>
      <p:bldP spid="26765" grpId="0" animBg="1"/>
      <p:bldP spid="26766" grpId="0" animBg="1"/>
      <p:bldP spid="26767" grpId="0" animBg="1"/>
      <p:bldP spid="26768" grpId="0" animBg="1"/>
      <p:bldP spid="26769" grpId="0" animBg="1"/>
      <p:bldP spid="26770" grpId="0" animBg="1"/>
      <p:bldP spid="26771" grpId="0" animBg="1"/>
      <p:bldP spid="26772" grpId="0" animBg="1"/>
      <p:bldP spid="26773" grpId="0" animBg="1"/>
      <p:bldP spid="26774" grpId="0" animBg="1"/>
      <p:bldP spid="26775" grpId="0" animBg="1"/>
      <p:bldP spid="26776" grpId="0" animBg="1"/>
      <p:bldP spid="26777" grpId="0" animBg="1"/>
      <p:bldP spid="26778" grpId="0" animBg="1"/>
      <p:bldP spid="26779" grpId="0" animBg="1"/>
      <p:bldP spid="26780" grpId="0" animBg="1"/>
      <p:bldP spid="26781" grpId="0" animBg="1"/>
      <p:bldP spid="26782" grpId="0" animBg="1"/>
      <p:bldP spid="26783" grpId="0" animBg="1"/>
      <p:bldP spid="26784" grpId="0" animBg="1"/>
      <p:bldP spid="26785" grpId="0" animBg="1"/>
      <p:bldP spid="26786" grpId="0" animBg="1"/>
      <p:bldP spid="26787" grpId="0" animBg="1"/>
      <p:bldP spid="26788" grpId="0" animBg="1"/>
      <p:bldP spid="26789" grpId="0" animBg="1"/>
      <p:bldP spid="26790" grpId="0" animBg="1"/>
      <p:bldP spid="26791" grpId="0" animBg="1"/>
      <p:bldP spid="26792" grpId="0" animBg="1"/>
      <p:bldP spid="26793" grpId="0" animBg="1"/>
      <p:bldP spid="26794" grpId="0" animBg="1"/>
      <p:bldP spid="26795" grpId="0" animBg="1"/>
      <p:bldP spid="26796" grpId="0" animBg="1"/>
      <p:bldP spid="26797" grpId="0" animBg="1"/>
      <p:bldP spid="26798" grpId="0" animBg="1"/>
      <p:bldP spid="26799" grpId="0" animBg="1"/>
      <p:bldP spid="26800" grpId="0" animBg="1"/>
      <p:bldP spid="26801" grpId="0" animBg="1"/>
      <p:bldP spid="26802" grpId="0" animBg="1"/>
      <p:bldP spid="26803" grpId="0" animBg="1"/>
      <p:bldP spid="26804" grpId="0" animBg="1"/>
      <p:bldP spid="26805" grpId="0" animBg="1"/>
      <p:bldP spid="26806" grpId="0" animBg="1"/>
      <p:bldP spid="26807" grpId="0" animBg="1"/>
      <p:bldP spid="26808" grpId="0" animBg="1"/>
      <p:bldP spid="26809" grpId="0" animBg="1"/>
      <p:bldP spid="26810" grpId="0" animBg="1"/>
      <p:bldP spid="26811" grpId="0" animBg="1"/>
      <p:bldP spid="26812" grpId="0" animBg="1"/>
      <p:bldP spid="26813" grpId="0" animBg="1"/>
      <p:bldP spid="26814" grpId="0" animBg="1"/>
      <p:bldP spid="26815" grpId="0" animBg="1"/>
      <p:bldP spid="26816" grpId="0" animBg="1"/>
      <p:bldP spid="26817" grpId="0" animBg="1"/>
      <p:bldP spid="26818" grpId="0" animBg="1"/>
      <p:bldP spid="26819" grpId="0" animBg="1"/>
      <p:bldP spid="26820" grpId="0" animBg="1"/>
      <p:bldP spid="26821" grpId="0" animBg="1"/>
      <p:bldP spid="26822" grpId="0" animBg="1"/>
      <p:bldP spid="26823" grpId="0" animBg="1"/>
      <p:bldP spid="26824" grpId="0" animBg="1"/>
      <p:bldP spid="26825" grpId="0" animBg="1"/>
      <p:bldP spid="26826" grpId="0" animBg="1"/>
      <p:bldP spid="26827" grpId="0" animBg="1"/>
      <p:bldP spid="26828" grpId="0" animBg="1"/>
      <p:bldP spid="26829" grpId="0" animBg="1"/>
      <p:bldP spid="26830" grpId="0" animBg="1"/>
      <p:bldP spid="26831" grpId="0" animBg="1"/>
      <p:bldP spid="26832" grpId="0" animBg="1"/>
      <p:bldP spid="26833" grpId="0" animBg="1"/>
      <p:bldP spid="26834" grpId="0" animBg="1"/>
      <p:bldP spid="26835" grpId="0" animBg="1"/>
      <p:bldP spid="26836" grpId="0" animBg="1"/>
      <p:bldP spid="26837" grpId="0" animBg="1"/>
      <p:bldP spid="26838" grpId="0" animBg="1"/>
      <p:bldP spid="26839" grpId="0" animBg="1"/>
      <p:bldP spid="26840" grpId="0" animBg="1"/>
      <p:bldP spid="26841" grpId="0" animBg="1"/>
      <p:bldP spid="26842" grpId="0" animBg="1"/>
      <p:bldP spid="26843" grpId="0" animBg="1"/>
      <p:bldP spid="26844" grpId="0" animBg="1"/>
      <p:bldP spid="26845" grpId="0" animBg="1"/>
      <p:bldP spid="26846" grpId="0" animBg="1"/>
      <p:bldP spid="26847" grpId="0" animBg="1"/>
      <p:bldP spid="26848" grpId="0" animBg="1"/>
      <p:bldP spid="26849" grpId="0" animBg="1"/>
      <p:bldP spid="26850" grpId="0" animBg="1"/>
      <p:bldP spid="26851" grpId="0" animBg="1"/>
      <p:bldP spid="26852" grpId="0" animBg="1"/>
      <p:bldP spid="26853" grpId="0" animBg="1"/>
      <p:bldP spid="26854" grpId="0" animBg="1"/>
      <p:bldP spid="26855" grpId="0" animBg="1"/>
      <p:bldP spid="26856" grpId="0" animBg="1"/>
      <p:bldP spid="26857" grpId="0" animBg="1"/>
      <p:bldP spid="26858" grpId="0" animBg="1"/>
      <p:bldP spid="26859" grpId="0" animBg="1"/>
      <p:bldP spid="26860" grpId="0" animBg="1"/>
      <p:bldP spid="26861" grpId="0" animBg="1"/>
      <p:bldP spid="26862" grpId="0" animBg="1"/>
      <p:bldP spid="26863" grpId="0" animBg="1"/>
      <p:bldP spid="26864" grpId="0" animBg="1"/>
      <p:bldP spid="26865" grpId="0" animBg="1"/>
      <p:bldP spid="26866" grpId="0" animBg="1"/>
      <p:bldP spid="26867" grpId="0" animBg="1"/>
      <p:bldP spid="26868" grpId="0" animBg="1"/>
      <p:bldP spid="26869" grpId="0" animBg="1"/>
      <p:bldP spid="26870" grpId="0" animBg="1"/>
      <p:bldP spid="26871" grpId="0" animBg="1"/>
      <p:bldP spid="26872" grpId="0" animBg="1"/>
      <p:bldP spid="26873" grpId="0" animBg="1"/>
      <p:bldP spid="26874" grpId="0" animBg="1"/>
      <p:bldP spid="26875" grpId="0" animBg="1"/>
      <p:bldP spid="26876" grpId="0" animBg="1"/>
      <p:bldP spid="26877" grpId="0" animBg="1"/>
      <p:bldP spid="26878" grpId="0" animBg="1"/>
      <p:bldP spid="26879" grpId="0" animBg="1"/>
      <p:bldP spid="26880" grpId="0" animBg="1"/>
      <p:bldP spid="26881" grpId="0" animBg="1"/>
      <p:bldP spid="26882" grpId="0" animBg="1"/>
      <p:bldP spid="26883" grpId="0" animBg="1"/>
      <p:bldP spid="26884" grpId="0" animBg="1"/>
      <p:bldP spid="26885" grpId="0" animBg="1"/>
      <p:bldP spid="26886" grpId="0" animBg="1"/>
      <p:bldP spid="26887" grpId="0" animBg="1"/>
      <p:bldP spid="26888" grpId="0" animBg="1"/>
      <p:bldP spid="26889" grpId="0" animBg="1"/>
      <p:bldP spid="26890" grpId="0" animBg="1"/>
      <p:bldP spid="26891" grpId="0" animBg="1"/>
      <p:bldP spid="26892" grpId="0" animBg="1"/>
      <p:bldP spid="26893" grpId="0" animBg="1"/>
      <p:bldP spid="26894" grpId="0" animBg="1"/>
      <p:bldP spid="26895" grpId="0" animBg="1"/>
      <p:bldP spid="26896" grpId="0" animBg="1"/>
      <p:bldP spid="26897" grpId="0" animBg="1"/>
      <p:bldP spid="26898" grpId="0" animBg="1"/>
      <p:bldP spid="26899" grpId="0" animBg="1"/>
      <p:bldP spid="26900" grpId="0" animBg="1"/>
      <p:bldP spid="26901" grpId="0" animBg="1"/>
      <p:bldP spid="26902" grpId="0" animBg="1"/>
      <p:bldP spid="26903" grpId="0" animBg="1"/>
      <p:bldP spid="26904" grpId="0" animBg="1"/>
      <p:bldP spid="26905" grpId="0" animBg="1"/>
      <p:bldP spid="26906" grpId="0" animBg="1"/>
      <p:bldP spid="26907" grpId="0" animBg="1"/>
      <p:bldP spid="26908" grpId="0" animBg="1"/>
      <p:bldP spid="26909" grpId="0" animBg="1"/>
      <p:bldP spid="26910" grpId="0" animBg="1"/>
      <p:bldP spid="26911" grpId="0" animBg="1"/>
      <p:bldP spid="26912" grpId="0" animBg="1"/>
      <p:bldP spid="26913" grpId="0" animBg="1"/>
      <p:bldP spid="26914" grpId="0" animBg="1"/>
      <p:bldP spid="26915" grpId="0" animBg="1"/>
      <p:bldP spid="26916" grpId="0" animBg="1"/>
      <p:bldP spid="26917" grpId="0" animBg="1"/>
      <p:bldP spid="26918" grpId="0" animBg="1"/>
      <p:bldP spid="26919" grpId="0" animBg="1"/>
      <p:bldP spid="26920" grpId="0" animBg="1"/>
      <p:bldP spid="26921" grpId="0" animBg="1"/>
      <p:bldP spid="26922" grpId="0" animBg="1"/>
      <p:bldP spid="26923" grpId="0" animBg="1"/>
      <p:bldP spid="26924" grpId="0" animBg="1"/>
      <p:bldP spid="26925" grpId="0" animBg="1"/>
      <p:bldP spid="26926" grpId="0" animBg="1"/>
      <p:bldP spid="26927" grpId="0" animBg="1"/>
      <p:bldP spid="26928" grpId="0" animBg="1"/>
      <p:bldP spid="26929" grpId="0" animBg="1"/>
      <p:bldP spid="26930" grpId="0" animBg="1"/>
      <p:bldP spid="26931" grpId="0" animBg="1"/>
      <p:bldP spid="26932" grpId="0" animBg="1"/>
      <p:bldP spid="26933" grpId="0" animBg="1"/>
      <p:bldP spid="26934" grpId="0" animBg="1"/>
      <p:bldP spid="26935" grpId="0" animBg="1"/>
      <p:bldP spid="26936" grpId="0" animBg="1"/>
      <p:bldP spid="26937" grpId="0" animBg="1"/>
      <p:bldP spid="26938" grpId="0" animBg="1"/>
      <p:bldP spid="26939" grpId="0" animBg="1"/>
      <p:bldP spid="26940" grpId="0" animBg="1"/>
      <p:bldP spid="26941" grpId="0" animBg="1"/>
      <p:bldP spid="26942" grpId="0" animBg="1"/>
      <p:bldP spid="26943" grpId="0" animBg="1"/>
      <p:bldP spid="26944" grpId="0" animBg="1"/>
      <p:bldP spid="26945" grpId="0" animBg="1"/>
      <p:bldP spid="26946" grpId="0" animBg="1"/>
      <p:bldP spid="26947" grpId="0" animBg="1"/>
      <p:bldP spid="26948" grpId="0" animBg="1"/>
      <p:bldP spid="26949" grpId="0" animBg="1"/>
      <p:bldP spid="26950" grpId="0" animBg="1"/>
      <p:bldP spid="26951" grpId="0" animBg="1"/>
      <p:bldP spid="26952" grpId="0" animBg="1"/>
      <p:bldP spid="26953" grpId="0" animBg="1"/>
      <p:bldP spid="26954" grpId="0" animBg="1"/>
      <p:bldP spid="26955" grpId="0" animBg="1"/>
      <p:bldP spid="26956" grpId="0" animBg="1"/>
      <p:bldP spid="26957" grpId="0" animBg="1"/>
      <p:bldP spid="26958" grpId="0" animBg="1"/>
      <p:bldP spid="26959" grpId="0" animBg="1"/>
      <p:bldP spid="26960" grpId="0" animBg="1"/>
      <p:bldP spid="26961" grpId="0" animBg="1"/>
      <p:bldP spid="26962" grpId="0" animBg="1"/>
      <p:bldP spid="26963" grpId="0" animBg="1"/>
      <p:bldP spid="26964" grpId="0" animBg="1"/>
      <p:bldP spid="26965" grpId="0" animBg="1"/>
      <p:bldP spid="26966" grpId="0" animBg="1"/>
      <p:bldP spid="26967" grpId="0" animBg="1"/>
      <p:bldP spid="26968" grpId="0" animBg="1"/>
      <p:bldP spid="26969" grpId="0" animBg="1"/>
      <p:bldP spid="26970" grpId="0" animBg="1"/>
      <p:bldP spid="26971" grpId="0" animBg="1"/>
      <p:bldP spid="26972" grpId="0" animBg="1"/>
      <p:bldP spid="26973" grpId="0" animBg="1"/>
      <p:bldP spid="26974" grpId="0" animBg="1"/>
      <p:bldP spid="26975" grpId="0" animBg="1"/>
      <p:bldP spid="26976" grpId="0" animBg="1"/>
      <p:bldP spid="26977" grpId="0" animBg="1"/>
      <p:bldP spid="26978" grpId="0" animBg="1"/>
      <p:bldP spid="26979" grpId="0" animBg="1"/>
      <p:bldP spid="26980" grpId="0" animBg="1"/>
      <p:bldP spid="26981" grpId="0" animBg="1"/>
      <p:bldP spid="26982" grpId="0" animBg="1"/>
      <p:bldP spid="26983" grpId="0" animBg="1"/>
      <p:bldP spid="892" grpId="0" animBg="1"/>
      <p:bldP spid="893" grpId="0" animBg="1"/>
      <p:bldP spid="895" grpId="0" animBg="1"/>
      <p:bldP spid="896" grpId="0" animBg="1"/>
      <p:bldP spid="26988" grpId="0"/>
      <p:bldP spid="899" grpId="0" animBg="1"/>
      <p:bldP spid="900" grpId="0" animBg="1"/>
      <p:bldP spid="903" grpId="0" animBg="1"/>
      <p:bldP spid="904" grpId="0" animBg="1"/>
      <p:bldP spid="902" grpId="0"/>
      <p:bldP spid="905" grpId="0" animBg="1"/>
      <p:bldP spid="906" grpId="0" animBg="1"/>
      <p:bldP spid="908" grpId="0" animBg="1"/>
      <p:bldP spid="909" grpId="0" animBg="1"/>
      <p:bldP spid="26998" grpId="0"/>
      <p:bldP spid="911" grpId="0" animBg="1"/>
      <p:bldP spid="912" grpId="0" animBg="1"/>
      <p:bldP spid="914" grpId="0" animBg="1"/>
      <p:bldP spid="915" grpId="0" animBg="1"/>
      <p:bldP spid="27003" grpId="0"/>
      <p:bldP spid="27147" grpId="0"/>
      <p:bldP spid="27148" grpId="0"/>
      <p:bldP spid="27149" grpId="0"/>
      <p:bldP spid="27150"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MH_SubTitle_1"/>
          <p:cNvSpPr/>
          <p:nvPr>
            <p:custDataLst>
              <p:tags r:id="rId2"/>
            </p:custDataLst>
          </p:nvPr>
        </p:nvSpPr>
        <p:spPr>
          <a:xfrm>
            <a:off x="2554289" y="2517776"/>
            <a:ext cx="3527425" cy="455613"/>
          </a:xfrm>
          <a:prstGeom prst="rect">
            <a:avLst/>
          </a:prstGeom>
          <a:solidFill>
            <a:schemeClr val="accent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180000" tIns="0" rIns="180000" bIns="0" anchor="ctr">
            <a:normAutofit/>
          </a:bodyPr>
          <a:lstStyle/>
          <a:p>
            <a:pPr>
              <a:lnSpc>
                <a:spcPct val="120000"/>
              </a:lnSpc>
              <a:defRPr/>
            </a:pPr>
            <a:r>
              <a:rPr lang="zh-CN" altLang="en-US" sz="2000" smtClean="0">
                <a:solidFill>
                  <a:srgbClr val="FFFFFF"/>
                </a:solidFill>
                <a:cs typeface="+mn-ea"/>
                <a:sym typeface="+mn-lt"/>
              </a:rPr>
              <a:t>转送医疗机构</a:t>
            </a:r>
            <a:endParaRPr lang="en-US" altLang="zh-CN" sz="2000">
              <a:solidFill>
                <a:srgbClr val="FFFFFF"/>
              </a:solidFill>
              <a:cs typeface="+mn-ea"/>
              <a:sym typeface="+mn-lt"/>
            </a:endParaRPr>
          </a:p>
        </p:txBody>
      </p:sp>
      <p:sp>
        <p:nvSpPr>
          <p:cNvPr id="8" name="MH_SubTitle_2"/>
          <p:cNvSpPr/>
          <p:nvPr>
            <p:custDataLst>
              <p:tags r:id="rId3"/>
            </p:custDataLst>
          </p:nvPr>
        </p:nvSpPr>
        <p:spPr>
          <a:xfrm>
            <a:off x="2554289" y="3294064"/>
            <a:ext cx="3527425" cy="454025"/>
          </a:xfrm>
          <a:prstGeom prst="rect">
            <a:avLst/>
          </a:prstGeom>
          <a:solidFill>
            <a:schemeClr val="accent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180000" tIns="0" rIns="180000" bIns="0" anchor="ctr">
            <a:normAutofit/>
          </a:bodyPr>
          <a:lstStyle/>
          <a:p>
            <a:pPr>
              <a:lnSpc>
                <a:spcPct val="120000"/>
              </a:lnSpc>
              <a:defRPr/>
            </a:pPr>
            <a:r>
              <a:rPr lang="zh-CN" altLang="en-US" sz="2000" smtClean="0">
                <a:solidFill>
                  <a:srgbClr val="FFFFFF"/>
                </a:solidFill>
                <a:cs typeface="+mn-ea"/>
                <a:sym typeface="+mn-lt"/>
              </a:rPr>
              <a:t>打电话呼叫救护车；</a:t>
            </a:r>
            <a:endParaRPr lang="en-US" altLang="zh-CN" sz="2000">
              <a:solidFill>
                <a:srgbClr val="FFFFFF"/>
              </a:solidFill>
              <a:cs typeface="+mn-ea"/>
              <a:sym typeface="+mn-lt"/>
            </a:endParaRPr>
          </a:p>
        </p:txBody>
      </p:sp>
      <p:sp>
        <p:nvSpPr>
          <p:cNvPr id="9" name="MH_Other_1"/>
          <p:cNvSpPr/>
          <p:nvPr>
            <p:custDataLst>
              <p:tags r:id="rId4"/>
            </p:custDataLst>
          </p:nvPr>
        </p:nvSpPr>
        <p:spPr>
          <a:xfrm>
            <a:off x="5489575" y="3135314"/>
            <a:ext cx="592138" cy="612775"/>
          </a:xfrm>
          <a:custGeom>
            <a:avLst/>
            <a:gdLst>
              <a:gd name="connsiteX0" fmla="*/ 0 w 640080"/>
              <a:gd name="connsiteY0" fmla="*/ 0 h 662940"/>
              <a:gd name="connsiteX1" fmla="*/ 0 w 640080"/>
              <a:gd name="connsiteY1" fmla="*/ 502920 h 662940"/>
              <a:gd name="connsiteX2" fmla="*/ 640080 w 640080"/>
              <a:gd name="connsiteY2" fmla="*/ 662940 h 662940"/>
              <a:gd name="connsiteX3" fmla="*/ 640080 w 640080"/>
              <a:gd name="connsiteY3" fmla="*/ 160020 h 662940"/>
              <a:gd name="connsiteX4" fmla="*/ 0 w 640080"/>
              <a:gd name="connsiteY4" fmla="*/ 0 h 6629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0080" h="662940">
                <a:moveTo>
                  <a:pt x="0" y="0"/>
                </a:moveTo>
                <a:lnTo>
                  <a:pt x="0" y="502920"/>
                </a:lnTo>
                <a:lnTo>
                  <a:pt x="640080" y="662940"/>
                </a:lnTo>
                <a:lnTo>
                  <a:pt x="640080" y="160020"/>
                </a:lnTo>
                <a:lnTo>
                  <a:pt x="0" y="0"/>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000">
                <a:solidFill>
                  <a:srgbClr val="FFFFFF"/>
                </a:solidFill>
                <a:cs typeface="+mn-ea"/>
                <a:sym typeface="+mn-lt"/>
              </a:rPr>
              <a:t>02</a:t>
            </a:r>
            <a:endParaRPr lang="zh-CN" altLang="en-US" sz="2000">
              <a:solidFill>
                <a:srgbClr val="FFFFFF"/>
              </a:solidFill>
              <a:cs typeface="+mn-ea"/>
              <a:sym typeface="+mn-lt"/>
            </a:endParaRPr>
          </a:p>
        </p:txBody>
      </p:sp>
      <p:sp>
        <p:nvSpPr>
          <p:cNvPr id="10" name="MH_SubTitle_3"/>
          <p:cNvSpPr/>
          <p:nvPr>
            <p:custDataLst>
              <p:tags r:id="rId5"/>
            </p:custDataLst>
          </p:nvPr>
        </p:nvSpPr>
        <p:spPr>
          <a:xfrm>
            <a:off x="2554289" y="4068763"/>
            <a:ext cx="3527425" cy="455612"/>
          </a:xfrm>
          <a:prstGeom prst="rect">
            <a:avLst/>
          </a:prstGeom>
          <a:solidFill>
            <a:schemeClr val="accent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180000" tIns="0" rIns="180000" bIns="0" anchor="ctr">
            <a:normAutofit fontScale="70000" lnSpcReduction="20000"/>
          </a:bodyPr>
          <a:lstStyle/>
          <a:p>
            <a:pPr>
              <a:lnSpc>
                <a:spcPct val="120000"/>
              </a:lnSpc>
              <a:defRPr/>
            </a:pPr>
            <a:r>
              <a:rPr lang="zh-CN" altLang="en-US" sz="2000" smtClean="0">
                <a:solidFill>
                  <a:srgbClr val="FFFFFF"/>
                </a:solidFill>
                <a:cs typeface="+mn-ea"/>
                <a:sym typeface="+mn-lt"/>
              </a:rPr>
              <a:t>自己车送医院时，触电者应平躺与车上，不要蜷曲；</a:t>
            </a:r>
            <a:endParaRPr lang="en-US" altLang="zh-CN" sz="2000">
              <a:solidFill>
                <a:srgbClr val="FFFFFF"/>
              </a:solidFill>
              <a:cs typeface="+mn-ea"/>
              <a:sym typeface="+mn-lt"/>
            </a:endParaRPr>
          </a:p>
        </p:txBody>
      </p:sp>
      <p:sp>
        <p:nvSpPr>
          <p:cNvPr id="11" name="MH_Other_2"/>
          <p:cNvSpPr/>
          <p:nvPr>
            <p:custDataLst>
              <p:tags r:id="rId6"/>
            </p:custDataLst>
          </p:nvPr>
        </p:nvSpPr>
        <p:spPr>
          <a:xfrm>
            <a:off x="5489575" y="3911601"/>
            <a:ext cx="592138" cy="612775"/>
          </a:xfrm>
          <a:custGeom>
            <a:avLst/>
            <a:gdLst>
              <a:gd name="connsiteX0" fmla="*/ 0 w 640080"/>
              <a:gd name="connsiteY0" fmla="*/ 0 h 662940"/>
              <a:gd name="connsiteX1" fmla="*/ 0 w 640080"/>
              <a:gd name="connsiteY1" fmla="*/ 502920 h 662940"/>
              <a:gd name="connsiteX2" fmla="*/ 640080 w 640080"/>
              <a:gd name="connsiteY2" fmla="*/ 662940 h 662940"/>
              <a:gd name="connsiteX3" fmla="*/ 640080 w 640080"/>
              <a:gd name="connsiteY3" fmla="*/ 160020 h 662940"/>
              <a:gd name="connsiteX4" fmla="*/ 0 w 640080"/>
              <a:gd name="connsiteY4" fmla="*/ 0 h 6629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0080" h="662940">
                <a:moveTo>
                  <a:pt x="0" y="0"/>
                </a:moveTo>
                <a:lnTo>
                  <a:pt x="0" y="502920"/>
                </a:lnTo>
                <a:lnTo>
                  <a:pt x="640080" y="662940"/>
                </a:lnTo>
                <a:lnTo>
                  <a:pt x="640080" y="160020"/>
                </a:lnTo>
                <a:lnTo>
                  <a:pt x="0" y="0"/>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000">
                <a:solidFill>
                  <a:srgbClr val="FFFFFF"/>
                </a:solidFill>
                <a:cs typeface="+mn-ea"/>
                <a:sym typeface="+mn-lt"/>
              </a:rPr>
              <a:t>03</a:t>
            </a:r>
            <a:endParaRPr lang="zh-CN" altLang="en-US" sz="2000">
              <a:solidFill>
                <a:srgbClr val="FFFFFF"/>
              </a:solidFill>
              <a:cs typeface="+mn-ea"/>
              <a:sym typeface="+mn-lt"/>
            </a:endParaRPr>
          </a:p>
        </p:txBody>
      </p:sp>
      <p:sp>
        <p:nvSpPr>
          <p:cNvPr id="12" name="MH_SubTitle_4"/>
          <p:cNvSpPr/>
          <p:nvPr>
            <p:custDataLst>
              <p:tags r:id="rId7"/>
            </p:custDataLst>
          </p:nvPr>
        </p:nvSpPr>
        <p:spPr>
          <a:xfrm>
            <a:off x="2554289" y="4845051"/>
            <a:ext cx="3527425" cy="455613"/>
          </a:xfrm>
          <a:prstGeom prst="rect">
            <a:avLst/>
          </a:prstGeom>
          <a:solidFill>
            <a:schemeClr val="accent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180000" tIns="0" rIns="180000" bIns="0" anchor="ctr">
            <a:normAutofit fontScale="85000" lnSpcReduction="10000"/>
          </a:bodyPr>
          <a:lstStyle/>
          <a:p>
            <a:pPr>
              <a:lnSpc>
                <a:spcPct val="120000"/>
              </a:lnSpc>
              <a:defRPr/>
            </a:pPr>
            <a:r>
              <a:rPr lang="zh-CN" altLang="en-US" sz="2000" smtClean="0">
                <a:solidFill>
                  <a:srgbClr val="FFFFFF"/>
                </a:solidFill>
                <a:cs typeface="+mn-ea"/>
                <a:sym typeface="+mn-lt"/>
              </a:rPr>
              <a:t>尽快送往医院，途中应继续抢救；</a:t>
            </a:r>
            <a:endParaRPr lang="en-US" altLang="zh-CN" sz="2000">
              <a:solidFill>
                <a:srgbClr val="FFFFFF"/>
              </a:solidFill>
              <a:cs typeface="+mn-ea"/>
              <a:sym typeface="+mn-lt"/>
            </a:endParaRPr>
          </a:p>
        </p:txBody>
      </p:sp>
      <p:sp>
        <p:nvSpPr>
          <p:cNvPr id="13" name="MH_Other_3"/>
          <p:cNvSpPr/>
          <p:nvPr>
            <p:custDataLst>
              <p:tags r:id="rId8"/>
            </p:custDataLst>
          </p:nvPr>
        </p:nvSpPr>
        <p:spPr>
          <a:xfrm>
            <a:off x="5489575" y="4687889"/>
            <a:ext cx="592138" cy="612775"/>
          </a:xfrm>
          <a:custGeom>
            <a:avLst/>
            <a:gdLst>
              <a:gd name="connsiteX0" fmla="*/ 0 w 640080"/>
              <a:gd name="connsiteY0" fmla="*/ 0 h 662940"/>
              <a:gd name="connsiteX1" fmla="*/ 0 w 640080"/>
              <a:gd name="connsiteY1" fmla="*/ 502920 h 662940"/>
              <a:gd name="connsiteX2" fmla="*/ 640080 w 640080"/>
              <a:gd name="connsiteY2" fmla="*/ 662940 h 662940"/>
              <a:gd name="connsiteX3" fmla="*/ 640080 w 640080"/>
              <a:gd name="connsiteY3" fmla="*/ 160020 h 662940"/>
              <a:gd name="connsiteX4" fmla="*/ 0 w 640080"/>
              <a:gd name="connsiteY4" fmla="*/ 0 h 6629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0080" h="662940">
                <a:moveTo>
                  <a:pt x="0" y="0"/>
                </a:moveTo>
                <a:lnTo>
                  <a:pt x="0" y="502920"/>
                </a:lnTo>
                <a:lnTo>
                  <a:pt x="640080" y="662940"/>
                </a:lnTo>
                <a:lnTo>
                  <a:pt x="640080" y="160020"/>
                </a:lnTo>
                <a:lnTo>
                  <a:pt x="0" y="0"/>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000">
                <a:solidFill>
                  <a:srgbClr val="FFFFFF"/>
                </a:solidFill>
                <a:cs typeface="+mn-ea"/>
                <a:sym typeface="+mn-lt"/>
              </a:rPr>
              <a:t>04</a:t>
            </a:r>
            <a:endParaRPr lang="zh-CN" altLang="en-US" sz="2000">
              <a:solidFill>
                <a:srgbClr val="FFFFFF"/>
              </a:solidFill>
              <a:cs typeface="+mn-ea"/>
              <a:sym typeface="+mn-lt"/>
            </a:endParaRPr>
          </a:p>
        </p:txBody>
      </p:sp>
      <p:sp>
        <p:nvSpPr>
          <p:cNvPr id="6" name="MH_Other_4"/>
          <p:cNvSpPr/>
          <p:nvPr>
            <p:custDataLst>
              <p:tags r:id="rId9"/>
            </p:custDataLst>
          </p:nvPr>
        </p:nvSpPr>
        <p:spPr>
          <a:xfrm>
            <a:off x="5489575" y="2359026"/>
            <a:ext cx="592138" cy="614363"/>
          </a:xfrm>
          <a:custGeom>
            <a:avLst/>
            <a:gdLst>
              <a:gd name="connsiteX0" fmla="*/ 0 w 640080"/>
              <a:gd name="connsiteY0" fmla="*/ 0 h 662940"/>
              <a:gd name="connsiteX1" fmla="*/ 0 w 640080"/>
              <a:gd name="connsiteY1" fmla="*/ 502920 h 662940"/>
              <a:gd name="connsiteX2" fmla="*/ 640080 w 640080"/>
              <a:gd name="connsiteY2" fmla="*/ 662940 h 662940"/>
              <a:gd name="connsiteX3" fmla="*/ 640080 w 640080"/>
              <a:gd name="connsiteY3" fmla="*/ 160020 h 662940"/>
              <a:gd name="connsiteX4" fmla="*/ 0 w 640080"/>
              <a:gd name="connsiteY4" fmla="*/ 0 h 6629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0080" h="662940">
                <a:moveTo>
                  <a:pt x="0" y="0"/>
                </a:moveTo>
                <a:lnTo>
                  <a:pt x="0" y="502920"/>
                </a:lnTo>
                <a:lnTo>
                  <a:pt x="640080" y="662940"/>
                </a:lnTo>
                <a:lnTo>
                  <a:pt x="640080" y="160020"/>
                </a:lnTo>
                <a:lnTo>
                  <a:pt x="0" y="0"/>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000">
                <a:solidFill>
                  <a:srgbClr val="FFFFFF"/>
                </a:solidFill>
                <a:cs typeface="+mn-ea"/>
                <a:sym typeface="+mn-lt"/>
              </a:rPr>
              <a:t>01</a:t>
            </a:r>
            <a:endParaRPr lang="zh-CN" altLang="en-US" sz="2000">
              <a:solidFill>
                <a:srgbClr val="FFFFFF"/>
              </a:solidFill>
              <a:cs typeface="+mn-ea"/>
              <a:sym typeface="+mn-lt"/>
            </a:endParaRPr>
          </a:p>
        </p:txBody>
      </p:sp>
      <p:sp>
        <p:nvSpPr>
          <p:cNvPr id="2058" name="MH_PageTitle"/>
          <p:cNvSpPr>
            <a:spLocks noGrp="1"/>
          </p:cNvSpPr>
          <p:nvPr>
            <p:ph type="title"/>
            <p:custDataLst>
              <p:tags r:id="rId10"/>
            </p:custDataLst>
          </p:nvPr>
        </p:nvSpPr>
        <p:spPr/>
        <p:txBody>
          <a:bodyPr/>
          <a:lstStyle/>
          <a:p>
            <a:pPr eaLnBrk="1" hangingPunct="1"/>
            <a:r>
              <a:rPr lang="zh-CN" altLang="en-US" smtClean="0">
                <a:latin typeface="+mn-lt"/>
                <a:ea typeface="+mn-ea"/>
                <a:cs typeface="+mn-ea"/>
                <a:sym typeface="+mn-lt"/>
              </a:rPr>
              <a:t>触电急救知识</a:t>
            </a:r>
          </a:p>
        </p:txBody>
      </p:sp>
      <p:pic>
        <p:nvPicPr>
          <p:cNvPr id="2" name="图片 1"/>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6685722" y="1843089"/>
            <a:ext cx="3810000" cy="3810000"/>
          </a:xfrm>
          <a:prstGeom prst="rect">
            <a:avLst/>
          </a:prstGeom>
        </p:spPr>
      </p:pic>
    </p:spTree>
    <p:custDataLst>
      <p:tags r:id="rId1"/>
    </p:custDataLst>
    <p:extLst>
      <p:ext uri="{BB962C8B-B14F-4D97-AF65-F5344CB8AC3E}">
        <p14:creationId xmlns:p14="http://schemas.microsoft.com/office/powerpoint/2010/main" val="4253885733"/>
      </p:ext>
    </p:extLst>
  </p:cSld>
  <p:clrMapOvr>
    <a:masterClrMapping/>
  </p:clrMapOvr>
  <mc:AlternateContent xmlns:mc="http://schemas.openxmlformats.org/markup-compatibility/2006" xmlns:p14="http://schemas.microsoft.com/office/powerpoint/2010/main">
    <mc:Choice Requires="p14">
      <p:transition spd="slow" p14:dur="1500" advTm="5000">
        <p:random/>
      </p:transition>
    </mc:Choice>
    <mc:Fallback xmlns="">
      <p:transition spd="slow"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ppt_x"/>
                                          </p:val>
                                        </p:tav>
                                        <p:tav tm="100000">
                                          <p:val>
                                            <p:strVal val="#ppt_x"/>
                                          </p:val>
                                        </p:tav>
                                      </p:tavLst>
                                    </p:anim>
                                    <p:anim calcmode="lin" valueType="num">
                                      <p:cBhvr additive="base">
                                        <p:cTn id="12" dur="500" fill="hold"/>
                                        <p:tgtEl>
                                          <p:spTgt spid="8"/>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ppt_x"/>
                                          </p:val>
                                        </p:tav>
                                        <p:tav tm="100000">
                                          <p:val>
                                            <p:strVal val="#ppt_x"/>
                                          </p:val>
                                        </p:tav>
                                      </p:tavLst>
                                    </p:anim>
                                    <p:anim calcmode="lin" valueType="num">
                                      <p:cBhvr additive="base">
                                        <p:cTn id="16" dur="500" fill="hold"/>
                                        <p:tgtEl>
                                          <p:spTgt spid="9"/>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ppt_x"/>
                                          </p:val>
                                        </p:tav>
                                        <p:tav tm="100000">
                                          <p:val>
                                            <p:strVal val="#ppt_x"/>
                                          </p:val>
                                        </p:tav>
                                      </p:tavLst>
                                    </p:anim>
                                    <p:anim calcmode="lin" valueType="num">
                                      <p:cBhvr additive="base">
                                        <p:cTn id="20" dur="500" fill="hold"/>
                                        <p:tgtEl>
                                          <p:spTgt spid="10"/>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500" fill="hold"/>
                                        <p:tgtEl>
                                          <p:spTgt spid="11"/>
                                        </p:tgtEl>
                                        <p:attrNameLst>
                                          <p:attrName>ppt_x</p:attrName>
                                        </p:attrNameLst>
                                      </p:cBhvr>
                                      <p:tavLst>
                                        <p:tav tm="0">
                                          <p:val>
                                            <p:strVal val="#ppt_x"/>
                                          </p:val>
                                        </p:tav>
                                        <p:tav tm="100000">
                                          <p:val>
                                            <p:strVal val="#ppt_x"/>
                                          </p:val>
                                        </p:tav>
                                      </p:tavLst>
                                    </p:anim>
                                    <p:anim calcmode="lin" valueType="num">
                                      <p:cBhvr additive="base">
                                        <p:cTn id="24" dur="500" fill="hold"/>
                                        <p:tgtEl>
                                          <p:spTgt spid="11"/>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additive="base">
                                        <p:cTn id="27" dur="500" fill="hold"/>
                                        <p:tgtEl>
                                          <p:spTgt spid="12"/>
                                        </p:tgtEl>
                                        <p:attrNameLst>
                                          <p:attrName>ppt_x</p:attrName>
                                        </p:attrNameLst>
                                      </p:cBhvr>
                                      <p:tavLst>
                                        <p:tav tm="0">
                                          <p:val>
                                            <p:strVal val="#ppt_x"/>
                                          </p:val>
                                        </p:tav>
                                        <p:tav tm="100000">
                                          <p:val>
                                            <p:strVal val="#ppt_x"/>
                                          </p:val>
                                        </p:tav>
                                      </p:tavLst>
                                    </p:anim>
                                    <p:anim calcmode="lin" valueType="num">
                                      <p:cBhvr additive="base">
                                        <p:cTn id="28" dur="500" fill="hold"/>
                                        <p:tgtEl>
                                          <p:spTgt spid="12"/>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additive="base">
                                        <p:cTn id="31" dur="500" fill="hold"/>
                                        <p:tgtEl>
                                          <p:spTgt spid="13"/>
                                        </p:tgtEl>
                                        <p:attrNameLst>
                                          <p:attrName>ppt_x</p:attrName>
                                        </p:attrNameLst>
                                      </p:cBhvr>
                                      <p:tavLst>
                                        <p:tav tm="0">
                                          <p:val>
                                            <p:strVal val="#ppt_x"/>
                                          </p:val>
                                        </p:tav>
                                        <p:tav tm="100000">
                                          <p:val>
                                            <p:strVal val="#ppt_x"/>
                                          </p:val>
                                        </p:tav>
                                      </p:tavLst>
                                    </p:anim>
                                    <p:anim calcmode="lin" valueType="num">
                                      <p:cBhvr additive="base">
                                        <p:cTn id="32" dur="500" fill="hold"/>
                                        <p:tgtEl>
                                          <p:spTgt spid="13"/>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6"/>
                                        </p:tgtEl>
                                        <p:attrNameLst>
                                          <p:attrName>style.visibility</p:attrName>
                                        </p:attrNameLst>
                                      </p:cBhvr>
                                      <p:to>
                                        <p:strVal val="visible"/>
                                      </p:to>
                                    </p:set>
                                    <p:anim calcmode="lin" valueType="num">
                                      <p:cBhvr additive="base">
                                        <p:cTn id="35" dur="500" fill="hold"/>
                                        <p:tgtEl>
                                          <p:spTgt spid="6"/>
                                        </p:tgtEl>
                                        <p:attrNameLst>
                                          <p:attrName>ppt_x</p:attrName>
                                        </p:attrNameLst>
                                      </p:cBhvr>
                                      <p:tavLst>
                                        <p:tav tm="0">
                                          <p:val>
                                            <p:strVal val="#ppt_x"/>
                                          </p:val>
                                        </p:tav>
                                        <p:tav tm="100000">
                                          <p:val>
                                            <p:strVal val="#ppt_x"/>
                                          </p:val>
                                        </p:tav>
                                      </p:tavLst>
                                    </p:anim>
                                    <p:anim calcmode="lin" valueType="num">
                                      <p:cBhvr additive="base">
                                        <p:cTn id="3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2" presetClass="entr" presetSubtype="4" fill="hold" nodeType="clickEffect">
                                  <p:stCondLst>
                                    <p:cond delay="0"/>
                                  </p:stCondLst>
                                  <p:childTnLst>
                                    <p:set>
                                      <p:cBhvr>
                                        <p:cTn id="40" dur="1" fill="hold">
                                          <p:stCondLst>
                                            <p:cond delay="0"/>
                                          </p:stCondLst>
                                        </p:cTn>
                                        <p:tgtEl>
                                          <p:spTgt spid="2"/>
                                        </p:tgtEl>
                                        <p:attrNameLst>
                                          <p:attrName>style.visibility</p:attrName>
                                        </p:attrNameLst>
                                      </p:cBhvr>
                                      <p:to>
                                        <p:strVal val="visible"/>
                                      </p:to>
                                    </p:set>
                                    <p:animEffect transition="in" filter="wipe(down)">
                                      <p:cBhvr>
                                        <p:cTn id="4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animBg="1"/>
      <p:bldP spid="13" grpId="0" animBg="1"/>
      <p:bldP spid="6"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7"/>
          <p:cNvSpPr>
            <a:spLocks noChangeArrowheads="1"/>
          </p:cNvSpPr>
          <p:nvPr/>
        </p:nvSpPr>
        <p:spPr bwMode="auto">
          <a:xfrm>
            <a:off x="2084123" y="-1510022"/>
            <a:ext cx="2523067" cy="2527300"/>
          </a:xfrm>
          <a:prstGeom prst="ellipse">
            <a:avLst/>
          </a:prstGeom>
          <a:solidFill>
            <a:srgbClr val="229EC7"/>
          </a:soli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5" name="Oval 8"/>
          <p:cNvSpPr>
            <a:spLocks noChangeArrowheads="1"/>
          </p:cNvSpPr>
          <p:nvPr/>
        </p:nvSpPr>
        <p:spPr bwMode="auto">
          <a:xfrm>
            <a:off x="4745731" y="62645"/>
            <a:ext cx="389499" cy="389499"/>
          </a:xfrm>
          <a:prstGeom prst="ellipse">
            <a:avLst/>
          </a:prstGeom>
          <a:solidFill>
            <a:srgbClr val="6EAB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6" name="Oval 9"/>
          <p:cNvSpPr>
            <a:spLocks noChangeArrowheads="1"/>
          </p:cNvSpPr>
          <p:nvPr/>
        </p:nvSpPr>
        <p:spPr bwMode="auto">
          <a:xfrm>
            <a:off x="1409500" y="367105"/>
            <a:ext cx="1701800" cy="1708151"/>
          </a:xfrm>
          <a:prstGeom prst="ellipse">
            <a:avLst/>
          </a:prstGeom>
          <a:solidFill>
            <a:srgbClr val="B9DBDD">
              <a:alpha val="80000"/>
            </a:srgbClr>
          </a:soli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7" name="Oval 10"/>
          <p:cNvSpPr>
            <a:spLocks noChangeArrowheads="1"/>
          </p:cNvSpPr>
          <p:nvPr/>
        </p:nvSpPr>
        <p:spPr bwMode="auto">
          <a:xfrm>
            <a:off x="3683177" y="257395"/>
            <a:ext cx="1041400" cy="1041400"/>
          </a:xfrm>
          <a:prstGeom prst="ellipse">
            <a:avLst/>
          </a:prstGeom>
          <a:solidFill>
            <a:srgbClr val="ED9B38">
              <a:alpha val="80000"/>
            </a:srgbClr>
          </a:soli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8" name="Oval 11"/>
          <p:cNvSpPr>
            <a:spLocks noChangeArrowheads="1"/>
          </p:cNvSpPr>
          <p:nvPr/>
        </p:nvSpPr>
        <p:spPr bwMode="auto">
          <a:xfrm>
            <a:off x="5254633" y="-246372"/>
            <a:ext cx="508000" cy="503767"/>
          </a:xfrm>
          <a:prstGeom prst="ellipse">
            <a:avLst/>
          </a:prstGeom>
          <a:solidFill>
            <a:srgbClr val="F5EA9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0" name="Oval 13"/>
          <p:cNvSpPr>
            <a:spLocks noChangeArrowheads="1"/>
          </p:cNvSpPr>
          <p:nvPr/>
        </p:nvSpPr>
        <p:spPr bwMode="auto">
          <a:xfrm>
            <a:off x="4803857" y="338049"/>
            <a:ext cx="1608043" cy="1612321"/>
          </a:xfrm>
          <a:prstGeom prst="ellipse">
            <a:avLst/>
          </a:prstGeom>
          <a:solidFill>
            <a:srgbClr val="D8AEAF">
              <a:alpha val="80000"/>
            </a:srgbClr>
          </a:soli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4" name="Oval 17"/>
          <p:cNvSpPr>
            <a:spLocks noChangeArrowheads="1"/>
          </p:cNvSpPr>
          <p:nvPr/>
        </p:nvSpPr>
        <p:spPr bwMode="auto">
          <a:xfrm>
            <a:off x="2603680" y="2554465"/>
            <a:ext cx="1354667" cy="1356784"/>
          </a:xfrm>
          <a:prstGeom prst="ellipse">
            <a:avLst/>
          </a:prstGeom>
          <a:solidFill>
            <a:srgbClr val="229EC7"/>
          </a:solidFill>
          <a:ln>
            <a:noFill/>
          </a:ln>
          <a:extLst/>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5" name="Oval 18"/>
          <p:cNvSpPr>
            <a:spLocks noChangeArrowheads="1"/>
          </p:cNvSpPr>
          <p:nvPr/>
        </p:nvSpPr>
        <p:spPr bwMode="auto">
          <a:xfrm>
            <a:off x="6055303" y="416496"/>
            <a:ext cx="287867" cy="287867"/>
          </a:xfrm>
          <a:prstGeom prst="ellipse">
            <a:avLst/>
          </a:prstGeom>
          <a:solidFill>
            <a:srgbClr val="BDED63">
              <a:alpha val="80000"/>
            </a:srgbClr>
          </a:soli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6" name="Oval 19"/>
          <p:cNvSpPr>
            <a:spLocks noChangeArrowheads="1"/>
          </p:cNvSpPr>
          <p:nvPr/>
        </p:nvSpPr>
        <p:spPr bwMode="auto">
          <a:xfrm>
            <a:off x="5491745" y="2080912"/>
            <a:ext cx="287867" cy="287867"/>
          </a:xfrm>
          <a:prstGeom prst="ellipse">
            <a:avLst/>
          </a:prstGeom>
          <a:solidFill>
            <a:srgbClr val="BCED61">
              <a:alpha val="80000"/>
            </a:srgbClr>
          </a:soli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7" name="Oval 20"/>
          <p:cNvSpPr>
            <a:spLocks noChangeArrowheads="1"/>
          </p:cNvSpPr>
          <p:nvPr/>
        </p:nvSpPr>
        <p:spPr bwMode="auto">
          <a:xfrm>
            <a:off x="4849461" y="2036962"/>
            <a:ext cx="503767" cy="505884"/>
          </a:xfrm>
          <a:prstGeom prst="ellipse">
            <a:avLst/>
          </a:prstGeom>
          <a:solidFill>
            <a:srgbClr val="CB99CC">
              <a:alpha val="80000"/>
            </a:srgbClr>
          </a:soli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8" name="Oval 21"/>
          <p:cNvSpPr>
            <a:spLocks noChangeArrowheads="1"/>
          </p:cNvSpPr>
          <p:nvPr/>
        </p:nvSpPr>
        <p:spPr bwMode="auto">
          <a:xfrm>
            <a:off x="3834091" y="1762346"/>
            <a:ext cx="1267253" cy="1269247"/>
          </a:xfrm>
          <a:prstGeom prst="ellipse">
            <a:avLst/>
          </a:prstGeom>
          <a:solidFill>
            <a:srgbClr val="FBE22D">
              <a:alpha val="80000"/>
            </a:srgbClr>
          </a:soli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9" name="Oval 22"/>
          <p:cNvSpPr>
            <a:spLocks noChangeArrowheads="1"/>
          </p:cNvSpPr>
          <p:nvPr/>
        </p:nvSpPr>
        <p:spPr bwMode="auto">
          <a:xfrm>
            <a:off x="2829669" y="1332305"/>
            <a:ext cx="740833" cy="742951"/>
          </a:xfrm>
          <a:prstGeom prst="ellipse">
            <a:avLst/>
          </a:prstGeom>
          <a:solidFill>
            <a:srgbClr val="FBE22D">
              <a:alpha val="80000"/>
            </a:srgbClr>
          </a:soli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0" name="Oval 23"/>
          <p:cNvSpPr>
            <a:spLocks noChangeArrowheads="1"/>
          </p:cNvSpPr>
          <p:nvPr/>
        </p:nvSpPr>
        <p:spPr bwMode="auto">
          <a:xfrm>
            <a:off x="2489377" y="2130645"/>
            <a:ext cx="685800" cy="685800"/>
          </a:xfrm>
          <a:prstGeom prst="ellipse">
            <a:avLst/>
          </a:prstGeom>
          <a:solidFill>
            <a:srgbClr val="8CDB27">
              <a:alpha val="80000"/>
            </a:srgbClr>
          </a:soli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1" name="Oval 24"/>
          <p:cNvSpPr>
            <a:spLocks noChangeArrowheads="1"/>
          </p:cNvSpPr>
          <p:nvPr/>
        </p:nvSpPr>
        <p:spPr bwMode="auto">
          <a:xfrm>
            <a:off x="2214211" y="2291512"/>
            <a:ext cx="186267" cy="186267"/>
          </a:xfrm>
          <a:prstGeom prst="ellipse">
            <a:avLst/>
          </a:prstGeom>
          <a:solidFill>
            <a:srgbClr val="E9B915">
              <a:alpha val="80000"/>
            </a:srgbClr>
          </a:soli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2" name="Oval 25"/>
          <p:cNvSpPr>
            <a:spLocks noChangeArrowheads="1"/>
          </p:cNvSpPr>
          <p:nvPr/>
        </p:nvSpPr>
        <p:spPr bwMode="auto">
          <a:xfrm>
            <a:off x="4043011" y="4058928"/>
            <a:ext cx="194733" cy="196851"/>
          </a:xfrm>
          <a:prstGeom prst="ellipse">
            <a:avLst/>
          </a:prstGeom>
          <a:solidFill>
            <a:srgbClr val="BCED60">
              <a:alpha val="80000"/>
            </a:srgbClr>
          </a:soli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3" name="Oval 26"/>
          <p:cNvSpPr>
            <a:spLocks noChangeArrowheads="1"/>
          </p:cNvSpPr>
          <p:nvPr/>
        </p:nvSpPr>
        <p:spPr bwMode="auto">
          <a:xfrm>
            <a:off x="3958347" y="4619846"/>
            <a:ext cx="194733" cy="198967"/>
          </a:xfrm>
          <a:prstGeom prst="ellipse">
            <a:avLst/>
          </a:prstGeom>
          <a:solidFill>
            <a:srgbClr val="B03896">
              <a:alpha val="80000"/>
            </a:srgbClr>
          </a:soli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4" name="Oval 27"/>
          <p:cNvSpPr>
            <a:spLocks noChangeArrowheads="1"/>
          </p:cNvSpPr>
          <p:nvPr/>
        </p:nvSpPr>
        <p:spPr bwMode="auto">
          <a:xfrm>
            <a:off x="4023536" y="4880710"/>
            <a:ext cx="583653" cy="583653"/>
          </a:xfrm>
          <a:prstGeom prst="ellipse">
            <a:avLst/>
          </a:prstGeom>
          <a:solidFill>
            <a:srgbClr val="F0CA6C">
              <a:alpha val="80000"/>
            </a:srgbClr>
          </a:soli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5" name="Oval 28"/>
          <p:cNvSpPr>
            <a:spLocks noChangeArrowheads="1"/>
          </p:cNvSpPr>
          <p:nvPr/>
        </p:nvSpPr>
        <p:spPr bwMode="auto">
          <a:xfrm>
            <a:off x="3660957" y="5495518"/>
            <a:ext cx="422913" cy="429324"/>
          </a:xfrm>
          <a:prstGeom prst="ellipse">
            <a:avLst/>
          </a:prstGeom>
          <a:solidFill>
            <a:srgbClr val="F0CA6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6" name="Oval 29"/>
          <p:cNvSpPr>
            <a:spLocks noChangeArrowheads="1"/>
          </p:cNvSpPr>
          <p:nvPr/>
        </p:nvSpPr>
        <p:spPr bwMode="auto">
          <a:xfrm>
            <a:off x="3904268" y="6541779"/>
            <a:ext cx="353264" cy="353264"/>
          </a:xfrm>
          <a:prstGeom prst="ellipse">
            <a:avLst/>
          </a:prstGeom>
          <a:solidFill>
            <a:srgbClr val="7BBFAA">
              <a:alpha val="80000"/>
            </a:srgbClr>
          </a:soli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7" name="Oval 30"/>
          <p:cNvSpPr>
            <a:spLocks noChangeArrowheads="1"/>
          </p:cNvSpPr>
          <p:nvPr/>
        </p:nvSpPr>
        <p:spPr bwMode="auto">
          <a:xfrm>
            <a:off x="3660956" y="6015651"/>
            <a:ext cx="637411" cy="633572"/>
          </a:xfrm>
          <a:prstGeom prst="ellipse">
            <a:avLst/>
          </a:prstGeom>
          <a:solidFill>
            <a:srgbClr val="EB4544">
              <a:alpha val="80000"/>
            </a:srgbClr>
          </a:soli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8" name="Oval 31"/>
          <p:cNvSpPr>
            <a:spLocks noChangeArrowheads="1"/>
          </p:cNvSpPr>
          <p:nvPr/>
        </p:nvSpPr>
        <p:spPr bwMode="auto">
          <a:xfrm>
            <a:off x="3499027" y="6115668"/>
            <a:ext cx="284309" cy="284309"/>
          </a:xfrm>
          <a:prstGeom prst="ellipse">
            <a:avLst/>
          </a:prstGeom>
          <a:solidFill>
            <a:srgbClr val="8DC65B">
              <a:alpha val="80000"/>
            </a:srgbClr>
          </a:soli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9" name="Oval 32"/>
          <p:cNvSpPr>
            <a:spLocks noChangeArrowheads="1"/>
          </p:cNvSpPr>
          <p:nvPr/>
        </p:nvSpPr>
        <p:spPr bwMode="auto">
          <a:xfrm>
            <a:off x="3095845" y="5061182"/>
            <a:ext cx="806364" cy="806364"/>
          </a:xfrm>
          <a:prstGeom prst="ellipse">
            <a:avLst/>
          </a:prstGeom>
          <a:solidFill>
            <a:srgbClr val="98D2E3">
              <a:alpha val="80000"/>
            </a:srgbClr>
          </a:soli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30" name="Oval 33"/>
          <p:cNvSpPr>
            <a:spLocks noChangeArrowheads="1"/>
          </p:cNvSpPr>
          <p:nvPr/>
        </p:nvSpPr>
        <p:spPr bwMode="auto">
          <a:xfrm>
            <a:off x="3733977" y="1512579"/>
            <a:ext cx="618067" cy="618067"/>
          </a:xfrm>
          <a:prstGeom prst="ellipse">
            <a:avLst/>
          </a:prstGeom>
          <a:solidFill>
            <a:srgbClr val="B9DBDD">
              <a:alpha val="80000"/>
            </a:srgbClr>
          </a:soli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31" name="Oval 34"/>
          <p:cNvSpPr>
            <a:spLocks noChangeArrowheads="1"/>
          </p:cNvSpPr>
          <p:nvPr/>
        </p:nvSpPr>
        <p:spPr bwMode="auto">
          <a:xfrm>
            <a:off x="4301518" y="3947600"/>
            <a:ext cx="829733" cy="831851"/>
          </a:xfrm>
          <a:prstGeom prst="ellipse">
            <a:avLst/>
          </a:prstGeom>
          <a:solidFill>
            <a:srgbClr val="98D2E3">
              <a:alpha val="80000"/>
            </a:srgbClr>
          </a:soli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32" name="Oval 35"/>
          <p:cNvSpPr>
            <a:spLocks noChangeArrowheads="1"/>
          </p:cNvSpPr>
          <p:nvPr/>
        </p:nvSpPr>
        <p:spPr bwMode="auto">
          <a:xfrm>
            <a:off x="3374148" y="3694862"/>
            <a:ext cx="563033" cy="560917"/>
          </a:xfrm>
          <a:prstGeom prst="ellipse">
            <a:avLst/>
          </a:prstGeom>
          <a:solidFill>
            <a:srgbClr val="E27902">
              <a:alpha val="80000"/>
            </a:srgbClr>
          </a:soli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33" name="Oval 36"/>
          <p:cNvSpPr>
            <a:spLocks noChangeArrowheads="1"/>
          </p:cNvSpPr>
          <p:nvPr/>
        </p:nvSpPr>
        <p:spPr bwMode="auto">
          <a:xfrm>
            <a:off x="3165370" y="4103379"/>
            <a:ext cx="766233" cy="762000"/>
          </a:xfrm>
          <a:prstGeom prst="ellipse">
            <a:avLst/>
          </a:prstGeom>
          <a:solidFill>
            <a:srgbClr val="229EC7"/>
          </a:soli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34" name="Oval 37"/>
          <p:cNvSpPr>
            <a:spLocks noChangeArrowheads="1"/>
          </p:cNvSpPr>
          <p:nvPr/>
        </p:nvSpPr>
        <p:spPr bwMode="auto">
          <a:xfrm>
            <a:off x="4110747" y="2689666"/>
            <a:ext cx="1422400" cy="1424517"/>
          </a:xfrm>
          <a:prstGeom prst="ellipse">
            <a:avLst/>
          </a:prstGeom>
          <a:solidFill>
            <a:srgbClr val="229EC7">
              <a:alpha val="80000"/>
            </a:srgbClr>
          </a:soli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35" name="Rectangle 39"/>
          <p:cNvSpPr>
            <a:spLocks noChangeArrowheads="1"/>
          </p:cNvSpPr>
          <p:nvPr/>
        </p:nvSpPr>
        <p:spPr bwMode="auto">
          <a:xfrm>
            <a:off x="4337232" y="2951277"/>
            <a:ext cx="969433" cy="984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pPr algn="ctr" defTabSz="1219170"/>
            <a:r>
              <a:rPr lang="en-US" altLang="zh-CN" sz="6400" dirty="0">
                <a:solidFill>
                  <a:srgbClr val="FFFFFF"/>
                </a:solidFill>
                <a:latin typeface="+mn-lt"/>
                <a:ea typeface="+mn-ea"/>
                <a:cs typeface="+mn-ea"/>
                <a:sym typeface="+mn-lt"/>
              </a:rPr>
              <a:t>01</a:t>
            </a:r>
            <a:endParaRPr lang="zh-CN" altLang="zh-CN" sz="1333" dirty="0">
              <a:latin typeface="+mn-lt"/>
              <a:ea typeface="+mn-ea"/>
              <a:cs typeface="+mn-ea"/>
              <a:sym typeface="+mn-lt"/>
            </a:endParaRPr>
          </a:p>
        </p:txBody>
      </p:sp>
      <p:sp>
        <p:nvSpPr>
          <p:cNvPr id="36" name="Rectangle 39"/>
          <p:cNvSpPr>
            <a:spLocks noChangeArrowheads="1"/>
          </p:cNvSpPr>
          <p:nvPr/>
        </p:nvSpPr>
        <p:spPr bwMode="auto">
          <a:xfrm>
            <a:off x="6673618" y="2690336"/>
            <a:ext cx="3704079"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buFont typeface="Arial" pitchFamily="34" charset="0"/>
              <a:buNone/>
            </a:pPr>
            <a:r>
              <a:rPr lang="zh-CN" altLang="en-US" sz="4800" dirty="0" smtClean="0">
                <a:solidFill>
                  <a:srgbClr val="229EC7"/>
                </a:solidFill>
                <a:cs typeface="+mn-ea"/>
                <a:sym typeface="+mn-lt"/>
              </a:rPr>
              <a:t>第五部分 </a:t>
            </a:r>
            <a:endParaRPr lang="en-US" altLang="zh-CN" sz="4800" dirty="0">
              <a:solidFill>
                <a:srgbClr val="229EC7"/>
              </a:solidFill>
              <a:cs typeface="+mn-ea"/>
              <a:sym typeface="+mn-lt"/>
            </a:endParaRPr>
          </a:p>
          <a:p>
            <a:pPr algn="ctr">
              <a:buFont typeface="Arial" pitchFamily="34" charset="0"/>
              <a:buNone/>
            </a:pPr>
            <a:r>
              <a:rPr lang="zh-CN" altLang="en-US" sz="4800" dirty="0" smtClean="0">
                <a:solidFill>
                  <a:srgbClr val="229EC7"/>
                </a:solidFill>
                <a:cs typeface="+mn-ea"/>
                <a:sym typeface="+mn-lt"/>
              </a:rPr>
              <a:t>时间就是生命</a:t>
            </a:r>
            <a:endParaRPr lang="en-US" altLang="zh-CN" sz="4800" dirty="0" smtClean="0">
              <a:solidFill>
                <a:srgbClr val="229EC7"/>
              </a:solidFill>
              <a:cs typeface="+mn-ea"/>
              <a:sym typeface="+mn-lt"/>
            </a:endParaRPr>
          </a:p>
        </p:txBody>
      </p:sp>
    </p:spTree>
    <p:extLst>
      <p:ext uri="{BB962C8B-B14F-4D97-AF65-F5344CB8AC3E}">
        <p14:creationId xmlns:p14="http://schemas.microsoft.com/office/powerpoint/2010/main" val="2503063645"/>
      </p:ext>
    </p:extLst>
  </p:cSld>
  <p:clrMapOvr>
    <a:masterClrMapping/>
  </p:clrMapOvr>
  <mc:AlternateContent xmlns:mc="http://schemas.openxmlformats.org/markup-compatibility/2006" xmlns:p14="http://schemas.microsoft.com/office/powerpoint/2010/main">
    <mc:Choice Requires="p14">
      <p:transition spd="slow" p14:dur="1500" advTm="5000">
        <p:random/>
      </p:transition>
    </mc:Choice>
    <mc:Fallback xmlns="">
      <p:transition spd="slow" advTm="500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200"/>
                                      </p:stCondLst>
                                      <p:childTnLst>
                                        <p:set>
                                          <p:cBhvr>
                                            <p:cTn id="6" dur="1" fill="hold">
                                              <p:stCondLst>
                                                <p:cond delay="0"/>
                                              </p:stCondLst>
                                            </p:cTn>
                                            <p:tgtEl>
                                              <p:spTgt spid="4"/>
                                            </p:tgtEl>
                                            <p:attrNameLst>
                                              <p:attrName>style.visibility</p:attrName>
                                            </p:attrNameLst>
                                          </p:cBhvr>
                                          <p:to>
                                            <p:strVal val="visible"/>
                                          </p:to>
                                        </p:set>
                                        <p:anim calcmode="lin" valueType="num">
                                          <p:cBhvr>
                                            <p:cTn id="7" dur="300" fill="hold"/>
                                            <p:tgtEl>
                                              <p:spTgt spid="4"/>
                                            </p:tgtEl>
                                            <p:attrNameLst>
                                              <p:attrName>ppt_w</p:attrName>
                                            </p:attrNameLst>
                                          </p:cBhvr>
                                          <p:tavLst>
                                            <p:tav tm="0">
                                              <p:val>
                                                <p:fltVal val="0"/>
                                              </p:val>
                                            </p:tav>
                                            <p:tav tm="100000">
                                              <p:val>
                                                <p:strVal val="#ppt_w"/>
                                              </p:val>
                                            </p:tav>
                                          </p:tavLst>
                                        </p:anim>
                                        <p:anim calcmode="lin" valueType="num">
                                          <p:cBhvr>
                                            <p:cTn id="8" dur="300" fill="hold"/>
                                            <p:tgtEl>
                                              <p:spTgt spid="4"/>
                                            </p:tgtEl>
                                            <p:attrNameLst>
                                              <p:attrName>ppt_h</p:attrName>
                                            </p:attrNameLst>
                                          </p:cBhvr>
                                          <p:tavLst>
                                            <p:tav tm="0">
                                              <p:val>
                                                <p:fltVal val="0"/>
                                              </p:val>
                                            </p:tav>
                                            <p:tav tm="100000">
                                              <p:val>
                                                <p:strVal val="#ppt_h"/>
                                              </p:val>
                                            </p:tav>
                                          </p:tavLst>
                                        </p:anim>
                                        <p:animEffect transition="in" filter="fade">
                                          <p:cBhvr>
                                            <p:cTn id="9" dur="300"/>
                                            <p:tgtEl>
                                              <p:spTgt spid="4"/>
                                            </p:tgtEl>
                                          </p:cBhvr>
                                        </p:animEffect>
                                      </p:childTnLst>
                                    </p:cTn>
                                  </p:par>
                                  <p:par>
                                    <p:cTn id="10" presetID="6" presetClass="emph" presetSubtype="0" autoRev="1" fill="hold" grpId="1" nodeType="withEffect">
                                      <p:stCondLst>
                                        <p:cond delay="500"/>
                                      </p:stCondLst>
                                      <p:childTnLst>
                                        <p:animScale>
                                          <p:cBhvr>
                                            <p:cTn id="11" dur="150" fill="hold"/>
                                            <p:tgtEl>
                                              <p:spTgt spid="4"/>
                                            </p:tgtEl>
                                          </p:cBhvr>
                                          <p:by x="110000" y="110000"/>
                                        </p:animScale>
                                      </p:childTnLst>
                                    </p:cTn>
                                  </p:par>
                                  <p:par>
                                    <p:cTn id="12" presetID="53" presetClass="entr" presetSubtype="16" fill="hold" grpId="0" nodeType="with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300" fill="hold"/>
                                            <p:tgtEl>
                                              <p:spTgt spid="5"/>
                                            </p:tgtEl>
                                            <p:attrNameLst>
                                              <p:attrName>ppt_w</p:attrName>
                                            </p:attrNameLst>
                                          </p:cBhvr>
                                          <p:tavLst>
                                            <p:tav tm="0">
                                              <p:val>
                                                <p:fltVal val="0"/>
                                              </p:val>
                                            </p:tav>
                                            <p:tav tm="100000">
                                              <p:val>
                                                <p:strVal val="#ppt_w"/>
                                              </p:val>
                                            </p:tav>
                                          </p:tavLst>
                                        </p:anim>
                                        <p:anim calcmode="lin" valueType="num">
                                          <p:cBhvr>
                                            <p:cTn id="15" dur="300" fill="hold"/>
                                            <p:tgtEl>
                                              <p:spTgt spid="5"/>
                                            </p:tgtEl>
                                            <p:attrNameLst>
                                              <p:attrName>ppt_h</p:attrName>
                                            </p:attrNameLst>
                                          </p:cBhvr>
                                          <p:tavLst>
                                            <p:tav tm="0">
                                              <p:val>
                                                <p:fltVal val="0"/>
                                              </p:val>
                                            </p:tav>
                                            <p:tav tm="100000">
                                              <p:val>
                                                <p:strVal val="#ppt_h"/>
                                              </p:val>
                                            </p:tav>
                                          </p:tavLst>
                                        </p:anim>
                                        <p:animEffect transition="in" filter="fade">
                                          <p:cBhvr>
                                            <p:cTn id="16" dur="300"/>
                                            <p:tgtEl>
                                              <p:spTgt spid="5"/>
                                            </p:tgtEl>
                                          </p:cBhvr>
                                        </p:animEffect>
                                      </p:childTnLst>
                                    </p:cTn>
                                  </p:par>
                                  <p:par>
                                    <p:cTn id="17" presetID="6" presetClass="emph" presetSubtype="0" autoRev="1" fill="hold" grpId="1" nodeType="withEffect">
                                      <p:stCondLst>
                                        <p:cond delay="300"/>
                                      </p:stCondLst>
                                      <p:childTnLst>
                                        <p:animScale>
                                          <p:cBhvr>
                                            <p:cTn id="18" dur="150" fill="hold"/>
                                            <p:tgtEl>
                                              <p:spTgt spid="5"/>
                                            </p:tgtEl>
                                          </p:cBhvr>
                                          <p:by x="110000" y="110000"/>
                                        </p:animScale>
                                      </p:childTnLst>
                                    </p:cTn>
                                  </p:par>
                                  <p:par>
                                    <p:cTn id="19" presetID="53" presetClass="entr" presetSubtype="16"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p:cTn id="21" dur="300" fill="hold"/>
                                            <p:tgtEl>
                                              <p:spTgt spid="8"/>
                                            </p:tgtEl>
                                            <p:attrNameLst>
                                              <p:attrName>ppt_w</p:attrName>
                                            </p:attrNameLst>
                                          </p:cBhvr>
                                          <p:tavLst>
                                            <p:tav tm="0">
                                              <p:val>
                                                <p:fltVal val="0"/>
                                              </p:val>
                                            </p:tav>
                                            <p:tav tm="100000">
                                              <p:val>
                                                <p:strVal val="#ppt_w"/>
                                              </p:val>
                                            </p:tav>
                                          </p:tavLst>
                                        </p:anim>
                                        <p:anim calcmode="lin" valueType="num">
                                          <p:cBhvr>
                                            <p:cTn id="22" dur="300" fill="hold"/>
                                            <p:tgtEl>
                                              <p:spTgt spid="8"/>
                                            </p:tgtEl>
                                            <p:attrNameLst>
                                              <p:attrName>ppt_h</p:attrName>
                                            </p:attrNameLst>
                                          </p:cBhvr>
                                          <p:tavLst>
                                            <p:tav tm="0">
                                              <p:val>
                                                <p:fltVal val="0"/>
                                              </p:val>
                                            </p:tav>
                                            <p:tav tm="100000">
                                              <p:val>
                                                <p:strVal val="#ppt_h"/>
                                              </p:val>
                                            </p:tav>
                                          </p:tavLst>
                                        </p:anim>
                                        <p:animEffect transition="in" filter="fade">
                                          <p:cBhvr>
                                            <p:cTn id="23" dur="300"/>
                                            <p:tgtEl>
                                              <p:spTgt spid="8"/>
                                            </p:tgtEl>
                                          </p:cBhvr>
                                        </p:animEffect>
                                      </p:childTnLst>
                                    </p:cTn>
                                  </p:par>
                                  <p:par>
                                    <p:cTn id="24" presetID="6" presetClass="emph" presetSubtype="0" autoRev="1" fill="hold" grpId="1" nodeType="withEffect">
                                      <p:stCondLst>
                                        <p:cond delay="300"/>
                                      </p:stCondLst>
                                      <p:childTnLst>
                                        <p:animScale>
                                          <p:cBhvr>
                                            <p:cTn id="25" dur="150" fill="hold"/>
                                            <p:tgtEl>
                                              <p:spTgt spid="8"/>
                                            </p:tgtEl>
                                          </p:cBhvr>
                                          <p:by x="110000" y="110000"/>
                                        </p:animScale>
                                      </p:childTnLst>
                                    </p:cTn>
                                  </p:par>
                                  <p:par>
                                    <p:cTn id="26" presetID="53" presetClass="entr" presetSubtype="16" fill="hold" grpId="0" nodeType="withEffect">
                                      <p:stCondLst>
                                        <p:cond delay="300"/>
                                      </p:stCondLst>
                                      <p:childTnLst>
                                        <p:set>
                                          <p:cBhvr>
                                            <p:cTn id="27" dur="1" fill="hold">
                                              <p:stCondLst>
                                                <p:cond delay="0"/>
                                              </p:stCondLst>
                                            </p:cTn>
                                            <p:tgtEl>
                                              <p:spTgt spid="10"/>
                                            </p:tgtEl>
                                            <p:attrNameLst>
                                              <p:attrName>style.visibility</p:attrName>
                                            </p:attrNameLst>
                                          </p:cBhvr>
                                          <p:to>
                                            <p:strVal val="visible"/>
                                          </p:to>
                                        </p:set>
                                        <p:anim calcmode="lin" valueType="num">
                                          <p:cBhvr>
                                            <p:cTn id="28" dur="300" fill="hold"/>
                                            <p:tgtEl>
                                              <p:spTgt spid="10"/>
                                            </p:tgtEl>
                                            <p:attrNameLst>
                                              <p:attrName>ppt_w</p:attrName>
                                            </p:attrNameLst>
                                          </p:cBhvr>
                                          <p:tavLst>
                                            <p:tav tm="0">
                                              <p:val>
                                                <p:fltVal val="0"/>
                                              </p:val>
                                            </p:tav>
                                            <p:tav tm="100000">
                                              <p:val>
                                                <p:strVal val="#ppt_w"/>
                                              </p:val>
                                            </p:tav>
                                          </p:tavLst>
                                        </p:anim>
                                        <p:anim calcmode="lin" valueType="num">
                                          <p:cBhvr>
                                            <p:cTn id="29" dur="300" fill="hold"/>
                                            <p:tgtEl>
                                              <p:spTgt spid="10"/>
                                            </p:tgtEl>
                                            <p:attrNameLst>
                                              <p:attrName>ppt_h</p:attrName>
                                            </p:attrNameLst>
                                          </p:cBhvr>
                                          <p:tavLst>
                                            <p:tav tm="0">
                                              <p:val>
                                                <p:fltVal val="0"/>
                                              </p:val>
                                            </p:tav>
                                            <p:tav tm="100000">
                                              <p:val>
                                                <p:strVal val="#ppt_h"/>
                                              </p:val>
                                            </p:tav>
                                          </p:tavLst>
                                        </p:anim>
                                        <p:animEffect transition="in" filter="fade">
                                          <p:cBhvr>
                                            <p:cTn id="30" dur="300"/>
                                            <p:tgtEl>
                                              <p:spTgt spid="10"/>
                                            </p:tgtEl>
                                          </p:cBhvr>
                                        </p:animEffect>
                                      </p:childTnLst>
                                    </p:cTn>
                                  </p:par>
                                  <p:par>
                                    <p:cTn id="31" presetID="6" presetClass="emph" presetSubtype="0" autoRev="1" fill="hold" grpId="1" nodeType="withEffect">
                                      <p:stCondLst>
                                        <p:cond delay="600"/>
                                      </p:stCondLst>
                                      <p:childTnLst>
                                        <p:animScale>
                                          <p:cBhvr>
                                            <p:cTn id="32" dur="150" fill="hold"/>
                                            <p:tgtEl>
                                              <p:spTgt spid="10"/>
                                            </p:tgtEl>
                                          </p:cBhvr>
                                          <p:by x="110000" y="110000"/>
                                        </p:animScale>
                                      </p:childTnLst>
                                    </p:cTn>
                                  </p:par>
                                  <p:par>
                                    <p:cTn id="33" presetID="53" presetClass="entr" presetSubtype="16" fill="hold" grpId="0" nodeType="withEffect">
                                      <p:stCondLst>
                                        <p:cond delay="200"/>
                                      </p:stCondLst>
                                      <p:childTnLst>
                                        <p:set>
                                          <p:cBhvr>
                                            <p:cTn id="34" dur="1" fill="hold">
                                              <p:stCondLst>
                                                <p:cond delay="0"/>
                                              </p:stCondLst>
                                            </p:cTn>
                                            <p:tgtEl>
                                              <p:spTgt spid="7"/>
                                            </p:tgtEl>
                                            <p:attrNameLst>
                                              <p:attrName>style.visibility</p:attrName>
                                            </p:attrNameLst>
                                          </p:cBhvr>
                                          <p:to>
                                            <p:strVal val="visible"/>
                                          </p:to>
                                        </p:set>
                                        <p:anim calcmode="lin" valueType="num">
                                          <p:cBhvr>
                                            <p:cTn id="35" dur="300" fill="hold"/>
                                            <p:tgtEl>
                                              <p:spTgt spid="7"/>
                                            </p:tgtEl>
                                            <p:attrNameLst>
                                              <p:attrName>ppt_w</p:attrName>
                                            </p:attrNameLst>
                                          </p:cBhvr>
                                          <p:tavLst>
                                            <p:tav tm="0">
                                              <p:val>
                                                <p:fltVal val="0"/>
                                              </p:val>
                                            </p:tav>
                                            <p:tav tm="100000">
                                              <p:val>
                                                <p:strVal val="#ppt_w"/>
                                              </p:val>
                                            </p:tav>
                                          </p:tavLst>
                                        </p:anim>
                                        <p:anim calcmode="lin" valueType="num">
                                          <p:cBhvr>
                                            <p:cTn id="36" dur="300" fill="hold"/>
                                            <p:tgtEl>
                                              <p:spTgt spid="7"/>
                                            </p:tgtEl>
                                            <p:attrNameLst>
                                              <p:attrName>ppt_h</p:attrName>
                                            </p:attrNameLst>
                                          </p:cBhvr>
                                          <p:tavLst>
                                            <p:tav tm="0">
                                              <p:val>
                                                <p:fltVal val="0"/>
                                              </p:val>
                                            </p:tav>
                                            <p:tav tm="100000">
                                              <p:val>
                                                <p:strVal val="#ppt_h"/>
                                              </p:val>
                                            </p:tav>
                                          </p:tavLst>
                                        </p:anim>
                                        <p:animEffect transition="in" filter="fade">
                                          <p:cBhvr>
                                            <p:cTn id="37" dur="300"/>
                                            <p:tgtEl>
                                              <p:spTgt spid="7"/>
                                            </p:tgtEl>
                                          </p:cBhvr>
                                        </p:animEffect>
                                      </p:childTnLst>
                                    </p:cTn>
                                  </p:par>
                                  <p:par>
                                    <p:cTn id="38" presetID="6" presetClass="emph" presetSubtype="0" autoRev="1" fill="hold" grpId="1" nodeType="withEffect">
                                      <p:stCondLst>
                                        <p:cond delay="500"/>
                                      </p:stCondLst>
                                      <p:childTnLst>
                                        <p:animScale>
                                          <p:cBhvr>
                                            <p:cTn id="39" dur="150" fill="hold"/>
                                            <p:tgtEl>
                                              <p:spTgt spid="7"/>
                                            </p:tgtEl>
                                          </p:cBhvr>
                                          <p:by x="110000" y="110000"/>
                                        </p:animScale>
                                      </p:childTnLst>
                                    </p:cTn>
                                  </p:par>
                                  <p:par>
                                    <p:cTn id="40" presetID="53" presetClass="entr" presetSubtype="16" fill="hold" grpId="0" nodeType="withEffect">
                                      <p:stCondLst>
                                        <p:cond delay="0"/>
                                      </p:stCondLst>
                                      <p:childTnLst>
                                        <p:set>
                                          <p:cBhvr>
                                            <p:cTn id="41" dur="1" fill="hold">
                                              <p:stCondLst>
                                                <p:cond delay="0"/>
                                              </p:stCondLst>
                                            </p:cTn>
                                            <p:tgtEl>
                                              <p:spTgt spid="6"/>
                                            </p:tgtEl>
                                            <p:attrNameLst>
                                              <p:attrName>style.visibility</p:attrName>
                                            </p:attrNameLst>
                                          </p:cBhvr>
                                          <p:to>
                                            <p:strVal val="visible"/>
                                          </p:to>
                                        </p:set>
                                        <p:anim calcmode="lin" valueType="num">
                                          <p:cBhvr>
                                            <p:cTn id="42" dur="300" fill="hold"/>
                                            <p:tgtEl>
                                              <p:spTgt spid="6"/>
                                            </p:tgtEl>
                                            <p:attrNameLst>
                                              <p:attrName>ppt_w</p:attrName>
                                            </p:attrNameLst>
                                          </p:cBhvr>
                                          <p:tavLst>
                                            <p:tav tm="0">
                                              <p:val>
                                                <p:fltVal val="0"/>
                                              </p:val>
                                            </p:tav>
                                            <p:tav tm="100000">
                                              <p:val>
                                                <p:strVal val="#ppt_w"/>
                                              </p:val>
                                            </p:tav>
                                          </p:tavLst>
                                        </p:anim>
                                        <p:anim calcmode="lin" valueType="num">
                                          <p:cBhvr>
                                            <p:cTn id="43" dur="300" fill="hold"/>
                                            <p:tgtEl>
                                              <p:spTgt spid="6"/>
                                            </p:tgtEl>
                                            <p:attrNameLst>
                                              <p:attrName>ppt_h</p:attrName>
                                            </p:attrNameLst>
                                          </p:cBhvr>
                                          <p:tavLst>
                                            <p:tav tm="0">
                                              <p:val>
                                                <p:fltVal val="0"/>
                                              </p:val>
                                            </p:tav>
                                            <p:tav tm="100000">
                                              <p:val>
                                                <p:strVal val="#ppt_h"/>
                                              </p:val>
                                            </p:tav>
                                          </p:tavLst>
                                        </p:anim>
                                        <p:animEffect transition="in" filter="fade">
                                          <p:cBhvr>
                                            <p:cTn id="44" dur="300"/>
                                            <p:tgtEl>
                                              <p:spTgt spid="6"/>
                                            </p:tgtEl>
                                          </p:cBhvr>
                                        </p:animEffect>
                                      </p:childTnLst>
                                    </p:cTn>
                                  </p:par>
                                  <p:par>
                                    <p:cTn id="45" presetID="6" presetClass="emph" presetSubtype="0" autoRev="1" fill="hold" grpId="1" nodeType="withEffect">
                                      <p:stCondLst>
                                        <p:cond delay="300"/>
                                      </p:stCondLst>
                                      <p:childTnLst>
                                        <p:animScale>
                                          <p:cBhvr>
                                            <p:cTn id="46" dur="150" fill="hold"/>
                                            <p:tgtEl>
                                              <p:spTgt spid="6"/>
                                            </p:tgtEl>
                                          </p:cBhvr>
                                          <p:by x="110000" y="110000"/>
                                        </p:animScale>
                                      </p:childTnLst>
                                    </p:cTn>
                                  </p:par>
                                  <p:par>
                                    <p:cTn id="47" presetID="53" presetClass="entr" presetSubtype="16" fill="hold" grpId="0" nodeType="withEffect">
                                      <p:stCondLst>
                                        <p:cond delay="200"/>
                                      </p:stCondLst>
                                      <p:childTnLst>
                                        <p:set>
                                          <p:cBhvr>
                                            <p:cTn id="48" dur="1" fill="hold">
                                              <p:stCondLst>
                                                <p:cond delay="0"/>
                                              </p:stCondLst>
                                            </p:cTn>
                                            <p:tgtEl>
                                              <p:spTgt spid="19"/>
                                            </p:tgtEl>
                                            <p:attrNameLst>
                                              <p:attrName>style.visibility</p:attrName>
                                            </p:attrNameLst>
                                          </p:cBhvr>
                                          <p:to>
                                            <p:strVal val="visible"/>
                                          </p:to>
                                        </p:set>
                                        <p:anim calcmode="lin" valueType="num">
                                          <p:cBhvr>
                                            <p:cTn id="49" dur="300" fill="hold"/>
                                            <p:tgtEl>
                                              <p:spTgt spid="19"/>
                                            </p:tgtEl>
                                            <p:attrNameLst>
                                              <p:attrName>ppt_w</p:attrName>
                                            </p:attrNameLst>
                                          </p:cBhvr>
                                          <p:tavLst>
                                            <p:tav tm="0">
                                              <p:val>
                                                <p:fltVal val="0"/>
                                              </p:val>
                                            </p:tav>
                                            <p:tav tm="100000">
                                              <p:val>
                                                <p:strVal val="#ppt_w"/>
                                              </p:val>
                                            </p:tav>
                                          </p:tavLst>
                                        </p:anim>
                                        <p:anim calcmode="lin" valueType="num">
                                          <p:cBhvr>
                                            <p:cTn id="50" dur="300" fill="hold"/>
                                            <p:tgtEl>
                                              <p:spTgt spid="19"/>
                                            </p:tgtEl>
                                            <p:attrNameLst>
                                              <p:attrName>ppt_h</p:attrName>
                                            </p:attrNameLst>
                                          </p:cBhvr>
                                          <p:tavLst>
                                            <p:tav tm="0">
                                              <p:val>
                                                <p:fltVal val="0"/>
                                              </p:val>
                                            </p:tav>
                                            <p:tav tm="100000">
                                              <p:val>
                                                <p:strVal val="#ppt_h"/>
                                              </p:val>
                                            </p:tav>
                                          </p:tavLst>
                                        </p:anim>
                                        <p:animEffect transition="in" filter="fade">
                                          <p:cBhvr>
                                            <p:cTn id="51" dur="300"/>
                                            <p:tgtEl>
                                              <p:spTgt spid="19"/>
                                            </p:tgtEl>
                                          </p:cBhvr>
                                        </p:animEffect>
                                      </p:childTnLst>
                                    </p:cTn>
                                  </p:par>
                                  <p:par>
                                    <p:cTn id="52" presetID="6" presetClass="emph" presetSubtype="0" autoRev="1" fill="hold" grpId="1" nodeType="withEffect">
                                      <p:stCondLst>
                                        <p:cond delay="500"/>
                                      </p:stCondLst>
                                      <p:childTnLst>
                                        <p:animScale>
                                          <p:cBhvr>
                                            <p:cTn id="53" dur="150" fill="hold"/>
                                            <p:tgtEl>
                                              <p:spTgt spid="19"/>
                                            </p:tgtEl>
                                          </p:cBhvr>
                                          <p:by x="110000" y="110000"/>
                                        </p:animScale>
                                      </p:childTnLst>
                                    </p:cTn>
                                  </p:par>
                                  <p:par>
                                    <p:cTn id="54" presetID="53" presetClass="entr" presetSubtype="16" fill="hold" grpId="0" nodeType="withEffect">
                                      <p:stCondLst>
                                        <p:cond delay="400"/>
                                      </p:stCondLst>
                                      <p:childTnLst>
                                        <p:set>
                                          <p:cBhvr>
                                            <p:cTn id="55" dur="1" fill="hold">
                                              <p:stCondLst>
                                                <p:cond delay="0"/>
                                              </p:stCondLst>
                                            </p:cTn>
                                            <p:tgtEl>
                                              <p:spTgt spid="30"/>
                                            </p:tgtEl>
                                            <p:attrNameLst>
                                              <p:attrName>style.visibility</p:attrName>
                                            </p:attrNameLst>
                                          </p:cBhvr>
                                          <p:to>
                                            <p:strVal val="visible"/>
                                          </p:to>
                                        </p:set>
                                        <p:anim calcmode="lin" valueType="num">
                                          <p:cBhvr>
                                            <p:cTn id="56" dur="300" fill="hold"/>
                                            <p:tgtEl>
                                              <p:spTgt spid="30"/>
                                            </p:tgtEl>
                                            <p:attrNameLst>
                                              <p:attrName>ppt_w</p:attrName>
                                            </p:attrNameLst>
                                          </p:cBhvr>
                                          <p:tavLst>
                                            <p:tav tm="0">
                                              <p:val>
                                                <p:fltVal val="0"/>
                                              </p:val>
                                            </p:tav>
                                            <p:tav tm="100000">
                                              <p:val>
                                                <p:strVal val="#ppt_w"/>
                                              </p:val>
                                            </p:tav>
                                          </p:tavLst>
                                        </p:anim>
                                        <p:anim calcmode="lin" valueType="num">
                                          <p:cBhvr>
                                            <p:cTn id="57" dur="300" fill="hold"/>
                                            <p:tgtEl>
                                              <p:spTgt spid="30"/>
                                            </p:tgtEl>
                                            <p:attrNameLst>
                                              <p:attrName>ppt_h</p:attrName>
                                            </p:attrNameLst>
                                          </p:cBhvr>
                                          <p:tavLst>
                                            <p:tav tm="0">
                                              <p:val>
                                                <p:fltVal val="0"/>
                                              </p:val>
                                            </p:tav>
                                            <p:tav tm="100000">
                                              <p:val>
                                                <p:strVal val="#ppt_h"/>
                                              </p:val>
                                            </p:tav>
                                          </p:tavLst>
                                        </p:anim>
                                        <p:animEffect transition="in" filter="fade">
                                          <p:cBhvr>
                                            <p:cTn id="58" dur="300"/>
                                            <p:tgtEl>
                                              <p:spTgt spid="30"/>
                                            </p:tgtEl>
                                          </p:cBhvr>
                                        </p:animEffect>
                                      </p:childTnLst>
                                    </p:cTn>
                                  </p:par>
                                  <p:par>
                                    <p:cTn id="59" presetID="6" presetClass="emph" presetSubtype="0" autoRev="1" fill="hold" grpId="1" nodeType="withEffect">
                                      <p:stCondLst>
                                        <p:cond delay="700"/>
                                      </p:stCondLst>
                                      <p:childTnLst>
                                        <p:animScale>
                                          <p:cBhvr>
                                            <p:cTn id="60" dur="150" fill="hold"/>
                                            <p:tgtEl>
                                              <p:spTgt spid="30"/>
                                            </p:tgtEl>
                                          </p:cBhvr>
                                          <p:by x="110000" y="110000"/>
                                        </p:animScale>
                                      </p:childTnLst>
                                    </p:cTn>
                                  </p:par>
                                  <p:par>
                                    <p:cTn id="61" presetID="53" presetClass="entr" presetSubtype="16" fill="hold" grpId="0" nodeType="withEffect">
                                      <p:stCondLst>
                                        <p:cond delay="0"/>
                                      </p:stCondLst>
                                      <p:childTnLst>
                                        <p:set>
                                          <p:cBhvr>
                                            <p:cTn id="62" dur="1" fill="hold">
                                              <p:stCondLst>
                                                <p:cond delay="0"/>
                                              </p:stCondLst>
                                            </p:cTn>
                                            <p:tgtEl>
                                              <p:spTgt spid="16"/>
                                            </p:tgtEl>
                                            <p:attrNameLst>
                                              <p:attrName>style.visibility</p:attrName>
                                            </p:attrNameLst>
                                          </p:cBhvr>
                                          <p:to>
                                            <p:strVal val="visible"/>
                                          </p:to>
                                        </p:set>
                                        <p:anim calcmode="lin" valueType="num">
                                          <p:cBhvr>
                                            <p:cTn id="63" dur="300" fill="hold"/>
                                            <p:tgtEl>
                                              <p:spTgt spid="16"/>
                                            </p:tgtEl>
                                            <p:attrNameLst>
                                              <p:attrName>ppt_w</p:attrName>
                                            </p:attrNameLst>
                                          </p:cBhvr>
                                          <p:tavLst>
                                            <p:tav tm="0">
                                              <p:val>
                                                <p:fltVal val="0"/>
                                              </p:val>
                                            </p:tav>
                                            <p:tav tm="100000">
                                              <p:val>
                                                <p:strVal val="#ppt_w"/>
                                              </p:val>
                                            </p:tav>
                                          </p:tavLst>
                                        </p:anim>
                                        <p:anim calcmode="lin" valueType="num">
                                          <p:cBhvr>
                                            <p:cTn id="64" dur="300" fill="hold"/>
                                            <p:tgtEl>
                                              <p:spTgt spid="16"/>
                                            </p:tgtEl>
                                            <p:attrNameLst>
                                              <p:attrName>ppt_h</p:attrName>
                                            </p:attrNameLst>
                                          </p:cBhvr>
                                          <p:tavLst>
                                            <p:tav tm="0">
                                              <p:val>
                                                <p:fltVal val="0"/>
                                              </p:val>
                                            </p:tav>
                                            <p:tav tm="100000">
                                              <p:val>
                                                <p:strVal val="#ppt_h"/>
                                              </p:val>
                                            </p:tav>
                                          </p:tavLst>
                                        </p:anim>
                                        <p:animEffect transition="in" filter="fade">
                                          <p:cBhvr>
                                            <p:cTn id="65" dur="300"/>
                                            <p:tgtEl>
                                              <p:spTgt spid="16"/>
                                            </p:tgtEl>
                                          </p:cBhvr>
                                        </p:animEffect>
                                      </p:childTnLst>
                                    </p:cTn>
                                  </p:par>
                                  <p:par>
                                    <p:cTn id="66" presetID="6" presetClass="emph" presetSubtype="0" autoRev="1" fill="hold" grpId="1" nodeType="withEffect">
                                      <p:stCondLst>
                                        <p:cond delay="300"/>
                                      </p:stCondLst>
                                      <p:childTnLst>
                                        <p:animScale>
                                          <p:cBhvr>
                                            <p:cTn id="67" dur="150" fill="hold"/>
                                            <p:tgtEl>
                                              <p:spTgt spid="16"/>
                                            </p:tgtEl>
                                          </p:cBhvr>
                                          <p:by x="110000" y="110000"/>
                                        </p:animScale>
                                      </p:childTnLst>
                                    </p:cTn>
                                  </p:par>
                                  <p:par>
                                    <p:cTn id="68" presetID="53" presetClass="entr" presetSubtype="16" fill="hold" grpId="0" nodeType="withEffect">
                                      <p:stCondLst>
                                        <p:cond delay="0"/>
                                      </p:stCondLst>
                                      <p:childTnLst>
                                        <p:set>
                                          <p:cBhvr>
                                            <p:cTn id="69" dur="1" fill="hold">
                                              <p:stCondLst>
                                                <p:cond delay="0"/>
                                              </p:stCondLst>
                                            </p:cTn>
                                            <p:tgtEl>
                                              <p:spTgt spid="17"/>
                                            </p:tgtEl>
                                            <p:attrNameLst>
                                              <p:attrName>style.visibility</p:attrName>
                                            </p:attrNameLst>
                                          </p:cBhvr>
                                          <p:to>
                                            <p:strVal val="visible"/>
                                          </p:to>
                                        </p:set>
                                        <p:anim calcmode="lin" valueType="num">
                                          <p:cBhvr>
                                            <p:cTn id="70" dur="300" fill="hold"/>
                                            <p:tgtEl>
                                              <p:spTgt spid="17"/>
                                            </p:tgtEl>
                                            <p:attrNameLst>
                                              <p:attrName>ppt_w</p:attrName>
                                            </p:attrNameLst>
                                          </p:cBhvr>
                                          <p:tavLst>
                                            <p:tav tm="0">
                                              <p:val>
                                                <p:fltVal val="0"/>
                                              </p:val>
                                            </p:tav>
                                            <p:tav tm="100000">
                                              <p:val>
                                                <p:strVal val="#ppt_w"/>
                                              </p:val>
                                            </p:tav>
                                          </p:tavLst>
                                        </p:anim>
                                        <p:anim calcmode="lin" valueType="num">
                                          <p:cBhvr>
                                            <p:cTn id="71" dur="300" fill="hold"/>
                                            <p:tgtEl>
                                              <p:spTgt spid="17"/>
                                            </p:tgtEl>
                                            <p:attrNameLst>
                                              <p:attrName>ppt_h</p:attrName>
                                            </p:attrNameLst>
                                          </p:cBhvr>
                                          <p:tavLst>
                                            <p:tav tm="0">
                                              <p:val>
                                                <p:fltVal val="0"/>
                                              </p:val>
                                            </p:tav>
                                            <p:tav tm="100000">
                                              <p:val>
                                                <p:strVal val="#ppt_h"/>
                                              </p:val>
                                            </p:tav>
                                          </p:tavLst>
                                        </p:anim>
                                        <p:animEffect transition="in" filter="fade">
                                          <p:cBhvr>
                                            <p:cTn id="72" dur="300"/>
                                            <p:tgtEl>
                                              <p:spTgt spid="17"/>
                                            </p:tgtEl>
                                          </p:cBhvr>
                                        </p:animEffect>
                                      </p:childTnLst>
                                    </p:cTn>
                                  </p:par>
                                  <p:par>
                                    <p:cTn id="73" presetID="6" presetClass="emph" presetSubtype="0" autoRev="1" fill="hold" grpId="1" nodeType="withEffect">
                                      <p:stCondLst>
                                        <p:cond delay="300"/>
                                      </p:stCondLst>
                                      <p:childTnLst>
                                        <p:animScale>
                                          <p:cBhvr>
                                            <p:cTn id="74" dur="150" fill="hold"/>
                                            <p:tgtEl>
                                              <p:spTgt spid="17"/>
                                            </p:tgtEl>
                                          </p:cBhvr>
                                          <p:by x="110000" y="110000"/>
                                        </p:animScale>
                                      </p:childTnLst>
                                    </p:cTn>
                                  </p:par>
                                  <p:par>
                                    <p:cTn id="75" presetID="53" presetClass="entr" presetSubtype="16" fill="hold" grpId="0" nodeType="withEffect">
                                      <p:stCondLst>
                                        <p:cond delay="0"/>
                                      </p:stCondLst>
                                      <p:childTnLst>
                                        <p:set>
                                          <p:cBhvr>
                                            <p:cTn id="76" dur="1" fill="hold">
                                              <p:stCondLst>
                                                <p:cond delay="0"/>
                                              </p:stCondLst>
                                            </p:cTn>
                                            <p:tgtEl>
                                              <p:spTgt spid="15"/>
                                            </p:tgtEl>
                                            <p:attrNameLst>
                                              <p:attrName>style.visibility</p:attrName>
                                            </p:attrNameLst>
                                          </p:cBhvr>
                                          <p:to>
                                            <p:strVal val="visible"/>
                                          </p:to>
                                        </p:set>
                                        <p:anim calcmode="lin" valueType="num">
                                          <p:cBhvr>
                                            <p:cTn id="77" dur="300" fill="hold"/>
                                            <p:tgtEl>
                                              <p:spTgt spid="15"/>
                                            </p:tgtEl>
                                            <p:attrNameLst>
                                              <p:attrName>ppt_w</p:attrName>
                                            </p:attrNameLst>
                                          </p:cBhvr>
                                          <p:tavLst>
                                            <p:tav tm="0">
                                              <p:val>
                                                <p:fltVal val="0"/>
                                              </p:val>
                                            </p:tav>
                                            <p:tav tm="100000">
                                              <p:val>
                                                <p:strVal val="#ppt_w"/>
                                              </p:val>
                                            </p:tav>
                                          </p:tavLst>
                                        </p:anim>
                                        <p:anim calcmode="lin" valueType="num">
                                          <p:cBhvr>
                                            <p:cTn id="78" dur="300" fill="hold"/>
                                            <p:tgtEl>
                                              <p:spTgt spid="15"/>
                                            </p:tgtEl>
                                            <p:attrNameLst>
                                              <p:attrName>ppt_h</p:attrName>
                                            </p:attrNameLst>
                                          </p:cBhvr>
                                          <p:tavLst>
                                            <p:tav tm="0">
                                              <p:val>
                                                <p:fltVal val="0"/>
                                              </p:val>
                                            </p:tav>
                                            <p:tav tm="100000">
                                              <p:val>
                                                <p:strVal val="#ppt_h"/>
                                              </p:val>
                                            </p:tav>
                                          </p:tavLst>
                                        </p:anim>
                                        <p:animEffect transition="in" filter="fade">
                                          <p:cBhvr>
                                            <p:cTn id="79" dur="300"/>
                                            <p:tgtEl>
                                              <p:spTgt spid="15"/>
                                            </p:tgtEl>
                                          </p:cBhvr>
                                        </p:animEffect>
                                      </p:childTnLst>
                                    </p:cTn>
                                  </p:par>
                                  <p:par>
                                    <p:cTn id="80" presetID="6" presetClass="emph" presetSubtype="0" autoRev="1" fill="hold" grpId="1" nodeType="withEffect">
                                      <p:stCondLst>
                                        <p:cond delay="300"/>
                                      </p:stCondLst>
                                      <p:childTnLst>
                                        <p:animScale>
                                          <p:cBhvr>
                                            <p:cTn id="81" dur="150" fill="hold"/>
                                            <p:tgtEl>
                                              <p:spTgt spid="15"/>
                                            </p:tgtEl>
                                          </p:cBhvr>
                                          <p:by x="110000" y="110000"/>
                                        </p:animScale>
                                      </p:childTnLst>
                                    </p:cTn>
                                  </p:par>
                                  <p:par>
                                    <p:cTn id="82" presetID="53" presetClass="entr" presetSubtype="16" fill="hold" grpId="0" nodeType="withEffect">
                                      <p:stCondLst>
                                        <p:cond delay="200"/>
                                      </p:stCondLst>
                                      <p:childTnLst>
                                        <p:set>
                                          <p:cBhvr>
                                            <p:cTn id="83" dur="1" fill="hold">
                                              <p:stCondLst>
                                                <p:cond delay="0"/>
                                              </p:stCondLst>
                                            </p:cTn>
                                            <p:tgtEl>
                                              <p:spTgt spid="18"/>
                                            </p:tgtEl>
                                            <p:attrNameLst>
                                              <p:attrName>style.visibility</p:attrName>
                                            </p:attrNameLst>
                                          </p:cBhvr>
                                          <p:to>
                                            <p:strVal val="visible"/>
                                          </p:to>
                                        </p:set>
                                        <p:anim calcmode="lin" valueType="num">
                                          <p:cBhvr>
                                            <p:cTn id="84" dur="300" fill="hold"/>
                                            <p:tgtEl>
                                              <p:spTgt spid="18"/>
                                            </p:tgtEl>
                                            <p:attrNameLst>
                                              <p:attrName>ppt_w</p:attrName>
                                            </p:attrNameLst>
                                          </p:cBhvr>
                                          <p:tavLst>
                                            <p:tav tm="0">
                                              <p:val>
                                                <p:fltVal val="0"/>
                                              </p:val>
                                            </p:tav>
                                            <p:tav tm="100000">
                                              <p:val>
                                                <p:strVal val="#ppt_w"/>
                                              </p:val>
                                            </p:tav>
                                          </p:tavLst>
                                        </p:anim>
                                        <p:anim calcmode="lin" valueType="num">
                                          <p:cBhvr>
                                            <p:cTn id="85" dur="300" fill="hold"/>
                                            <p:tgtEl>
                                              <p:spTgt spid="18"/>
                                            </p:tgtEl>
                                            <p:attrNameLst>
                                              <p:attrName>ppt_h</p:attrName>
                                            </p:attrNameLst>
                                          </p:cBhvr>
                                          <p:tavLst>
                                            <p:tav tm="0">
                                              <p:val>
                                                <p:fltVal val="0"/>
                                              </p:val>
                                            </p:tav>
                                            <p:tav tm="100000">
                                              <p:val>
                                                <p:strVal val="#ppt_h"/>
                                              </p:val>
                                            </p:tav>
                                          </p:tavLst>
                                        </p:anim>
                                        <p:animEffect transition="in" filter="fade">
                                          <p:cBhvr>
                                            <p:cTn id="86" dur="300"/>
                                            <p:tgtEl>
                                              <p:spTgt spid="18"/>
                                            </p:tgtEl>
                                          </p:cBhvr>
                                        </p:animEffect>
                                      </p:childTnLst>
                                    </p:cTn>
                                  </p:par>
                                  <p:par>
                                    <p:cTn id="87" presetID="6" presetClass="emph" presetSubtype="0" autoRev="1" fill="hold" grpId="1" nodeType="withEffect">
                                      <p:stCondLst>
                                        <p:cond delay="500"/>
                                      </p:stCondLst>
                                      <p:childTnLst>
                                        <p:animScale>
                                          <p:cBhvr>
                                            <p:cTn id="88" dur="150" fill="hold"/>
                                            <p:tgtEl>
                                              <p:spTgt spid="18"/>
                                            </p:tgtEl>
                                          </p:cBhvr>
                                          <p:by x="110000" y="110000"/>
                                        </p:animScale>
                                      </p:childTnLst>
                                    </p:cTn>
                                  </p:par>
                                  <p:par>
                                    <p:cTn id="89" presetID="53" presetClass="entr" presetSubtype="16" fill="hold" grpId="0" nodeType="withEffect">
                                      <p:stCondLst>
                                        <p:cond delay="600"/>
                                      </p:stCondLst>
                                      <p:childTnLst>
                                        <p:set>
                                          <p:cBhvr>
                                            <p:cTn id="90" dur="1" fill="hold">
                                              <p:stCondLst>
                                                <p:cond delay="0"/>
                                              </p:stCondLst>
                                            </p:cTn>
                                            <p:tgtEl>
                                              <p:spTgt spid="20"/>
                                            </p:tgtEl>
                                            <p:attrNameLst>
                                              <p:attrName>style.visibility</p:attrName>
                                            </p:attrNameLst>
                                          </p:cBhvr>
                                          <p:to>
                                            <p:strVal val="visible"/>
                                          </p:to>
                                        </p:set>
                                        <p:anim calcmode="lin" valueType="num">
                                          <p:cBhvr>
                                            <p:cTn id="91" dur="300" fill="hold"/>
                                            <p:tgtEl>
                                              <p:spTgt spid="20"/>
                                            </p:tgtEl>
                                            <p:attrNameLst>
                                              <p:attrName>ppt_w</p:attrName>
                                            </p:attrNameLst>
                                          </p:cBhvr>
                                          <p:tavLst>
                                            <p:tav tm="0">
                                              <p:val>
                                                <p:fltVal val="0"/>
                                              </p:val>
                                            </p:tav>
                                            <p:tav tm="100000">
                                              <p:val>
                                                <p:strVal val="#ppt_w"/>
                                              </p:val>
                                            </p:tav>
                                          </p:tavLst>
                                        </p:anim>
                                        <p:anim calcmode="lin" valueType="num">
                                          <p:cBhvr>
                                            <p:cTn id="92" dur="300" fill="hold"/>
                                            <p:tgtEl>
                                              <p:spTgt spid="20"/>
                                            </p:tgtEl>
                                            <p:attrNameLst>
                                              <p:attrName>ppt_h</p:attrName>
                                            </p:attrNameLst>
                                          </p:cBhvr>
                                          <p:tavLst>
                                            <p:tav tm="0">
                                              <p:val>
                                                <p:fltVal val="0"/>
                                              </p:val>
                                            </p:tav>
                                            <p:tav tm="100000">
                                              <p:val>
                                                <p:strVal val="#ppt_h"/>
                                              </p:val>
                                            </p:tav>
                                          </p:tavLst>
                                        </p:anim>
                                        <p:animEffect transition="in" filter="fade">
                                          <p:cBhvr>
                                            <p:cTn id="93" dur="300"/>
                                            <p:tgtEl>
                                              <p:spTgt spid="20"/>
                                            </p:tgtEl>
                                          </p:cBhvr>
                                        </p:animEffect>
                                      </p:childTnLst>
                                    </p:cTn>
                                  </p:par>
                                  <p:par>
                                    <p:cTn id="94" presetID="6" presetClass="emph" presetSubtype="0" autoRev="1" fill="hold" grpId="1" nodeType="withEffect">
                                      <p:stCondLst>
                                        <p:cond delay="900"/>
                                      </p:stCondLst>
                                      <p:childTnLst>
                                        <p:animScale>
                                          <p:cBhvr>
                                            <p:cTn id="95" dur="150" fill="hold"/>
                                            <p:tgtEl>
                                              <p:spTgt spid="20"/>
                                            </p:tgtEl>
                                          </p:cBhvr>
                                          <p:by x="110000" y="110000"/>
                                        </p:animScale>
                                      </p:childTnLst>
                                    </p:cTn>
                                  </p:par>
                                  <p:par>
                                    <p:cTn id="96" presetID="53" presetClass="entr" presetSubtype="16" fill="hold" grpId="0" nodeType="withEffect">
                                      <p:stCondLst>
                                        <p:cond delay="200"/>
                                      </p:stCondLst>
                                      <p:childTnLst>
                                        <p:set>
                                          <p:cBhvr>
                                            <p:cTn id="97" dur="1" fill="hold">
                                              <p:stCondLst>
                                                <p:cond delay="0"/>
                                              </p:stCondLst>
                                            </p:cTn>
                                            <p:tgtEl>
                                              <p:spTgt spid="34"/>
                                            </p:tgtEl>
                                            <p:attrNameLst>
                                              <p:attrName>style.visibility</p:attrName>
                                            </p:attrNameLst>
                                          </p:cBhvr>
                                          <p:to>
                                            <p:strVal val="visible"/>
                                          </p:to>
                                        </p:set>
                                        <p:anim calcmode="lin" valueType="num">
                                          <p:cBhvr>
                                            <p:cTn id="98" dur="300" fill="hold"/>
                                            <p:tgtEl>
                                              <p:spTgt spid="34"/>
                                            </p:tgtEl>
                                            <p:attrNameLst>
                                              <p:attrName>ppt_w</p:attrName>
                                            </p:attrNameLst>
                                          </p:cBhvr>
                                          <p:tavLst>
                                            <p:tav tm="0">
                                              <p:val>
                                                <p:fltVal val="0"/>
                                              </p:val>
                                            </p:tav>
                                            <p:tav tm="100000">
                                              <p:val>
                                                <p:strVal val="#ppt_w"/>
                                              </p:val>
                                            </p:tav>
                                          </p:tavLst>
                                        </p:anim>
                                        <p:anim calcmode="lin" valueType="num">
                                          <p:cBhvr>
                                            <p:cTn id="99" dur="300" fill="hold"/>
                                            <p:tgtEl>
                                              <p:spTgt spid="34"/>
                                            </p:tgtEl>
                                            <p:attrNameLst>
                                              <p:attrName>ppt_h</p:attrName>
                                            </p:attrNameLst>
                                          </p:cBhvr>
                                          <p:tavLst>
                                            <p:tav tm="0">
                                              <p:val>
                                                <p:fltVal val="0"/>
                                              </p:val>
                                            </p:tav>
                                            <p:tav tm="100000">
                                              <p:val>
                                                <p:strVal val="#ppt_h"/>
                                              </p:val>
                                            </p:tav>
                                          </p:tavLst>
                                        </p:anim>
                                        <p:animEffect transition="in" filter="fade">
                                          <p:cBhvr>
                                            <p:cTn id="100" dur="300"/>
                                            <p:tgtEl>
                                              <p:spTgt spid="34"/>
                                            </p:tgtEl>
                                          </p:cBhvr>
                                        </p:animEffect>
                                      </p:childTnLst>
                                    </p:cTn>
                                  </p:par>
                                  <p:par>
                                    <p:cTn id="101" presetID="6" presetClass="emph" presetSubtype="0" autoRev="1" fill="hold" grpId="1" nodeType="withEffect">
                                      <p:stCondLst>
                                        <p:cond delay="500"/>
                                      </p:stCondLst>
                                      <p:childTnLst>
                                        <p:animScale>
                                          <p:cBhvr>
                                            <p:cTn id="102" dur="150" fill="hold"/>
                                            <p:tgtEl>
                                              <p:spTgt spid="34"/>
                                            </p:tgtEl>
                                          </p:cBhvr>
                                          <p:by x="110000" y="110000"/>
                                        </p:animScale>
                                      </p:childTnLst>
                                    </p:cTn>
                                  </p:par>
                                  <p:par>
                                    <p:cTn id="103" presetID="53" presetClass="entr" presetSubtype="16" fill="hold" grpId="0" nodeType="withEffect">
                                      <p:stCondLst>
                                        <p:cond delay="0"/>
                                      </p:stCondLst>
                                      <p:childTnLst>
                                        <p:set>
                                          <p:cBhvr>
                                            <p:cTn id="104" dur="1" fill="hold">
                                              <p:stCondLst>
                                                <p:cond delay="0"/>
                                              </p:stCondLst>
                                            </p:cTn>
                                            <p:tgtEl>
                                              <p:spTgt spid="14"/>
                                            </p:tgtEl>
                                            <p:attrNameLst>
                                              <p:attrName>style.visibility</p:attrName>
                                            </p:attrNameLst>
                                          </p:cBhvr>
                                          <p:to>
                                            <p:strVal val="visible"/>
                                          </p:to>
                                        </p:set>
                                        <p:anim calcmode="lin" valueType="num">
                                          <p:cBhvr>
                                            <p:cTn id="105" dur="300" fill="hold"/>
                                            <p:tgtEl>
                                              <p:spTgt spid="14"/>
                                            </p:tgtEl>
                                            <p:attrNameLst>
                                              <p:attrName>ppt_w</p:attrName>
                                            </p:attrNameLst>
                                          </p:cBhvr>
                                          <p:tavLst>
                                            <p:tav tm="0">
                                              <p:val>
                                                <p:fltVal val="0"/>
                                              </p:val>
                                            </p:tav>
                                            <p:tav tm="100000">
                                              <p:val>
                                                <p:strVal val="#ppt_w"/>
                                              </p:val>
                                            </p:tav>
                                          </p:tavLst>
                                        </p:anim>
                                        <p:anim calcmode="lin" valueType="num">
                                          <p:cBhvr>
                                            <p:cTn id="106" dur="300" fill="hold"/>
                                            <p:tgtEl>
                                              <p:spTgt spid="14"/>
                                            </p:tgtEl>
                                            <p:attrNameLst>
                                              <p:attrName>ppt_h</p:attrName>
                                            </p:attrNameLst>
                                          </p:cBhvr>
                                          <p:tavLst>
                                            <p:tav tm="0">
                                              <p:val>
                                                <p:fltVal val="0"/>
                                              </p:val>
                                            </p:tav>
                                            <p:tav tm="100000">
                                              <p:val>
                                                <p:strVal val="#ppt_h"/>
                                              </p:val>
                                            </p:tav>
                                          </p:tavLst>
                                        </p:anim>
                                        <p:animEffect transition="in" filter="fade">
                                          <p:cBhvr>
                                            <p:cTn id="107" dur="300"/>
                                            <p:tgtEl>
                                              <p:spTgt spid="14"/>
                                            </p:tgtEl>
                                          </p:cBhvr>
                                        </p:animEffect>
                                      </p:childTnLst>
                                    </p:cTn>
                                  </p:par>
                                  <p:par>
                                    <p:cTn id="108" presetID="6" presetClass="emph" presetSubtype="0" autoRev="1" fill="hold" grpId="1" nodeType="withEffect">
                                      <p:stCondLst>
                                        <p:cond delay="300"/>
                                      </p:stCondLst>
                                      <p:childTnLst>
                                        <p:animScale>
                                          <p:cBhvr>
                                            <p:cTn id="109" dur="150" fill="hold"/>
                                            <p:tgtEl>
                                              <p:spTgt spid="14"/>
                                            </p:tgtEl>
                                          </p:cBhvr>
                                          <p:by x="110000" y="110000"/>
                                        </p:animScale>
                                      </p:childTnLst>
                                    </p:cTn>
                                  </p:par>
                                  <p:par>
                                    <p:cTn id="110" presetID="53" presetClass="entr" presetSubtype="16" fill="hold" grpId="0" nodeType="withEffect">
                                      <p:stCondLst>
                                        <p:cond delay="400"/>
                                      </p:stCondLst>
                                      <p:childTnLst>
                                        <p:set>
                                          <p:cBhvr>
                                            <p:cTn id="111" dur="1" fill="hold">
                                              <p:stCondLst>
                                                <p:cond delay="0"/>
                                              </p:stCondLst>
                                            </p:cTn>
                                            <p:tgtEl>
                                              <p:spTgt spid="31"/>
                                            </p:tgtEl>
                                            <p:attrNameLst>
                                              <p:attrName>style.visibility</p:attrName>
                                            </p:attrNameLst>
                                          </p:cBhvr>
                                          <p:to>
                                            <p:strVal val="visible"/>
                                          </p:to>
                                        </p:set>
                                        <p:anim calcmode="lin" valueType="num">
                                          <p:cBhvr>
                                            <p:cTn id="112" dur="300" fill="hold"/>
                                            <p:tgtEl>
                                              <p:spTgt spid="31"/>
                                            </p:tgtEl>
                                            <p:attrNameLst>
                                              <p:attrName>ppt_w</p:attrName>
                                            </p:attrNameLst>
                                          </p:cBhvr>
                                          <p:tavLst>
                                            <p:tav tm="0">
                                              <p:val>
                                                <p:fltVal val="0"/>
                                              </p:val>
                                            </p:tav>
                                            <p:tav tm="100000">
                                              <p:val>
                                                <p:strVal val="#ppt_w"/>
                                              </p:val>
                                            </p:tav>
                                          </p:tavLst>
                                        </p:anim>
                                        <p:anim calcmode="lin" valueType="num">
                                          <p:cBhvr>
                                            <p:cTn id="113" dur="300" fill="hold"/>
                                            <p:tgtEl>
                                              <p:spTgt spid="31"/>
                                            </p:tgtEl>
                                            <p:attrNameLst>
                                              <p:attrName>ppt_h</p:attrName>
                                            </p:attrNameLst>
                                          </p:cBhvr>
                                          <p:tavLst>
                                            <p:tav tm="0">
                                              <p:val>
                                                <p:fltVal val="0"/>
                                              </p:val>
                                            </p:tav>
                                            <p:tav tm="100000">
                                              <p:val>
                                                <p:strVal val="#ppt_h"/>
                                              </p:val>
                                            </p:tav>
                                          </p:tavLst>
                                        </p:anim>
                                        <p:animEffect transition="in" filter="fade">
                                          <p:cBhvr>
                                            <p:cTn id="114" dur="300"/>
                                            <p:tgtEl>
                                              <p:spTgt spid="31"/>
                                            </p:tgtEl>
                                          </p:cBhvr>
                                        </p:animEffect>
                                      </p:childTnLst>
                                    </p:cTn>
                                  </p:par>
                                  <p:par>
                                    <p:cTn id="115" presetID="6" presetClass="emph" presetSubtype="0" autoRev="1" fill="hold" grpId="1" nodeType="withEffect">
                                      <p:stCondLst>
                                        <p:cond delay="700"/>
                                      </p:stCondLst>
                                      <p:childTnLst>
                                        <p:animScale>
                                          <p:cBhvr>
                                            <p:cTn id="116" dur="150" fill="hold"/>
                                            <p:tgtEl>
                                              <p:spTgt spid="31"/>
                                            </p:tgtEl>
                                          </p:cBhvr>
                                          <p:by x="110000" y="110000"/>
                                        </p:animScale>
                                      </p:childTnLst>
                                    </p:cTn>
                                  </p:par>
                                  <p:par>
                                    <p:cTn id="117" presetID="53" presetClass="entr" presetSubtype="16" fill="hold" grpId="0" nodeType="withEffect">
                                      <p:stCondLst>
                                        <p:cond delay="100"/>
                                      </p:stCondLst>
                                      <p:childTnLst>
                                        <p:set>
                                          <p:cBhvr>
                                            <p:cTn id="118" dur="1" fill="hold">
                                              <p:stCondLst>
                                                <p:cond delay="0"/>
                                              </p:stCondLst>
                                            </p:cTn>
                                            <p:tgtEl>
                                              <p:spTgt spid="32"/>
                                            </p:tgtEl>
                                            <p:attrNameLst>
                                              <p:attrName>style.visibility</p:attrName>
                                            </p:attrNameLst>
                                          </p:cBhvr>
                                          <p:to>
                                            <p:strVal val="visible"/>
                                          </p:to>
                                        </p:set>
                                        <p:anim calcmode="lin" valueType="num">
                                          <p:cBhvr>
                                            <p:cTn id="119" dur="300" fill="hold"/>
                                            <p:tgtEl>
                                              <p:spTgt spid="32"/>
                                            </p:tgtEl>
                                            <p:attrNameLst>
                                              <p:attrName>ppt_w</p:attrName>
                                            </p:attrNameLst>
                                          </p:cBhvr>
                                          <p:tavLst>
                                            <p:tav tm="0">
                                              <p:val>
                                                <p:fltVal val="0"/>
                                              </p:val>
                                            </p:tav>
                                            <p:tav tm="100000">
                                              <p:val>
                                                <p:strVal val="#ppt_w"/>
                                              </p:val>
                                            </p:tav>
                                          </p:tavLst>
                                        </p:anim>
                                        <p:anim calcmode="lin" valueType="num">
                                          <p:cBhvr>
                                            <p:cTn id="120" dur="300" fill="hold"/>
                                            <p:tgtEl>
                                              <p:spTgt spid="32"/>
                                            </p:tgtEl>
                                            <p:attrNameLst>
                                              <p:attrName>ppt_h</p:attrName>
                                            </p:attrNameLst>
                                          </p:cBhvr>
                                          <p:tavLst>
                                            <p:tav tm="0">
                                              <p:val>
                                                <p:fltVal val="0"/>
                                              </p:val>
                                            </p:tav>
                                            <p:tav tm="100000">
                                              <p:val>
                                                <p:strVal val="#ppt_h"/>
                                              </p:val>
                                            </p:tav>
                                          </p:tavLst>
                                        </p:anim>
                                        <p:animEffect transition="in" filter="fade">
                                          <p:cBhvr>
                                            <p:cTn id="121" dur="300"/>
                                            <p:tgtEl>
                                              <p:spTgt spid="32"/>
                                            </p:tgtEl>
                                          </p:cBhvr>
                                        </p:animEffect>
                                      </p:childTnLst>
                                    </p:cTn>
                                  </p:par>
                                  <p:par>
                                    <p:cTn id="122" presetID="6" presetClass="emph" presetSubtype="0" autoRev="1" fill="hold" grpId="1" nodeType="withEffect">
                                      <p:stCondLst>
                                        <p:cond delay="400"/>
                                      </p:stCondLst>
                                      <p:childTnLst>
                                        <p:animScale>
                                          <p:cBhvr>
                                            <p:cTn id="123" dur="150" fill="hold"/>
                                            <p:tgtEl>
                                              <p:spTgt spid="32"/>
                                            </p:tgtEl>
                                          </p:cBhvr>
                                          <p:by x="110000" y="110000"/>
                                        </p:animScale>
                                      </p:childTnLst>
                                    </p:cTn>
                                  </p:par>
                                  <p:par>
                                    <p:cTn id="124" presetID="53" presetClass="entr" presetSubtype="16" fill="hold" grpId="0" nodeType="withEffect">
                                      <p:stCondLst>
                                        <p:cond delay="300"/>
                                      </p:stCondLst>
                                      <p:childTnLst>
                                        <p:set>
                                          <p:cBhvr>
                                            <p:cTn id="125" dur="1" fill="hold">
                                              <p:stCondLst>
                                                <p:cond delay="0"/>
                                              </p:stCondLst>
                                            </p:cTn>
                                            <p:tgtEl>
                                              <p:spTgt spid="22"/>
                                            </p:tgtEl>
                                            <p:attrNameLst>
                                              <p:attrName>style.visibility</p:attrName>
                                            </p:attrNameLst>
                                          </p:cBhvr>
                                          <p:to>
                                            <p:strVal val="visible"/>
                                          </p:to>
                                        </p:set>
                                        <p:anim calcmode="lin" valueType="num">
                                          <p:cBhvr>
                                            <p:cTn id="126" dur="300" fill="hold"/>
                                            <p:tgtEl>
                                              <p:spTgt spid="22"/>
                                            </p:tgtEl>
                                            <p:attrNameLst>
                                              <p:attrName>ppt_w</p:attrName>
                                            </p:attrNameLst>
                                          </p:cBhvr>
                                          <p:tavLst>
                                            <p:tav tm="0">
                                              <p:val>
                                                <p:fltVal val="0"/>
                                              </p:val>
                                            </p:tav>
                                            <p:tav tm="100000">
                                              <p:val>
                                                <p:strVal val="#ppt_w"/>
                                              </p:val>
                                            </p:tav>
                                          </p:tavLst>
                                        </p:anim>
                                        <p:anim calcmode="lin" valueType="num">
                                          <p:cBhvr>
                                            <p:cTn id="127" dur="300" fill="hold"/>
                                            <p:tgtEl>
                                              <p:spTgt spid="22"/>
                                            </p:tgtEl>
                                            <p:attrNameLst>
                                              <p:attrName>ppt_h</p:attrName>
                                            </p:attrNameLst>
                                          </p:cBhvr>
                                          <p:tavLst>
                                            <p:tav tm="0">
                                              <p:val>
                                                <p:fltVal val="0"/>
                                              </p:val>
                                            </p:tav>
                                            <p:tav tm="100000">
                                              <p:val>
                                                <p:strVal val="#ppt_h"/>
                                              </p:val>
                                            </p:tav>
                                          </p:tavLst>
                                        </p:anim>
                                        <p:animEffect transition="in" filter="fade">
                                          <p:cBhvr>
                                            <p:cTn id="128" dur="300"/>
                                            <p:tgtEl>
                                              <p:spTgt spid="22"/>
                                            </p:tgtEl>
                                          </p:cBhvr>
                                        </p:animEffect>
                                      </p:childTnLst>
                                    </p:cTn>
                                  </p:par>
                                  <p:par>
                                    <p:cTn id="129" presetID="6" presetClass="emph" presetSubtype="0" autoRev="1" fill="hold" grpId="1" nodeType="withEffect">
                                      <p:stCondLst>
                                        <p:cond delay="600"/>
                                      </p:stCondLst>
                                      <p:childTnLst>
                                        <p:animScale>
                                          <p:cBhvr>
                                            <p:cTn id="130" dur="150" fill="hold"/>
                                            <p:tgtEl>
                                              <p:spTgt spid="22"/>
                                            </p:tgtEl>
                                          </p:cBhvr>
                                          <p:by x="110000" y="110000"/>
                                        </p:animScale>
                                      </p:childTnLst>
                                    </p:cTn>
                                  </p:par>
                                  <p:par>
                                    <p:cTn id="131" presetID="53" presetClass="entr" presetSubtype="16" fill="hold" grpId="0" nodeType="withEffect">
                                      <p:stCondLst>
                                        <p:cond delay="0"/>
                                      </p:stCondLst>
                                      <p:childTnLst>
                                        <p:set>
                                          <p:cBhvr>
                                            <p:cTn id="132" dur="1" fill="hold">
                                              <p:stCondLst>
                                                <p:cond delay="0"/>
                                              </p:stCondLst>
                                            </p:cTn>
                                            <p:tgtEl>
                                              <p:spTgt spid="33"/>
                                            </p:tgtEl>
                                            <p:attrNameLst>
                                              <p:attrName>style.visibility</p:attrName>
                                            </p:attrNameLst>
                                          </p:cBhvr>
                                          <p:to>
                                            <p:strVal val="visible"/>
                                          </p:to>
                                        </p:set>
                                        <p:anim calcmode="lin" valueType="num">
                                          <p:cBhvr>
                                            <p:cTn id="133" dur="300" fill="hold"/>
                                            <p:tgtEl>
                                              <p:spTgt spid="33"/>
                                            </p:tgtEl>
                                            <p:attrNameLst>
                                              <p:attrName>ppt_w</p:attrName>
                                            </p:attrNameLst>
                                          </p:cBhvr>
                                          <p:tavLst>
                                            <p:tav tm="0">
                                              <p:val>
                                                <p:fltVal val="0"/>
                                              </p:val>
                                            </p:tav>
                                            <p:tav tm="100000">
                                              <p:val>
                                                <p:strVal val="#ppt_w"/>
                                              </p:val>
                                            </p:tav>
                                          </p:tavLst>
                                        </p:anim>
                                        <p:anim calcmode="lin" valueType="num">
                                          <p:cBhvr>
                                            <p:cTn id="134" dur="300" fill="hold"/>
                                            <p:tgtEl>
                                              <p:spTgt spid="33"/>
                                            </p:tgtEl>
                                            <p:attrNameLst>
                                              <p:attrName>ppt_h</p:attrName>
                                            </p:attrNameLst>
                                          </p:cBhvr>
                                          <p:tavLst>
                                            <p:tav tm="0">
                                              <p:val>
                                                <p:fltVal val="0"/>
                                              </p:val>
                                            </p:tav>
                                            <p:tav tm="100000">
                                              <p:val>
                                                <p:strVal val="#ppt_h"/>
                                              </p:val>
                                            </p:tav>
                                          </p:tavLst>
                                        </p:anim>
                                        <p:animEffect transition="in" filter="fade">
                                          <p:cBhvr>
                                            <p:cTn id="135" dur="300"/>
                                            <p:tgtEl>
                                              <p:spTgt spid="33"/>
                                            </p:tgtEl>
                                          </p:cBhvr>
                                        </p:animEffect>
                                      </p:childTnLst>
                                    </p:cTn>
                                  </p:par>
                                  <p:par>
                                    <p:cTn id="136" presetID="6" presetClass="emph" presetSubtype="0" autoRev="1" fill="hold" grpId="1" nodeType="withEffect">
                                      <p:stCondLst>
                                        <p:cond delay="300"/>
                                      </p:stCondLst>
                                      <p:childTnLst>
                                        <p:animScale>
                                          <p:cBhvr>
                                            <p:cTn id="137" dur="150" fill="hold"/>
                                            <p:tgtEl>
                                              <p:spTgt spid="33"/>
                                            </p:tgtEl>
                                          </p:cBhvr>
                                          <p:by x="110000" y="110000"/>
                                        </p:animScale>
                                      </p:childTnLst>
                                    </p:cTn>
                                  </p:par>
                                  <p:par>
                                    <p:cTn id="138" presetID="53" presetClass="entr" presetSubtype="16" fill="hold" grpId="0" nodeType="withEffect">
                                      <p:stCondLst>
                                        <p:cond delay="200"/>
                                      </p:stCondLst>
                                      <p:childTnLst>
                                        <p:set>
                                          <p:cBhvr>
                                            <p:cTn id="139" dur="1" fill="hold">
                                              <p:stCondLst>
                                                <p:cond delay="0"/>
                                              </p:stCondLst>
                                            </p:cTn>
                                            <p:tgtEl>
                                              <p:spTgt spid="23"/>
                                            </p:tgtEl>
                                            <p:attrNameLst>
                                              <p:attrName>style.visibility</p:attrName>
                                            </p:attrNameLst>
                                          </p:cBhvr>
                                          <p:to>
                                            <p:strVal val="visible"/>
                                          </p:to>
                                        </p:set>
                                        <p:anim calcmode="lin" valueType="num">
                                          <p:cBhvr>
                                            <p:cTn id="140" dur="300" fill="hold"/>
                                            <p:tgtEl>
                                              <p:spTgt spid="23"/>
                                            </p:tgtEl>
                                            <p:attrNameLst>
                                              <p:attrName>ppt_w</p:attrName>
                                            </p:attrNameLst>
                                          </p:cBhvr>
                                          <p:tavLst>
                                            <p:tav tm="0">
                                              <p:val>
                                                <p:fltVal val="0"/>
                                              </p:val>
                                            </p:tav>
                                            <p:tav tm="100000">
                                              <p:val>
                                                <p:strVal val="#ppt_w"/>
                                              </p:val>
                                            </p:tav>
                                          </p:tavLst>
                                        </p:anim>
                                        <p:anim calcmode="lin" valueType="num">
                                          <p:cBhvr>
                                            <p:cTn id="141" dur="300" fill="hold"/>
                                            <p:tgtEl>
                                              <p:spTgt spid="23"/>
                                            </p:tgtEl>
                                            <p:attrNameLst>
                                              <p:attrName>ppt_h</p:attrName>
                                            </p:attrNameLst>
                                          </p:cBhvr>
                                          <p:tavLst>
                                            <p:tav tm="0">
                                              <p:val>
                                                <p:fltVal val="0"/>
                                              </p:val>
                                            </p:tav>
                                            <p:tav tm="100000">
                                              <p:val>
                                                <p:strVal val="#ppt_h"/>
                                              </p:val>
                                            </p:tav>
                                          </p:tavLst>
                                        </p:anim>
                                        <p:animEffect transition="in" filter="fade">
                                          <p:cBhvr>
                                            <p:cTn id="142" dur="300"/>
                                            <p:tgtEl>
                                              <p:spTgt spid="23"/>
                                            </p:tgtEl>
                                          </p:cBhvr>
                                        </p:animEffect>
                                      </p:childTnLst>
                                    </p:cTn>
                                  </p:par>
                                  <p:par>
                                    <p:cTn id="143" presetID="6" presetClass="emph" presetSubtype="0" autoRev="1" fill="hold" grpId="1" nodeType="withEffect">
                                      <p:stCondLst>
                                        <p:cond delay="500"/>
                                      </p:stCondLst>
                                      <p:childTnLst>
                                        <p:animScale>
                                          <p:cBhvr>
                                            <p:cTn id="144" dur="150" fill="hold"/>
                                            <p:tgtEl>
                                              <p:spTgt spid="23"/>
                                            </p:tgtEl>
                                          </p:cBhvr>
                                          <p:by x="110000" y="110000"/>
                                        </p:animScale>
                                      </p:childTnLst>
                                    </p:cTn>
                                  </p:par>
                                  <p:par>
                                    <p:cTn id="145" presetID="53" presetClass="entr" presetSubtype="16" fill="hold" grpId="0" nodeType="withEffect">
                                      <p:stCondLst>
                                        <p:cond delay="600"/>
                                      </p:stCondLst>
                                      <p:childTnLst>
                                        <p:set>
                                          <p:cBhvr>
                                            <p:cTn id="146" dur="1" fill="hold">
                                              <p:stCondLst>
                                                <p:cond delay="0"/>
                                              </p:stCondLst>
                                            </p:cTn>
                                            <p:tgtEl>
                                              <p:spTgt spid="24"/>
                                            </p:tgtEl>
                                            <p:attrNameLst>
                                              <p:attrName>style.visibility</p:attrName>
                                            </p:attrNameLst>
                                          </p:cBhvr>
                                          <p:to>
                                            <p:strVal val="visible"/>
                                          </p:to>
                                        </p:set>
                                        <p:anim calcmode="lin" valueType="num">
                                          <p:cBhvr>
                                            <p:cTn id="147" dur="300" fill="hold"/>
                                            <p:tgtEl>
                                              <p:spTgt spid="24"/>
                                            </p:tgtEl>
                                            <p:attrNameLst>
                                              <p:attrName>ppt_w</p:attrName>
                                            </p:attrNameLst>
                                          </p:cBhvr>
                                          <p:tavLst>
                                            <p:tav tm="0">
                                              <p:val>
                                                <p:fltVal val="0"/>
                                              </p:val>
                                            </p:tav>
                                            <p:tav tm="100000">
                                              <p:val>
                                                <p:strVal val="#ppt_w"/>
                                              </p:val>
                                            </p:tav>
                                          </p:tavLst>
                                        </p:anim>
                                        <p:anim calcmode="lin" valueType="num">
                                          <p:cBhvr>
                                            <p:cTn id="148" dur="300" fill="hold"/>
                                            <p:tgtEl>
                                              <p:spTgt spid="24"/>
                                            </p:tgtEl>
                                            <p:attrNameLst>
                                              <p:attrName>ppt_h</p:attrName>
                                            </p:attrNameLst>
                                          </p:cBhvr>
                                          <p:tavLst>
                                            <p:tav tm="0">
                                              <p:val>
                                                <p:fltVal val="0"/>
                                              </p:val>
                                            </p:tav>
                                            <p:tav tm="100000">
                                              <p:val>
                                                <p:strVal val="#ppt_h"/>
                                              </p:val>
                                            </p:tav>
                                          </p:tavLst>
                                        </p:anim>
                                        <p:animEffect transition="in" filter="fade">
                                          <p:cBhvr>
                                            <p:cTn id="149" dur="300"/>
                                            <p:tgtEl>
                                              <p:spTgt spid="24"/>
                                            </p:tgtEl>
                                          </p:cBhvr>
                                        </p:animEffect>
                                      </p:childTnLst>
                                    </p:cTn>
                                  </p:par>
                                  <p:par>
                                    <p:cTn id="150" presetID="6" presetClass="emph" presetSubtype="0" autoRev="1" fill="hold" grpId="1" nodeType="withEffect">
                                      <p:stCondLst>
                                        <p:cond delay="900"/>
                                      </p:stCondLst>
                                      <p:childTnLst>
                                        <p:animScale>
                                          <p:cBhvr>
                                            <p:cTn id="151" dur="150" fill="hold"/>
                                            <p:tgtEl>
                                              <p:spTgt spid="24"/>
                                            </p:tgtEl>
                                          </p:cBhvr>
                                          <p:by x="110000" y="110000"/>
                                        </p:animScale>
                                      </p:childTnLst>
                                    </p:cTn>
                                  </p:par>
                                  <p:par>
                                    <p:cTn id="152" presetID="53" presetClass="entr" presetSubtype="16" fill="hold" grpId="0" nodeType="withEffect">
                                      <p:stCondLst>
                                        <p:cond delay="100"/>
                                      </p:stCondLst>
                                      <p:childTnLst>
                                        <p:set>
                                          <p:cBhvr>
                                            <p:cTn id="153" dur="1" fill="hold">
                                              <p:stCondLst>
                                                <p:cond delay="0"/>
                                              </p:stCondLst>
                                            </p:cTn>
                                            <p:tgtEl>
                                              <p:spTgt spid="29"/>
                                            </p:tgtEl>
                                            <p:attrNameLst>
                                              <p:attrName>style.visibility</p:attrName>
                                            </p:attrNameLst>
                                          </p:cBhvr>
                                          <p:to>
                                            <p:strVal val="visible"/>
                                          </p:to>
                                        </p:set>
                                        <p:anim calcmode="lin" valueType="num">
                                          <p:cBhvr>
                                            <p:cTn id="154" dur="300" fill="hold"/>
                                            <p:tgtEl>
                                              <p:spTgt spid="29"/>
                                            </p:tgtEl>
                                            <p:attrNameLst>
                                              <p:attrName>ppt_w</p:attrName>
                                            </p:attrNameLst>
                                          </p:cBhvr>
                                          <p:tavLst>
                                            <p:tav tm="0">
                                              <p:val>
                                                <p:fltVal val="0"/>
                                              </p:val>
                                            </p:tav>
                                            <p:tav tm="100000">
                                              <p:val>
                                                <p:strVal val="#ppt_w"/>
                                              </p:val>
                                            </p:tav>
                                          </p:tavLst>
                                        </p:anim>
                                        <p:anim calcmode="lin" valueType="num">
                                          <p:cBhvr>
                                            <p:cTn id="155" dur="300" fill="hold"/>
                                            <p:tgtEl>
                                              <p:spTgt spid="29"/>
                                            </p:tgtEl>
                                            <p:attrNameLst>
                                              <p:attrName>ppt_h</p:attrName>
                                            </p:attrNameLst>
                                          </p:cBhvr>
                                          <p:tavLst>
                                            <p:tav tm="0">
                                              <p:val>
                                                <p:fltVal val="0"/>
                                              </p:val>
                                            </p:tav>
                                            <p:tav tm="100000">
                                              <p:val>
                                                <p:strVal val="#ppt_h"/>
                                              </p:val>
                                            </p:tav>
                                          </p:tavLst>
                                        </p:anim>
                                        <p:animEffect transition="in" filter="fade">
                                          <p:cBhvr>
                                            <p:cTn id="156" dur="300"/>
                                            <p:tgtEl>
                                              <p:spTgt spid="29"/>
                                            </p:tgtEl>
                                          </p:cBhvr>
                                        </p:animEffect>
                                      </p:childTnLst>
                                    </p:cTn>
                                  </p:par>
                                  <p:par>
                                    <p:cTn id="157" presetID="6" presetClass="emph" presetSubtype="0" autoRev="1" fill="hold" grpId="1" nodeType="withEffect">
                                      <p:stCondLst>
                                        <p:cond delay="400"/>
                                      </p:stCondLst>
                                      <p:childTnLst>
                                        <p:animScale>
                                          <p:cBhvr>
                                            <p:cTn id="158" dur="150" fill="hold"/>
                                            <p:tgtEl>
                                              <p:spTgt spid="29"/>
                                            </p:tgtEl>
                                          </p:cBhvr>
                                          <p:by x="110000" y="110000"/>
                                        </p:animScale>
                                      </p:childTnLst>
                                    </p:cTn>
                                  </p:par>
                                  <p:par>
                                    <p:cTn id="159" presetID="53" presetClass="entr" presetSubtype="16" fill="hold" grpId="0" nodeType="withEffect">
                                      <p:stCondLst>
                                        <p:cond delay="0"/>
                                      </p:stCondLst>
                                      <p:childTnLst>
                                        <p:set>
                                          <p:cBhvr>
                                            <p:cTn id="160" dur="1" fill="hold">
                                              <p:stCondLst>
                                                <p:cond delay="0"/>
                                              </p:stCondLst>
                                            </p:cTn>
                                            <p:tgtEl>
                                              <p:spTgt spid="25"/>
                                            </p:tgtEl>
                                            <p:attrNameLst>
                                              <p:attrName>style.visibility</p:attrName>
                                            </p:attrNameLst>
                                          </p:cBhvr>
                                          <p:to>
                                            <p:strVal val="visible"/>
                                          </p:to>
                                        </p:set>
                                        <p:anim calcmode="lin" valueType="num">
                                          <p:cBhvr>
                                            <p:cTn id="161" dur="300" fill="hold"/>
                                            <p:tgtEl>
                                              <p:spTgt spid="25"/>
                                            </p:tgtEl>
                                            <p:attrNameLst>
                                              <p:attrName>ppt_w</p:attrName>
                                            </p:attrNameLst>
                                          </p:cBhvr>
                                          <p:tavLst>
                                            <p:tav tm="0">
                                              <p:val>
                                                <p:fltVal val="0"/>
                                              </p:val>
                                            </p:tav>
                                            <p:tav tm="100000">
                                              <p:val>
                                                <p:strVal val="#ppt_w"/>
                                              </p:val>
                                            </p:tav>
                                          </p:tavLst>
                                        </p:anim>
                                        <p:anim calcmode="lin" valueType="num">
                                          <p:cBhvr>
                                            <p:cTn id="162" dur="300" fill="hold"/>
                                            <p:tgtEl>
                                              <p:spTgt spid="25"/>
                                            </p:tgtEl>
                                            <p:attrNameLst>
                                              <p:attrName>ppt_h</p:attrName>
                                            </p:attrNameLst>
                                          </p:cBhvr>
                                          <p:tavLst>
                                            <p:tav tm="0">
                                              <p:val>
                                                <p:fltVal val="0"/>
                                              </p:val>
                                            </p:tav>
                                            <p:tav tm="100000">
                                              <p:val>
                                                <p:strVal val="#ppt_h"/>
                                              </p:val>
                                            </p:tav>
                                          </p:tavLst>
                                        </p:anim>
                                        <p:animEffect transition="in" filter="fade">
                                          <p:cBhvr>
                                            <p:cTn id="163" dur="300"/>
                                            <p:tgtEl>
                                              <p:spTgt spid="25"/>
                                            </p:tgtEl>
                                          </p:cBhvr>
                                        </p:animEffect>
                                      </p:childTnLst>
                                    </p:cTn>
                                  </p:par>
                                  <p:par>
                                    <p:cTn id="164" presetID="6" presetClass="emph" presetSubtype="0" autoRev="1" fill="hold" grpId="1" nodeType="withEffect">
                                      <p:stCondLst>
                                        <p:cond delay="300"/>
                                      </p:stCondLst>
                                      <p:childTnLst>
                                        <p:animScale>
                                          <p:cBhvr>
                                            <p:cTn id="165" dur="150" fill="hold"/>
                                            <p:tgtEl>
                                              <p:spTgt spid="25"/>
                                            </p:tgtEl>
                                          </p:cBhvr>
                                          <p:by x="110000" y="110000"/>
                                        </p:animScale>
                                      </p:childTnLst>
                                    </p:cTn>
                                  </p:par>
                                  <p:par>
                                    <p:cTn id="166" presetID="53" presetClass="entr" presetSubtype="16" fill="hold" grpId="0" nodeType="withEffect">
                                      <p:stCondLst>
                                        <p:cond delay="500"/>
                                      </p:stCondLst>
                                      <p:childTnLst>
                                        <p:set>
                                          <p:cBhvr>
                                            <p:cTn id="167" dur="1" fill="hold">
                                              <p:stCondLst>
                                                <p:cond delay="0"/>
                                              </p:stCondLst>
                                            </p:cTn>
                                            <p:tgtEl>
                                              <p:spTgt spid="27"/>
                                            </p:tgtEl>
                                            <p:attrNameLst>
                                              <p:attrName>style.visibility</p:attrName>
                                            </p:attrNameLst>
                                          </p:cBhvr>
                                          <p:to>
                                            <p:strVal val="visible"/>
                                          </p:to>
                                        </p:set>
                                        <p:anim calcmode="lin" valueType="num">
                                          <p:cBhvr>
                                            <p:cTn id="168" dur="300" fill="hold"/>
                                            <p:tgtEl>
                                              <p:spTgt spid="27"/>
                                            </p:tgtEl>
                                            <p:attrNameLst>
                                              <p:attrName>ppt_w</p:attrName>
                                            </p:attrNameLst>
                                          </p:cBhvr>
                                          <p:tavLst>
                                            <p:tav tm="0">
                                              <p:val>
                                                <p:fltVal val="0"/>
                                              </p:val>
                                            </p:tav>
                                            <p:tav tm="100000">
                                              <p:val>
                                                <p:strVal val="#ppt_w"/>
                                              </p:val>
                                            </p:tav>
                                          </p:tavLst>
                                        </p:anim>
                                        <p:anim calcmode="lin" valueType="num">
                                          <p:cBhvr>
                                            <p:cTn id="169" dur="300" fill="hold"/>
                                            <p:tgtEl>
                                              <p:spTgt spid="27"/>
                                            </p:tgtEl>
                                            <p:attrNameLst>
                                              <p:attrName>ppt_h</p:attrName>
                                            </p:attrNameLst>
                                          </p:cBhvr>
                                          <p:tavLst>
                                            <p:tav tm="0">
                                              <p:val>
                                                <p:fltVal val="0"/>
                                              </p:val>
                                            </p:tav>
                                            <p:tav tm="100000">
                                              <p:val>
                                                <p:strVal val="#ppt_h"/>
                                              </p:val>
                                            </p:tav>
                                          </p:tavLst>
                                        </p:anim>
                                        <p:animEffect transition="in" filter="fade">
                                          <p:cBhvr>
                                            <p:cTn id="170" dur="300"/>
                                            <p:tgtEl>
                                              <p:spTgt spid="27"/>
                                            </p:tgtEl>
                                          </p:cBhvr>
                                        </p:animEffect>
                                      </p:childTnLst>
                                    </p:cTn>
                                  </p:par>
                                  <p:par>
                                    <p:cTn id="171" presetID="6" presetClass="emph" presetSubtype="0" autoRev="1" fill="hold" grpId="1" nodeType="withEffect">
                                      <p:stCondLst>
                                        <p:cond delay="800"/>
                                      </p:stCondLst>
                                      <p:childTnLst>
                                        <p:animScale>
                                          <p:cBhvr>
                                            <p:cTn id="172" dur="150" fill="hold"/>
                                            <p:tgtEl>
                                              <p:spTgt spid="27"/>
                                            </p:tgtEl>
                                          </p:cBhvr>
                                          <p:by x="110000" y="110000"/>
                                        </p:animScale>
                                      </p:childTnLst>
                                    </p:cTn>
                                  </p:par>
                                  <p:par>
                                    <p:cTn id="173" presetID="53" presetClass="entr" presetSubtype="16" fill="hold" grpId="0" nodeType="withEffect">
                                      <p:stCondLst>
                                        <p:cond delay="300"/>
                                      </p:stCondLst>
                                      <p:childTnLst>
                                        <p:set>
                                          <p:cBhvr>
                                            <p:cTn id="174" dur="1" fill="hold">
                                              <p:stCondLst>
                                                <p:cond delay="0"/>
                                              </p:stCondLst>
                                            </p:cTn>
                                            <p:tgtEl>
                                              <p:spTgt spid="28"/>
                                            </p:tgtEl>
                                            <p:attrNameLst>
                                              <p:attrName>style.visibility</p:attrName>
                                            </p:attrNameLst>
                                          </p:cBhvr>
                                          <p:to>
                                            <p:strVal val="visible"/>
                                          </p:to>
                                        </p:set>
                                        <p:anim calcmode="lin" valueType="num">
                                          <p:cBhvr>
                                            <p:cTn id="175" dur="300" fill="hold"/>
                                            <p:tgtEl>
                                              <p:spTgt spid="28"/>
                                            </p:tgtEl>
                                            <p:attrNameLst>
                                              <p:attrName>ppt_w</p:attrName>
                                            </p:attrNameLst>
                                          </p:cBhvr>
                                          <p:tavLst>
                                            <p:tav tm="0">
                                              <p:val>
                                                <p:fltVal val="0"/>
                                              </p:val>
                                            </p:tav>
                                            <p:tav tm="100000">
                                              <p:val>
                                                <p:strVal val="#ppt_w"/>
                                              </p:val>
                                            </p:tav>
                                          </p:tavLst>
                                        </p:anim>
                                        <p:anim calcmode="lin" valueType="num">
                                          <p:cBhvr>
                                            <p:cTn id="176" dur="300" fill="hold"/>
                                            <p:tgtEl>
                                              <p:spTgt spid="28"/>
                                            </p:tgtEl>
                                            <p:attrNameLst>
                                              <p:attrName>ppt_h</p:attrName>
                                            </p:attrNameLst>
                                          </p:cBhvr>
                                          <p:tavLst>
                                            <p:tav tm="0">
                                              <p:val>
                                                <p:fltVal val="0"/>
                                              </p:val>
                                            </p:tav>
                                            <p:tav tm="100000">
                                              <p:val>
                                                <p:strVal val="#ppt_h"/>
                                              </p:val>
                                            </p:tav>
                                          </p:tavLst>
                                        </p:anim>
                                        <p:animEffect transition="in" filter="fade">
                                          <p:cBhvr>
                                            <p:cTn id="177" dur="300"/>
                                            <p:tgtEl>
                                              <p:spTgt spid="28"/>
                                            </p:tgtEl>
                                          </p:cBhvr>
                                        </p:animEffect>
                                      </p:childTnLst>
                                    </p:cTn>
                                  </p:par>
                                  <p:par>
                                    <p:cTn id="178" presetID="6" presetClass="emph" presetSubtype="0" autoRev="1" fill="hold" grpId="1" nodeType="withEffect">
                                      <p:stCondLst>
                                        <p:cond delay="600"/>
                                      </p:stCondLst>
                                      <p:childTnLst>
                                        <p:animScale>
                                          <p:cBhvr>
                                            <p:cTn id="179" dur="150" fill="hold"/>
                                            <p:tgtEl>
                                              <p:spTgt spid="28"/>
                                            </p:tgtEl>
                                          </p:cBhvr>
                                          <p:by x="110000" y="110000"/>
                                        </p:animScale>
                                      </p:childTnLst>
                                    </p:cTn>
                                  </p:par>
                                  <p:par>
                                    <p:cTn id="180" presetID="53" presetClass="entr" presetSubtype="16" fill="hold" grpId="0" nodeType="withEffect">
                                      <p:stCondLst>
                                        <p:cond delay="0"/>
                                      </p:stCondLst>
                                      <p:childTnLst>
                                        <p:set>
                                          <p:cBhvr>
                                            <p:cTn id="181" dur="1" fill="hold">
                                              <p:stCondLst>
                                                <p:cond delay="0"/>
                                              </p:stCondLst>
                                            </p:cTn>
                                            <p:tgtEl>
                                              <p:spTgt spid="26"/>
                                            </p:tgtEl>
                                            <p:attrNameLst>
                                              <p:attrName>style.visibility</p:attrName>
                                            </p:attrNameLst>
                                          </p:cBhvr>
                                          <p:to>
                                            <p:strVal val="visible"/>
                                          </p:to>
                                        </p:set>
                                        <p:anim calcmode="lin" valueType="num">
                                          <p:cBhvr>
                                            <p:cTn id="182" dur="300" fill="hold"/>
                                            <p:tgtEl>
                                              <p:spTgt spid="26"/>
                                            </p:tgtEl>
                                            <p:attrNameLst>
                                              <p:attrName>ppt_w</p:attrName>
                                            </p:attrNameLst>
                                          </p:cBhvr>
                                          <p:tavLst>
                                            <p:tav tm="0">
                                              <p:val>
                                                <p:fltVal val="0"/>
                                              </p:val>
                                            </p:tav>
                                            <p:tav tm="100000">
                                              <p:val>
                                                <p:strVal val="#ppt_w"/>
                                              </p:val>
                                            </p:tav>
                                          </p:tavLst>
                                        </p:anim>
                                        <p:anim calcmode="lin" valueType="num">
                                          <p:cBhvr>
                                            <p:cTn id="183" dur="300" fill="hold"/>
                                            <p:tgtEl>
                                              <p:spTgt spid="26"/>
                                            </p:tgtEl>
                                            <p:attrNameLst>
                                              <p:attrName>ppt_h</p:attrName>
                                            </p:attrNameLst>
                                          </p:cBhvr>
                                          <p:tavLst>
                                            <p:tav tm="0">
                                              <p:val>
                                                <p:fltVal val="0"/>
                                              </p:val>
                                            </p:tav>
                                            <p:tav tm="100000">
                                              <p:val>
                                                <p:strVal val="#ppt_h"/>
                                              </p:val>
                                            </p:tav>
                                          </p:tavLst>
                                        </p:anim>
                                        <p:animEffect transition="in" filter="fade">
                                          <p:cBhvr>
                                            <p:cTn id="184" dur="300"/>
                                            <p:tgtEl>
                                              <p:spTgt spid="26"/>
                                            </p:tgtEl>
                                          </p:cBhvr>
                                        </p:animEffect>
                                      </p:childTnLst>
                                    </p:cTn>
                                  </p:par>
                                  <p:par>
                                    <p:cTn id="185" presetID="6" presetClass="emph" presetSubtype="0" autoRev="1" fill="hold" grpId="1" nodeType="withEffect">
                                      <p:stCondLst>
                                        <p:cond delay="300"/>
                                      </p:stCondLst>
                                      <p:childTnLst>
                                        <p:animScale>
                                          <p:cBhvr>
                                            <p:cTn id="186" dur="150" fill="hold"/>
                                            <p:tgtEl>
                                              <p:spTgt spid="26"/>
                                            </p:tgtEl>
                                          </p:cBhvr>
                                          <p:by x="110000" y="110000"/>
                                        </p:animScale>
                                      </p:childTnLst>
                                    </p:cTn>
                                  </p:par>
                                  <p:par>
                                    <p:cTn id="187" presetID="53" presetClass="entr" presetSubtype="16" fill="hold" grpId="0" nodeType="withEffect">
                                      <p:stCondLst>
                                        <p:cond delay="500"/>
                                      </p:stCondLst>
                                      <p:childTnLst>
                                        <p:set>
                                          <p:cBhvr>
                                            <p:cTn id="188" dur="1" fill="hold">
                                              <p:stCondLst>
                                                <p:cond delay="0"/>
                                              </p:stCondLst>
                                            </p:cTn>
                                            <p:tgtEl>
                                              <p:spTgt spid="35"/>
                                            </p:tgtEl>
                                            <p:attrNameLst>
                                              <p:attrName>style.visibility</p:attrName>
                                            </p:attrNameLst>
                                          </p:cBhvr>
                                          <p:to>
                                            <p:strVal val="visible"/>
                                          </p:to>
                                        </p:set>
                                        <p:anim calcmode="lin" valueType="num">
                                          <p:cBhvr>
                                            <p:cTn id="189" dur="300" fill="hold"/>
                                            <p:tgtEl>
                                              <p:spTgt spid="35"/>
                                            </p:tgtEl>
                                            <p:attrNameLst>
                                              <p:attrName>ppt_w</p:attrName>
                                            </p:attrNameLst>
                                          </p:cBhvr>
                                          <p:tavLst>
                                            <p:tav tm="0">
                                              <p:val>
                                                <p:fltVal val="0"/>
                                              </p:val>
                                            </p:tav>
                                            <p:tav tm="100000">
                                              <p:val>
                                                <p:strVal val="#ppt_w"/>
                                              </p:val>
                                            </p:tav>
                                          </p:tavLst>
                                        </p:anim>
                                        <p:anim calcmode="lin" valueType="num">
                                          <p:cBhvr>
                                            <p:cTn id="190" dur="300" fill="hold"/>
                                            <p:tgtEl>
                                              <p:spTgt spid="35"/>
                                            </p:tgtEl>
                                            <p:attrNameLst>
                                              <p:attrName>ppt_h</p:attrName>
                                            </p:attrNameLst>
                                          </p:cBhvr>
                                          <p:tavLst>
                                            <p:tav tm="0">
                                              <p:val>
                                                <p:fltVal val="0"/>
                                              </p:val>
                                            </p:tav>
                                            <p:tav tm="100000">
                                              <p:val>
                                                <p:strVal val="#ppt_h"/>
                                              </p:val>
                                            </p:tav>
                                          </p:tavLst>
                                        </p:anim>
                                        <p:animEffect transition="in" filter="fade">
                                          <p:cBhvr>
                                            <p:cTn id="191" dur="300"/>
                                            <p:tgtEl>
                                              <p:spTgt spid="35"/>
                                            </p:tgtEl>
                                          </p:cBhvr>
                                        </p:animEffect>
                                      </p:childTnLst>
                                    </p:cTn>
                                  </p:par>
                                  <p:par>
                                    <p:cTn id="192" presetID="6" presetClass="emph" presetSubtype="0" autoRev="1" fill="hold" grpId="1" nodeType="withEffect">
                                      <p:stCondLst>
                                        <p:cond delay="800"/>
                                      </p:stCondLst>
                                      <p:childTnLst>
                                        <p:animScale>
                                          <p:cBhvr>
                                            <p:cTn id="193" dur="150" fill="hold"/>
                                            <p:tgtEl>
                                              <p:spTgt spid="35"/>
                                            </p:tgtEl>
                                          </p:cBhvr>
                                          <p:by x="110000" y="110000"/>
                                        </p:animScale>
                                      </p:childTnLst>
                                    </p:cTn>
                                  </p:par>
                                  <p:par>
                                    <p:cTn id="194" presetID="2" presetClass="entr" presetSubtype="2" fill="hold" grpId="0" nodeType="withEffect" p14:presetBounceEnd="50000">
                                      <p:stCondLst>
                                        <p:cond delay="800"/>
                                      </p:stCondLst>
                                      <p:childTnLst>
                                        <p:set>
                                          <p:cBhvr>
                                            <p:cTn id="195" dur="1" fill="hold">
                                              <p:stCondLst>
                                                <p:cond delay="0"/>
                                              </p:stCondLst>
                                            </p:cTn>
                                            <p:tgtEl>
                                              <p:spTgt spid="36"/>
                                            </p:tgtEl>
                                            <p:attrNameLst>
                                              <p:attrName>style.visibility</p:attrName>
                                            </p:attrNameLst>
                                          </p:cBhvr>
                                          <p:to>
                                            <p:strVal val="visible"/>
                                          </p:to>
                                        </p:set>
                                        <p:anim calcmode="lin" valueType="num" p14:bounceEnd="50000">
                                          <p:cBhvr additive="base">
                                            <p:cTn id="196" dur="500" fill="hold"/>
                                            <p:tgtEl>
                                              <p:spTgt spid="36"/>
                                            </p:tgtEl>
                                            <p:attrNameLst>
                                              <p:attrName>ppt_x</p:attrName>
                                            </p:attrNameLst>
                                          </p:cBhvr>
                                          <p:tavLst>
                                            <p:tav tm="0">
                                              <p:val>
                                                <p:strVal val="1+#ppt_w/2"/>
                                              </p:val>
                                            </p:tav>
                                            <p:tav tm="100000">
                                              <p:val>
                                                <p:strVal val="#ppt_x"/>
                                              </p:val>
                                            </p:tav>
                                          </p:tavLst>
                                        </p:anim>
                                        <p:anim calcmode="lin" valueType="num" p14:bounceEnd="50000">
                                          <p:cBhvr additive="base">
                                            <p:cTn id="197" dur="500" fill="hold"/>
                                            <p:tgtEl>
                                              <p:spTgt spid="36"/>
                                            </p:tgtEl>
                                            <p:attrNameLst>
                                              <p:attrName>ppt_y</p:attrName>
                                            </p:attrNameLst>
                                          </p:cBhvr>
                                          <p:tavLst>
                                            <p:tav tm="0">
                                              <p:val>
                                                <p:strVal val="#ppt_y"/>
                                              </p:val>
                                            </p:tav>
                                            <p:tav tm="100000">
                                              <p:val>
                                                <p:strVal val="#ppt_y"/>
                                              </p:val>
                                            </p:tav>
                                          </p:tavLst>
                                        </p:anim>
                                      </p:childTnLst>
                                    </p:cTn>
                                  </p:par>
                                  <p:par>
                                    <p:cTn id="198" presetID="53" presetClass="entr" presetSubtype="16" fill="hold" grpId="0" nodeType="withEffect">
                                      <p:stCondLst>
                                        <p:cond delay="800"/>
                                      </p:stCondLst>
                                      <p:childTnLst>
                                        <p:set>
                                          <p:cBhvr>
                                            <p:cTn id="199" dur="1" fill="hold">
                                              <p:stCondLst>
                                                <p:cond delay="0"/>
                                              </p:stCondLst>
                                            </p:cTn>
                                            <p:tgtEl>
                                              <p:spTgt spid="21"/>
                                            </p:tgtEl>
                                            <p:attrNameLst>
                                              <p:attrName>style.visibility</p:attrName>
                                            </p:attrNameLst>
                                          </p:cBhvr>
                                          <p:to>
                                            <p:strVal val="visible"/>
                                          </p:to>
                                        </p:set>
                                        <p:anim calcmode="lin" valueType="num">
                                          <p:cBhvr>
                                            <p:cTn id="200" dur="300" fill="hold"/>
                                            <p:tgtEl>
                                              <p:spTgt spid="21"/>
                                            </p:tgtEl>
                                            <p:attrNameLst>
                                              <p:attrName>ppt_w</p:attrName>
                                            </p:attrNameLst>
                                          </p:cBhvr>
                                          <p:tavLst>
                                            <p:tav tm="0">
                                              <p:val>
                                                <p:fltVal val="0"/>
                                              </p:val>
                                            </p:tav>
                                            <p:tav tm="100000">
                                              <p:val>
                                                <p:strVal val="#ppt_w"/>
                                              </p:val>
                                            </p:tav>
                                          </p:tavLst>
                                        </p:anim>
                                        <p:anim calcmode="lin" valueType="num">
                                          <p:cBhvr>
                                            <p:cTn id="201" dur="300" fill="hold"/>
                                            <p:tgtEl>
                                              <p:spTgt spid="21"/>
                                            </p:tgtEl>
                                            <p:attrNameLst>
                                              <p:attrName>ppt_h</p:attrName>
                                            </p:attrNameLst>
                                          </p:cBhvr>
                                          <p:tavLst>
                                            <p:tav tm="0">
                                              <p:val>
                                                <p:fltVal val="0"/>
                                              </p:val>
                                            </p:tav>
                                            <p:tav tm="100000">
                                              <p:val>
                                                <p:strVal val="#ppt_h"/>
                                              </p:val>
                                            </p:tav>
                                          </p:tavLst>
                                        </p:anim>
                                        <p:animEffect transition="in" filter="fade">
                                          <p:cBhvr>
                                            <p:cTn id="202" dur="300"/>
                                            <p:tgtEl>
                                              <p:spTgt spid="21"/>
                                            </p:tgtEl>
                                          </p:cBhvr>
                                        </p:animEffect>
                                      </p:childTnLst>
                                    </p:cTn>
                                  </p:par>
                                  <p:par>
                                    <p:cTn id="203" presetID="6" presetClass="emph" presetSubtype="0" autoRev="1" fill="hold" grpId="1" nodeType="withEffect">
                                      <p:stCondLst>
                                        <p:cond delay="1100"/>
                                      </p:stCondLst>
                                      <p:childTnLst>
                                        <p:animScale>
                                          <p:cBhvr>
                                            <p:cTn id="204" dur="150" fill="hold"/>
                                            <p:tgtEl>
                                              <p:spTgt spid="21"/>
                                            </p:tgtEl>
                                          </p:cBhvr>
                                          <p:by x="110000" y="11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animBg="1"/>
          <p:bldP spid="5" grpId="1" animBg="1"/>
          <p:bldP spid="6" grpId="0" animBg="1"/>
          <p:bldP spid="6" grpId="1" animBg="1"/>
          <p:bldP spid="7" grpId="0" animBg="1"/>
          <p:bldP spid="7" grpId="1" animBg="1"/>
          <p:bldP spid="8" grpId="0" animBg="1"/>
          <p:bldP spid="8" grpId="1" animBg="1"/>
          <p:bldP spid="10" grpId="0" animBg="1"/>
          <p:bldP spid="10" grpId="1" animBg="1"/>
          <p:bldP spid="14" grpId="0" animBg="1"/>
          <p:bldP spid="14" grpId="1" animBg="1"/>
          <p:bldP spid="15" grpId="0" animBg="1"/>
          <p:bldP spid="15" grpId="1" animBg="1"/>
          <p:bldP spid="16" grpId="0" animBg="1"/>
          <p:bldP spid="16" grpId="1" animBg="1"/>
          <p:bldP spid="17" grpId="0" animBg="1"/>
          <p:bldP spid="17" grpId="1" animBg="1"/>
          <p:bldP spid="18" grpId="0" animBg="1"/>
          <p:bldP spid="18" grpId="1" animBg="1"/>
          <p:bldP spid="19" grpId="0" animBg="1"/>
          <p:bldP spid="19" grpId="1" animBg="1"/>
          <p:bldP spid="20" grpId="0" animBg="1"/>
          <p:bldP spid="20" grpId="1" animBg="1"/>
          <p:bldP spid="21" grpId="0" animBg="1"/>
          <p:bldP spid="21" grpId="1" animBg="1"/>
          <p:bldP spid="22" grpId="0" animBg="1"/>
          <p:bldP spid="22" grpId="1" animBg="1"/>
          <p:bldP spid="23" grpId="0" animBg="1"/>
          <p:bldP spid="23" grpId="1" animBg="1"/>
          <p:bldP spid="24" grpId="0" animBg="1"/>
          <p:bldP spid="24" grpId="1" animBg="1"/>
          <p:bldP spid="25" grpId="0" animBg="1"/>
          <p:bldP spid="25" grpId="1" animBg="1"/>
          <p:bldP spid="26" grpId="0" animBg="1"/>
          <p:bldP spid="26" grpId="1" animBg="1"/>
          <p:bldP spid="27" grpId="0" animBg="1"/>
          <p:bldP spid="27" grpId="1" animBg="1"/>
          <p:bldP spid="28" grpId="0" animBg="1"/>
          <p:bldP spid="28" grpId="1" animBg="1"/>
          <p:bldP spid="29" grpId="0" animBg="1"/>
          <p:bldP spid="29" grpId="1" animBg="1"/>
          <p:bldP spid="30" grpId="0" animBg="1"/>
          <p:bldP spid="30" grpId="1" animBg="1"/>
          <p:bldP spid="31" grpId="0" animBg="1"/>
          <p:bldP spid="31" grpId="1" animBg="1"/>
          <p:bldP spid="32" grpId="0" animBg="1"/>
          <p:bldP spid="32" grpId="1" animBg="1"/>
          <p:bldP spid="33" grpId="0" animBg="1"/>
          <p:bldP spid="33" grpId="1" animBg="1"/>
          <p:bldP spid="34" grpId="0" animBg="1"/>
          <p:bldP spid="34" grpId="1" animBg="1"/>
          <p:bldP spid="35" grpId="0"/>
          <p:bldP spid="35" grpId="1"/>
          <p:bldP spid="3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200"/>
                                      </p:stCondLst>
                                      <p:childTnLst>
                                        <p:set>
                                          <p:cBhvr>
                                            <p:cTn id="6" dur="1" fill="hold">
                                              <p:stCondLst>
                                                <p:cond delay="0"/>
                                              </p:stCondLst>
                                            </p:cTn>
                                            <p:tgtEl>
                                              <p:spTgt spid="4"/>
                                            </p:tgtEl>
                                            <p:attrNameLst>
                                              <p:attrName>style.visibility</p:attrName>
                                            </p:attrNameLst>
                                          </p:cBhvr>
                                          <p:to>
                                            <p:strVal val="visible"/>
                                          </p:to>
                                        </p:set>
                                        <p:anim calcmode="lin" valueType="num">
                                          <p:cBhvr>
                                            <p:cTn id="7" dur="300" fill="hold"/>
                                            <p:tgtEl>
                                              <p:spTgt spid="4"/>
                                            </p:tgtEl>
                                            <p:attrNameLst>
                                              <p:attrName>ppt_w</p:attrName>
                                            </p:attrNameLst>
                                          </p:cBhvr>
                                          <p:tavLst>
                                            <p:tav tm="0">
                                              <p:val>
                                                <p:fltVal val="0"/>
                                              </p:val>
                                            </p:tav>
                                            <p:tav tm="100000">
                                              <p:val>
                                                <p:strVal val="#ppt_w"/>
                                              </p:val>
                                            </p:tav>
                                          </p:tavLst>
                                        </p:anim>
                                        <p:anim calcmode="lin" valueType="num">
                                          <p:cBhvr>
                                            <p:cTn id="8" dur="300" fill="hold"/>
                                            <p:tgtEl>
                                              <p:spTgt spid="4"/>
                                            </p:tgtEl>
                                            <p:attrNameLst>
                                              <p:attrName>ppt_h</p:attrName>
                                            </p:attrNameLst>
                                          </p:cBhvr>
                                          <p:tavLst>
                                            <p:tav tm="0">
                                              <p:val>
                                                <p:fltVal val="0"/>
                                              </p:val>
                                            </p:tav>
                                            <p:tav tm="100000">
                                              <p:val>
                                                <p:strVal val="#ppt_h"/>
                                              </p:val>
                                            </p:tav>
                                          </p:tavLst>
                                        </p:anim>
                                        <p:animEffect transition="in" filter="fade">
                                          <p:cBhvr>
                                            <p:cTn id="9" dur="300"/>
                                            <p:tgtEl>
                                              <p:spTgt spid="4"/>
                                            </p:tgtEl>
                                          </p:cBhvr>
                                        </p:animEffect>
                                      </p:childTnLst>
                                    </p:cTn>
                                  </p:par>
                                  <p:par>
                                    <p:cTn id="10" presetID="6" presetClass="emph" presetSubtype="0" autoRev="1" fill="hold" grpId="1" nodeType="withEffect">
                                      <p:stCondLst>
                                        <p:cond delay="500"/>
                                      </p:stCondLst>
                                      <p:childTnLst>
                                        <p:animScale>
                                          <p:cBhvr>
                                            <p:cTn id="11" dur="150" fill="hold"/>
                                            <p:tgtEl>
                                              <p:spTgt spid="4"/>
                                            </p:tgtEl>
                                          </p:cBhvr>
                                          <p:by x="110000" y="110000"/>
                                        </p:animScale>
                                      </p:childTnLst>
                                    </p:cTn>
                                  </p:par>
                                  <p:par>
                                    <p:cTn id="12" presetID="53" presetClass="entr" presetSubtype="16" fill="hold" grpId="0" nodeType="with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300" fill="hold"/>
                                            <p:tgtEl>
                                              <p:spTgt spid="5"/>
                                            </p:tgtEl>
                                            <p:attrNameLst>
                                              <p:attrName>ppt_w</p:attrName>
                                            </p:attrNameLst>
                                          </p:cBhvr>
                                          <p:tavLst>
                                            <p:tav tm="0">
                                              <p:val>
                                                <p:fltVal val="0"/>
                                              </p:val>
                                            </p:tav>
                                            <p:tav tm="100000">
                                              <p:val>
                                                <p:strVal val="#ppt_w"/>
                                              </p:val>
                                            </p:tav>
                                          </p:tavLst>
                                        </p:anim>
                                        <p:anim calcmode="lin" valueType="num">
                                          <p:cBhvr>
                                            <p:cTn id="15" dur="300" fill="hold"/>
                                            <p:tgtEl>
                                              <p:spTgt spid="5"/>
                                            </p:tgtEl>
                                            <p:attrNameLst>
                                              <p:attrName>ppt_h</p:attrName>
                                            </p:attrNameLst>
                                          </p:cBhvr>
                                          <p:tavLst>
                                            <p:tav tm="0">
                                              <p:val>
                                                <p:fltVal val="0"/>
                                              </p:val>
                                            </p:tav>
                                            <p:tav tm="100000">
                                              <p:val>
                                                <p:strVal val="#ppt_h"/>
                                              </p:val>
                                            </p:tav>
                                          </p:tavLst>
                                        </p:anim>
                                        <p:animEffect transition="in" filter="fade">
                                          <p:cBhvr>
                                            <p:cTn id="16" dur="300"/>
                                            <p:tgtEl>
                                              <p:spTgt spid="5"/>
                                            </p:tgtEl>
                                          </p:cBhvr>
                                        </p:animEffect>
                                      </p:childTnLst>
                                    </p:cTn>
                                  </p:par>
                                  <p:par>
                                    <p:cTn id="17" presetID="6" presetClass="emph" presetSubtype="0" autoRev="1" fill="hold" grpId="1" nodeType="withEffect">
                                      <p:stCondLst>
                                        <p:cond delay="300"/>
                                      </p:stCondLst>
                                      <p:childTnLst>
                                        <p:animScale>
                                          <p:cBhvr>
                                            <p:cTn id="18" dur="150" fill="hold"/>
                                            <p:tgtEl>
                                              <p:spTgt spid="5"/>
                                            </p:tgtEl>
                                          </p:cBhvr>
                                          <p:by x="110000" y="110000"/>
                                        </p:animScale>
                                      </p:childTnLst>
                                    </p:cTn>
                                  </p:par>
                                  <p:par>
                                    <p:cTn id="19" presetID="53" presetClass="entr" presetSubtype="16"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p:cTn id="21" dur="300" fill="hold"/>
                                            <p:tgtEl>
                                              <p:spTgt spid="8"/>
                                            </p:tgtEl>
                                            <p:attrNameLst>
                                              <p:attrName>ppt_w</p:attrName>
                                            </p:attrNameLst>
                                          </p:cBhvr>
                                          <p:tavLst>
                                            <p:tav tm="0">
                                              <p:val>
                                                <p:fltVal val="0"/>
                                              </p:val>
                                            </p:tav>
                                            <p:tav tm="100000">
                                              <p:val>
                                                <p:strVal val="#ppt_w"/>
                                              </p:val>
                                            </p:tav>
                                          </p:tavLst>
                                        </p:anim>
                                        <p:anim calcmode="lin" valueType="num">
                                          <p:cBhvr>
                                            <p:cTn id="22" dur="300" fill="hold"/>
                                            <p:tgtEl>
                                              <p:spTgt spid="8"/>
                                            </p:tgtEl>
                                            <p:attrNameLst>
                                              <p:attrName>ppt_h</p:attrName>
                                            </p:attrNameLst>
                                          </p:cBhvr>
                                          <p:tavLst>
                                            <p:tav tm="0">
                                              <p:val>
                                                <p:fltVal val="0"/>
                                              </p:val>
                                            </p:tav>
                                            <p:tav tm="100000">
                                              <p:val>
                                                <p:strVal val="#ppt_h"/>
                                              </p:val>
                                            </p:tav>
                                          </p:tavLst>
                                        </p:anim>
                                        <p:animEffect transition="in" filter="fade">
                                          <p:cBhvr>
                                            <p:cTn id="23" dur="300"/>
                                            <p:tgtEl>
                                              <p:spTgt spid="8"/>
                                            </p:tgtEl>
                                          </p:cBhvr>
                                        </p:animEffect>
                                      </p:childTnLst>
                                    </p:cTn>
                                  </p:par>
                                  <p:par>
                                    <p:cTn id="24" presetID="6" presetClass="emph" presetSubtype="0" autoRev="1" fill="hold" grpId="1" nodeType="withEffect">
                                      <p:stCondLst>
                                        <p:cond delay="300"/>
                                      </p:stCondLst>
                                      <p:childTnLst>
                                        <p:animScale>
                                          <p:cBhvr>
                                            <p:cTn id="25" dur="150" fill="hold"/>
                                            <p:tgtEl>
                                              <p:spTgt spid="8"/>
                                            </p:tgtEl>
                                          </p:cBhvr>
                                          <p:by x="110000" y="110000"/>
                                        </p:animScale>
                                      </p:childTnLst>
                                    </p:cTn>
                                  </p:par>
                                  <p:par>
                                    <p:cTn id="26" presetID="53" presetClass="entr" presetSubtype="16" fill="hold" grpId="0" nodeType="withEffect">
                                      <p:stCondLst>
                                        <p:cond delay="300"/>
                                      </p:stCondLst>
                                      <p:childTnLst>
                                        <p:set>
                                          <p:cBhvr>
                                            <p:cTn id="27" dur="1" fill="hold">
                                              <p:stCondLst>
                                                <p:cond delay="0"/>
                                              </p:stCondLst>
                                            </p:cTn>
                                            <p:tgtEl>
                                              <p:spTgt spid="10"/>
                                            </p:tgtEl>
                                            <p:attrNameLst>
                                              <p:attrName>style.visibility</p:attrName>
                                            </p:attrNameLst>
                                          </p:cBhvr>
                                          <p:to>
                                            <p:strVal val="visible"/>
                                          </p:to>
                                        </p:set>
                                        <p:anim calcmode="lin" valueType="num">
                                          <p:cBhvr>
                                            <p:cTn id="28" dur="300" fill="hold"/>
                                            <p:tgtEl>
                                              <p:spTgt spid="10"/>
                                            </p:tgtEl>
                                            <p:attrNameLst>
                                              <p:attrName>ppt_w</p:attrName>
                                            </p:attrNameLst>
                                          </p:cBhvr>
                                          <p:tavLst>
                                            <p:tav tm="0">
                                              <p:val>
                                                <p:fltVal val="0"/>
                                              </p:val>
                                            </p:tav>
                                            <p:tav tm="100000">
                                              <p:val>
                                                <p:strVal val="#ppt_w"/>
                                              </p:val>
                                            </p:tav>
                                          </p:tavLst>
                                        </p:anim>
                                        <p:anim calcmode="lin" valueType="num">
                                          <p:cBhvr>
                                            <p:cTn id="29" dur="300" fill="hold"/>
                                            <p:tgtEl>
                                              <p:spTgt spid="10"/>
                                            </p:tgtEl>
                                            <p:attrNameLst>
                                              <p:attrName>ppt_h</p:attrName>
                                            </p:attrNameLst>
                                          </p:cBhvr>
                                          <p:tavLst>
                                            <p:tav tm="0">
                                              <p:val>
                                                <p:fltVal val="0"/>
                                              </p:val>
                                            </p:tav>
                                            <p:tav tm="100000">
                                              <p:val>
                                                <p:strVal val="#ppt_h"/>
                                              </p:val>
                                            </p:tav>
                                          </p:tavLst>
                                        </p:anim>
                                        <p:animEffect transition="in" filter="fade">
                                          <p:cBhvr>
                                            <p:cTn id="30" dur="300"/>
                                            <p:tgtEl>
                                              <p:spTgt spid="10"/>
                                            </p:tgtEl>
                                          </p:cBhvr>
                                        </p:animEffect>
                                      </p:childTnLst>
                                    </p:cTn>
                                  </p:par>
                                  <p:par>
                                    <p:cTn id="31" presetID="6" presetClass="emph" presetSubtype="0" autoRev="1" fill="hold" grpId="1" nodeType="withEffect">
                                      <p:stCondLst>
                                        <p:cond delay="600"/>
                                      </p:stCondLst>
                                      <p:childTnLst>
                                        <p:animScale>
                                          <p:cBhvr>
                                            <p:cTn id="32" dur="150" fill="hold"/>
                                            <p:tgtEl>
                                              <p:spTgt spid="10"/>
                                            </p:tgtEl>
                                          </p:cBhvr>
                                          <p:by x="110000" y="110000"/>
                                        </p:animScale>
                                      </p:childTnLst>
                                    </p:cTn>
                                  </p:par>
                                  <p:par>
                                    <p:cTn id="33" presetID="53" presetClass="entr" presetSubtype="16" fill="hold" grpId="0" nodeType="withEffect">
                                      <p:stCondLst>
                                        <p:cond delay="200"/>
                                      </p:stCondLst>
                                      <p:childTnLst>
                                        <p:set>
                                          <p:cBhvr>
                                            <p:cTn id="34" dur="1" fill="hold">
                                              <p:stCondLst>
                                                <p:cond delay="0"/>
                                              </p:stCondLst>
                                            </p:cTn>
                                            <p:tgtEl>
                                              <p:spTgt spid="7"/>
                                            </p:tgtEl>
                                            <p:attrNameLst>
                                              <p:attrName>style.visibility</p:attrName>
                                            </p:attrNameLst>
                                          </p:cBhvr>
                                          <p:to>
                                            <p:strVal val="visible"/>
                                          </p:to>
                                        </p:set>
                                        <p:anim calcmode="lin" valueType="num">
                                          <p:cBhvr>
                                            <p:cTn id="35" dur="300" fill="hold"/>
                                            <p:tgtEl>
                                              <p:spTgt spid="7"/>
                                            </p:tgtEl>
                                            <p:attrNameLst>
                                              <p:attrName>ppt_w</p:attrName>
                                            </p:attrNameLst>
                                          </p:cBhvr>
                                          <p:tavLst>
                                            <p:tav tm="0">
                                              <p:val>
                                                <p:fltVal val="0"/>
                                              </p:val>
                                            </p:tav>
                                            <p:tav tm="100000">
                                              <p:val>
                                                <p:strVal val="#ppt_w"/>
                                              </p:val>
                                            </p:tav>
                                          </p:tavLst>
                                        </p:anim>
                                        <p:anim calcmode="lin" valueType="num">
                                          <p:cBhvr>
                                            <p:cTn id="36" dur="300" fill="hold"/>
                                            <p:tgtEl>
                                              <p:spTgt spid="7"/>
                                            </p:tgtEl>
                                            <p:attrNameLst>
                                              <p:attrName>ppt_h</p:attrName>
                                            </p:attrNameLst>
                                          </p:cBhvr>
                                          <p:tavLst>
                                            <p:tav tm="0">
                                              <p:val>
                                                <p:fltVal val="0"/>
                                              </p:val>
                                            </p:tav>
                                            <p:tav tm="100000">
                                              <p:val>
                                                <p:strVal val="#ppt_h"/>
                                              </p:val>
                                            </p:tav>
                                          </p:tavLst>
                                        </p:anim>
                                        <p:animEffect transition="in" filter="fade">
                                          <p:cBhvr>
                                            <p:cTn id="37" dur="300"/>
                                            <p:tgtEl>
                                              <p:spTgt spid="7"/>
                                            </p:tgtEl>
                                          </p:cBhvr>
                                        </p:animEffect>
                                      </p:childTnLst>
                                    </p:cTn>
                                  </p:par>
                                  <p:par>
                                    <p:cTn id="38" presetID="6" presetClass="emph" presetSubtype="0" autoRev="1" fill="hold" grpId="1" nodeType="withEffect">
                                      <p:stCondLst>
                                        <p:cond delay="500"/>
                                      </p:stCondLst>
                                      <p:childTnLst>
                                        <p:animScale>
                                          <p:cBhvr>
                                            <p:cTn id="39" dur="150" fill="hold"/>
                                            <p:tgtEl>
                                              <p:spTgt spid="7"/>
                                            </p:tgtEl>
                                          </p:cBhvr>
                                          <p:by x="110000" y="110000"/>
                                        </p:animScale>
                                      </p:childTnLst>
                                    </p:cTn>
                                  </p:par>
                                  <p:par>
                                    <p:cTn id="40" presetID="53" presetClass="entr" presetSubtype="16" fill="hold" grpId="0" nodeType="withEffect">
                                      <p:stCondLst>
                                        <p:cond delay="0"/>
                                      </p:stCondLst>
                                      <p:childTnLst>
                                        <p:set>
                                          <p:cBhvr>
                                            <p:cTn id="41" dur="1" fill="hold">
                                              <p:stCondLst>
                                                <p:cond delay="0"/>
                                              </p:stCondLst>
                                            </p:cTn>
                                            <p:tgtEl>
                                              <p:spTgt spid="6"/>
                                            </p:tgtEl>
                                            <p:attrNameLst>
                                              <p:attrName>style.visibility</p:attrName>
                                            </p:attrNameLst>
                                          </p:cBhvr>
                                          <p:to>
                                            <p:strVal val="visible"/>
                                          </p:to>
                                        </p:set>
                                        <p:anim calcmode="lin" valueType="num">
                                          <p:cBhvr>
                                            <p:cTn id="42" dur="300" fill="hold"/>
                                            <p:tgtEl>
                                              <p:spTgt spid="6"/>
                                            </p:tgtEl>
                                            <p:attrNameLst>
                                              <p:attrName>ppt_w</p:attrName>
                                            </p:attrNameLst>
                                          </p:cBhvr>
                                          <p:tavLst>
                                            <p:tav tm="0">
                                              <p:val>
                                                <p:fltVal val="0"/>
                                              </p:val>
                                            </p:tav>
                                            <p:tav tm="100000">
                                              <p:val>
                                                <p:strVal val="#ppt_w"/>
                                              </p:val>
                                            </p:tav>
                                          </p:tavLst>
                                        </p:anim>
                                        <p:anim calcmode="lin" valueType="num">
                                          <p:cBhvr>
                                            <p:cTn id="43" dur="300" fill="hold"/>
                                            <p:tgtEl>
                                              <p:spTgt spid="6"/>
                                            </p:tgtEl>
                                            <p:attrNameLst>
                                              <p:attrName>ppt_h</p:attrName>
                                            </p:attrNameLst>
                                          </p:cBhvr>
                                          <p:tavLst>
                                            <p:tav tm="0">
                                              <p:val>
                                                <p:fltVal val="0"/>
                                              </p:val>
                                            </p:tav>
                                            <p:tav tm="100000">
                                              <p:val>
                                                <p:strVal val="#ppt_h"/>
                                              </p:val>
                                            </p:tav>
                                          </p:tavLst>
                                        </p:anim>
                                        <p:animEffect transition="in" filter="fade">
                                          <p:cBhvr>
                                            <p:cTn id="44" dur="300"/>
                                            <p:tgtEl>
                                              <p:spTgt spid="6"/>
                                            </p:tgtEl>
                                          </p:cBhvr>
                                        </p:animEffect>
                                      </p:childTnLst>
                                    </p:cTn>
                                  </p:par>
                                  <p:par>
                                    <p:cTn id="45" presetID="6" presetClass="emph" presetSubtype="0" autoRev="1" fill="hold" grpId="1" nodeType="withEffect">
                                      <p:stCondLst>
                                        <p:cond delay="300"/>
                                      </p:stCondLst>
                                      <p:childTnLst>
                                        <p:animScale>
                                          <p:cBhvr>
                                            <p:cTn id="46" dur="150" fill="hold"/>
                                            <p:tgtEl>
                                              <p:spTgt spid="6"/>
                                            </p:tgtEl>
                                          </p:cBhvr>
                                          <p:by x="110000" y="110000"/>
                                        </p:animScale>
                                      </p:childTnLst>
                                    </p:cTn>
                                  </p:par>
                                  <p:par>
                                    <p:cTn id="47" presetID="53" presetClass="entr" presetSubtype="16" fill="hold" grpId="0" nodeType="withEffect">
                                      <p:stCondLst>
                                        <p:cond delay="200"/>
                                      </p:stCondLst>
                                      <p:childTnLst>
                                        <p:set>
                                          <p:cBhvr>
                                            <p:cTn id="48" dur="1" fill="hold">
                                              <p:stCondLst>
                                                <p:cond delay="0"/>
                                              </p:stCondLst>
                                            </p:cTn>
                                            <p:tgtEl>
                                              <p:spTgt spid="19"/>
                                            </p:tgtEl>
                                            <p:attrNameLst>
                                              <p:attrName>style.visibility</p:attrName>
                                            </p:attrNameLst>
                                          </p:cBhvr>
                                          <p:to>
                                            <p:strVal val="visible"/>
                                          </p:to>
                                        </p:set>
                                        <p:anim calcmode="lin" valueType="num">
                                          <p:cBhvr>
                                            <p:cTn id="49" dur="300" fill="hold"/>
                                            <p:tgtEl>
                                              <p:spTgt spid="19"/>
                                            </p:tgtEl>
                                            <p:attrNameLst>
                                              <p:attrName>ppt_w</p:attrName>
                                            </p:attrNameLst>
                                          </p:cBhvr>
                                          <p:tavLst>
                                            <p:tav tm="0">
                                              <p:val>
                                                <p:fltVal val="0"/>
                                              </p:val>
                                            </p:tav>
                                            <p:tav tm="100000">
                                              <p:val>
                                                <p:strVal val="#ppt_w"/>
                                              </p:val>
                                            </p:tav>
                                          </p:tavLst>
                                        </p:anim>
                                        <p:anim calcmode="lin" valueType="num">
                                          <p:cBhvr>
                                            <p:cTn id="50" dur="300" fill="hold"/>
                                            <p:tgtEl>
                                              <p:spTgt spid="19"/>
                                            </p:tgtEl>
                                            <p:attrNameLst>
                                              <p:attrName>ppt_h</p:attrName>
                                            </p:attrNameLst>
                                          </p:cBhvr>
                                          <p:tavLst>
                                            <p:tav tm="0">
                                              <p:val>
                                                <p:fltVal val="0"/>
                                              </p:val>
                                            </p:tav>
                                            <p:tav tm="100000">
                                              <p:val>
                                                <p:strVal val="#ppt_h"/>
                                              </p:val>
                                            </p:tav>
                                          </p:tavLst>
                                        </p:anim>
                                        <p:animEffect transition="in" filter="fade">
                                          <p:cBhvr>
                                            <p:cTn id="51" dur="300"/>
                                            <p:tgtEl>
                                              <p:spTgt spid="19"/>
                                            </p:tgtEl>
                                          </p:cBhvr>
                                        </p:animEffect>
                                      </p:childTnLst>
                                    </p:cTn>
                                  </p:par>
                                  <p:par>
                                    <p:cTn id="52" presetID="6" presetClass="emph" presetSubtype="0" autoRev="1" fill="hold" grpId="1" nodeType="withEffect">
                                      <p:stCondLst>
                                        <p:cond delay="500"/>
                                      </p:stCondLst>
                                      <p:childTnLst>
                                        <p:animScale>
                                          <p:cBhvr>
                                            <p:cTn id="53" dur="150" fill="hold"/>
                                            <p:tgtEl>
                                              <p:spTgt spid="19"/>
                                            </p:tgtEl>
                                          </p:cBhvr>
                                          <p:by x="110000" y="110000"/>
                                        </p:animScale>
                                      </p:childTnLst>
                                    </p:cTn>
                                  </p:par>
                                  <p:par>
                                    <p:cTn id="54" presetID="53" presetClass="entr" presetSubtype="16" fill="hold" grpId="0" nodeType="withEffect">
                                      <p:stCondLst>
                                        <p:cond delay="400"/>
                                      </p:stCondLst>
                                      <p:childTnLst>
                                        <p:set>
                                          <p:cBhvr>
                                            <p:cTn id="55" dur="1" fill="hold">
                                              <p:stCondLst>
                                                <p:cond delay="0"/>
                                              </p:stCondLst>
                                            </p:cTn>
                                            <p:tgtEl>
                                              <p:spTgt spid="30"/>
                                            </p:tgtEl>
                                            <p:attrNameLst>
                                              <p:attrName>style.visibility</p:attrName>
                                            </p:attrNameLst>
                                          </p:cBhvr>
                                          <p:to>
                                            <p:strVal val="visible"/>
                                          </p:to>
                                        </p:set>
                                        <p:anim calcmode="lin" valueType="num">
                                          <p:cBhvr>
                                            <p:cTn id="56" dur="300" fill="hold"/>
                                            <p:tgtEl>
                                              <p:spTgt spid="30"/>
                                            </p:tgtEl>
                                            <p:attrNameLst>
                                              <p:attrName>ppt_w</p:attrName>
                                            </p:attrNameLst>
                                          </p:cBhvr>
                                          <p:tavLst>
                                            <p:tav tm="0">
                                              <p:val>
                                                <p:fltVal val="0"/>
                                              </p:val>
                                            </p:tav>
                                            <p:tav tm="100000">
                                              <p:val>
                                                <p:strVal val="#ppt_w"/>
                                              </p:val>
                                            </p:tav>
                                          </p:tavLst>
                                        </p:anim>
                                        <p:anim calcmode="lin" valueType="num">
                                          <p:cBhvr>
                                            <p:cTn id="57" dur="300" fill="hold"/>
                                            <p:tgtEl>
                                              <p:spTgt spid="30"/>
                                            </p:tgtEl>
                                            <p:attrNameLst>
                                              <p:attrName>ppt_h</p:attrName>
                                            </p:attrNameLst>
                                          </p:cBhvr>
                                          <p:tavLst>
                                            <p:tav tm="0">
                                              <p:val>
                                                <p:fltVal val="0"/>
                                              </p:val>
                                            </p:tav>
                                            <p:tav tm="100000">
                                              <p:val>
                                                <p:strVal val="#ppt_h"/>
                                              </p:val>
                                            </p:tav>
                                          </p:tavLst>
                                        </p:anim>
                                        <p:animEffect transition="in" filter="fade">
                                          <p:cBhvr>
                                            <p:cTn id="58" dur="300"/>
                                            <p:tgtEl>
                                              <p:spTgt spid="30"/>
                                            </p:tgtEl>
                                          </p:cBhvr>
                                        </p:animEffect>
                                      </p:childTnLst>
                                    </p:cTn>
                                  </p:par>
                                  <p:par>
                                    <p:cTn id="59" presetID="6" presetClass="emph" presetSubtype="0" autoRev="1" fill="hold" grpId="1" nodeType="withEffect">
                                      <p:stCondLst>
                                        <p:cond delay="700"/>
                                      </p:stCondLst>
                                      <p:childTnLst>
                                        <p:animScale>
                                          <p:cBhvr>
                                            <p:cTn id="60" dur="150" fill="hold"/>
                                            <p:tgtEl>
                                              <p:spTgt spid="30"/>
                                            </p:tgtEl>
                                          </p:cBhvr>
                                          <p:by x="110000" y="110000"/>
                                        </p:animScale>
                                      </p:childTnLst>
                                    </p:cTn>
                                  </p:par>
                                  <p:par>
                                    <p:cTn id="61" presetID="53" presetClass="entr" presetSubtype="16" fill="hold" grpId="0" nodeType="withEffect">
                                      <p:stCondLst>
                                        <p:cond delay="0"/>
                                      </p:stCondLst>
                                      <p:childTnLst>
                                        <p:set>
                                          <p:cBhvr>
                                            <p:cTn id="62" dur="1" fill="hold">
                                              <p:stCondLst>
                                                <p:cond delay="0"/>
                                              </p:stCondLst>
                                            </p:cTn>
                                            <p:tgtEl>
                                              <p:spTgt spid="16"/>
                                            </p:tgtEl>
                                            <p:attrNameLst>
                                              <p:attrName>style.visibility</p:attrName>
                                            </p:attrNameLst>
                                          </p:cBhvr>
                                          <p:to>
                                            <p:strVal val="visible"/>
                                          </p:to>
                                        </p:set>
                                        <p:anim calcmode="lin" valueType="num">
                                          <p:cBhvr>
                                            <p:cTn id="63" dur="300" fill="hold"/>
                                            <p:tgtEl>
                                              <p:spTgt spid="16"/>
                                            </p:tgtEl>
                                            <p:attrNameLst>
                                              <p:attrName>ppt_w</p:attrName>
                                            </p:attrNameLst>
                                          </p:cBhvr>
                                          <p:tavLst>
                                            <p:tav tm="0">
                                              <p:val>
                                                <p:fltVal val="0"/>
                                              </p:val>
                                            </p:tav>
                                            <p:tav tm="100000">
                                              <p:val>
                                                <p:strVal val="#ppt_w"/>
                                              </p:val>
                                            </p:tav>
                                          </p:tavLst>
                                        </p:anim>
                                        <p:anim calcmode="lin" valueType="num">
                                          <p:cBhvr>
                                            <p:cTn id="64" dur="300" fill="hold"/>
                                            <p:tgtEl>
                                              <p:spTgt spid="16"/>
                                            </p:tgtEl>
                                            <p:attrNameLst>
                                              <p:attrName>ppt_h</p:attrName>
                                            </p:attrNameLst>
                                          </p:cBhvr>
                                          <p:tavLst>
                                            <p:tav tm="0">
                                              <p:val>
                                                <p:fltVal val="0"/>
                                              </p:val>
                                            </p:tav>
                                            <p:tav tm="100000">
                                              <p:val>
                                                <p:strVal val="#ppt_h"/>
                                              </p:val>
                                            </p:tav>
                                          </p:tavLst>
                                        </p:anim>
                                        <p:animEffect transition="in" filter="fade">
                                          <p:cBhvr>
                                            <p:cTn id="65" dur="300"/>
                                            <p:tgtEl>
                                              <p:spTgt spid="16"/>
                                            </p:tgtEl>
                                          </p:cBhvr>
                                        </p:animEffect>
                                      </p:childTnLst>
                                    </p:cTn>
                                  </p:par>
                                  <p:par>
                                    <p:cTn id="66" presetID="6" presetClass="emph" presetSubtype="0" autoRev="1" fill="hold" grpId="1" nodeType="withEffect">
                                      <p:stCondLst>
                                        <p:cond delay="300"/>
                                      </p:stCondLst>
                                      <p:childTnLst>
                                        <p:animScale>
                                          <p:cBhvr>
                                            <p:cTn id="67" dur="150" fill="hold"/>
                                            <p:tgtEl>
                                              <p:spTgt spid="16"/>
                                            </p:tgtEl>
                                          </p:cBhvr>
                                          <p:by x="110000" y="110000"/>
                                        </p:animScale>
                                      </p:childTnLst>
                                    </p:cTn>
                                  </p:par>
                                  <p:par>
                                    <p:cTn id="68" presetID="53" presetClass="entr" presetSubtype="16" fill="hold" grpId="0" nodeType="withEffect">
                                      <p:stCondLst>
                                        <p:cond delay="0"/>
                                      </p:stCondLst>
                                      <p:childTnLst>
                                        <p:set>
                                          <p:cBhvr>
                                            <p:cTn id="69" dur="1" fill="hold">
                                              <p:stCondLst>
                                                <p:cond delay="0"/>
                                              </p:stCondLst>
                                            </p:cTn>
                                            <p:tgtEl>
                                              <p:spTgt spid="17"/>
                                            </p:tgtEl>
                                            <p:attrNameLst>
                                              <p:attrName>style.visibility</p:attrName>
                                            </p:attrNameLst>
                                          </p:cBhvr>
                                          <p:to>
                                            <p:strVal val="visible"/>
                                          </p:to>
                                        </p:set>
                                        <p:anim calcmode="lin" valueType="num">
                                          <p:cBhvr>
                                            <p:cTn id="70" dur="300" fill="hold"/>
                                            <p:tgtEl>
                                              <p:spTgt spid="17"/>
                                            </p:tgtEl>
                                            <p:attrNameLst>
                                              <p:attrName>ppt_w</p:attrName>
                                            </p:attrNameLst>
                                          </p:cBhvr>
                                          <p:tavLst>
                                            <p:tav tm="0">
                                              <p:val>
                                                <p:fltVal val="0"/>
                                              </p:val>
                                            </p:tav>
                                            <p:tav tm="100000">
                                              <p:val>
                                                <p:strVal val="#ppt_w"/>
                                              </p:val>
                                            </p:tav>
                                          </p:tavLst>
                                        </p:anim>
                                        <p:anim calcmode="lin" valueType="num">
                                          <p:cBhvr>
                                            <p:cTn id="71" dur="300" fill="hold"/>
                                            <p:tgtEl>
                                              <p:spTgt spid="17"/>
                                            </p:tgtEl>
                                            <p:attrNameLst>
                                              <p:attrName>ppt_h</p:attrName>
                                            </p:attrNameLst>
                                          </p:cBhvr>
                                          <p:tavLst>
                                            <p:tav tm="0">
                                              <p:val>
                                                <p:fltVal val="0"/>
                                              </p:val>
                                            </p:tav>
                                            <p:tav tm="100000">
                                              <p:val>
                                                <p:strVal val="#ppt_h"/>
                                              </p:val>
                                            </p:tav>
                                          </p:tavLst>
                                        </p:anim>
                                        <p:animEffect transition="in" filter="fade">
                                          <p:cBhvr>
                                            <p:cTn id="72" dur="300"/>
                                            <p:tgtEl>
                                              <p:spTgt spid="17"/>
                                            </p:tgtEl>
                                          </p:cBhvr>
                                        </p:animEffect>
                                      </p:childTnLst>
                                    </p:cTn>
                                  </p:par>
                                  <p:par>
                                    <p:cTn id="73" presetID="6" presetClass="emph" presetSubtype="0" autoRev="1" fill="hold" grpId="1" nodeType="withEffect">
                                      <p:stCondLst>
                                        <p:cond delay="300"/>
                                      </p:stCondLst>
                                      <p:childTnLst>
                                        <p:animScale>
                                          <p:cBhvr>
                                            <p:cTn id="74" dur="150" fill="hold"/>
                                            <p:tgtEl>
                                              <p:spTgt spid="17"/>
                                            </p:tgtEl>
                                          </p:cBhvr>
                                          <p:by x="110000" y="110000"/>
                                        </p:animScale>
                                      </p:childTnLst>
                                    </p:cTn>
                                  </p:par>
                                  <p:par>
                                    <p:cTn id="75" presetID="53" presetClass="entr" presetSubtype="16" fill="hold" grpId="0" nodeType="withEffect">
                                      <p:stCondLst>
                                        <p:cond delay="0"/>
                                      </p:stCondLst>
                                      <p:childTnLst>
                                        <p:set>
                                          <p:cBhvr>
                                            <p:cTn id="76" dur="1" fill="hold">
                                              <p:stCondLst>
                                                <p:cond delay="0"/>
                                              </p:stCondLst>
                                            </p:cTn>
                                            <p:tgtEl>
                                              <p:spTgt spid="15"/>
                                            </p:tgtEl>
                                            <p:attrNameLst>
                                              <p:attrName>style.visibility</p:attrName>
                                            </p:attrNameLst>
                                          </p:cBhvr>
                                          <p:to>
                                            <p:strVal val="visible"/>
                                          </p:to>
                                        </p:set>
                                        <p:anim calcmode="lin" valueType="num">
                                          <p:cBhvr>
                                            <p:cTn id="77" dur="300" fill="hold"/>
                                            <p:tgtEl>
                                              <p:spTgt spid="15"/>
                                            </p:tgtEl>
                                            <p:attrNameLst>
                                              <p:attrName>ppt_w</p:attrName>
                                            </p:attrNameLst>
                                          </p:cBhvr>
                                          <p:tavLst>
                                            <p:tav tm="0">
                                              <p:val>
                                                <p:fltVal val="0"/>
                                              </p:val>
                                            </p:tav>
                                            <p:tav tm="100000">
                                              <p:val>
                                                <p:strVal val="#ppt_w"/>
                                              </p:val>
                                            </p:tav>
                                          </p:tavLst>
                                        </p:anim>
                                        <p:anim calcmode="lin" valueType="num">
                                          <p:cBhvr>
                                            <p:cTn id="78" dur="300" fill="hold"/>
                                            <p:tgtEl>
                                              <p:spTgt spid="15"/>
                                            </p:tgtEl>
                                            <p:attrNameLst>
                                              <p:attrName>ppt_h</p:attrName>
                                            </p:attrNameLst>
                                          </p:cBhvr>
                                          <p:tavLst>
                                            <p:tav tm="0">
                                              <p:val>
                                                <p:fltVal val="0"/>
                                              </p:val>
                                            </p:tav>
                                            <p:tav tm="100000">
                                              <p:val>
                                                <p:strVal val="#ppt_h"/>
                                              </p:val>
                                            </p:tav>
                                          </p:tavLst>
                                        </p:anim>
                                        <p:animEffect transition="in" filter="fade">
                                          <p:cBhvr>
                                            <p:cTn id="79" dur="300"/>
                                            <p:tgtEl>
                                              <p:spTgt spid="15"/>
                                            </p:tgtEl>
                                          </p:cBhvr>
                                        </p:animEffect>
                                      </p:childTnLst>
                                    </p:cTn>
                                  </p:par>
                                  <p:par>
                                    <p:cTn id="80" presetID="6" presetClass="emph" presetSubtype="0" autoRev="1" fill="hold" grpId="1" nodeType="withEffect">
                                      <p:stCondLst>
                                        <p:cond delay="300"/>
                                      </p:stCondLst>
                                      <p:childTnLst>
                                        <p:animScale>
                                          <p:cBhvr>
                                            <p:cTn id="81" dur="150" fill="hold"/>
                                            <p:tgtEl>
                                              <p:spTgt spid="15"/>
                                            </p:tgtEl>
                                          </p:cBhvr>
                                          <p:by x="110000" y="110000"/>
                                        </p:animScale>
                                      </p:childTnLst>
                                    </p:cTn>
                                  </p:par>
                                  <p:par>
                                    <p:cTn id="82" presetID="53" presetClass="entr" presetSubtype="16" fill="hold" grpId="0" nodeType="withEffect">
                                      <p:stCondLst>
                                        <p:cond delay="200"/>
                                      </p:stCondLst>
                                      <p:childTnLst>
                                        <p:set>
                                          <p:cBhvr>
                                            <p:cTn id="83" dur="1" fill="hold">
                                              <p:stCondLst>
                                                <p:cond delay="0"/>
                                              </p:stCondLst>
                                            </p:cTn>
                                            <p:tgtEl>
                                              <p:spTgt spid="18"/>
                                            </p:tgtEl>
                                            <p:attrNameLst>
                                              <p:attrName>style.visibility</p:attrName>
                                            </p:attrNameLst>
                                          </p:cBhvr>
                                          <p:to>
                                            <p:strVal val="visible"/>
                                          </p:to>
                                        </p:set>
                                        <p:anim calcmode="lin" valueType="num">
                                          <p:cBhvr>
                                            <p:cTn id="84" dur="300" fill="hold"/>
                                            <p:tgtEl>
                                              <p:spTgt spid="18"/>
                                            </p:tgtEl>
                                            <p:attrNameLst>
                                              <p:attrName>ppt_w</p:attrName>
                                            </p:attrNameLst>
                                          </p:cBhvr>
                                          <p:tavLst>
                                            <p:tav tm="0">
                                              <p:val>
                                                <p:fltVal val="0"/>
                                              </p:val>
                                            </p:tav>
                                            <p:tav tm="100000">
                                              <p:val>
                                                <p:strVal val="#ppt_w"/>
                                              </p:val>
                                            </p:tav>
                                          </p:tavLst>
                                        </p:anim>
                                        <p:anim calcmode="lin" valueType="num">
                                          <p:cBhvr>
                                            <p:cTn id="85" dur="300" fill="hold"/>
                                            <p:tgtEl>
                                              <p:spTgt spid="18"/>
                                            </p:tgtEl>
                                            <p:attrNameLst>
                                              <p:attrName>ppt_h</p:attrName>
                                            </p:attrNameLst>
                                          </p:cBhvr>
                                          <p:tavLst>
                                            <p:tav tm="0">
                                              <p:val>
                                                <p:fltVal val="0"/>
                                              </p:val>
                                            </p:tav>
                                            <p:tav tm="100000">
                                              <p:val>
                                                <p:strVal val="#ppt_h"/>
                                              </p:val>
                                            </p:tav>
                                          </p:tavLst>
                                        </p:anim>
                                        <p:animEffect transition="in" filter="fade">
                                          <p:cBhvr>
                                            <p:cTn id="86" dur="300"/>
                                            <p:tgtEl>
                                              <p:spTgt spid="18"/>
                                            </p:tgtEl>
                                          </p:cBhvr>
                                        </p:animEffect>
                                      </p:childTnLst>
                                    </p:cTn>
                                  </p:par>
                                  <p:par>
                                    <p:cTn id="87" presetID="6" presetClass="emph" presetSubtype="0" autoRev="1" fill="hold" grpId="1" nodeType="withEffect">
                                      <p:stCondLst>
                                        <p:cond delay="500"/>
                                      </p:stCondLst>
                                      <p:childTnLst>
                                        <p:animScale>
                                          <p:cBhvr>
                                            <p:cTn id="88" dur="150" fill="hold"/>
                                            <p:tgtEl>
                                              <p:spTgt spid="18"/>
                                            </p:tgtEl>
                                          </p:cBhvr>
                                          <p:by x="110000" y="110000"/>
                                        </p:animScale>
                                      </p:childTnLst>
                                    </p:cTn>
                                  </p:par>
                                  <p:par>
                                    <p:cTn id="89" presetID="53" presetClass="entr" presetSubtype="16" fill="hold" grpId="0" nodeType="withEffect">
                                      <p:stCondLst>
                                        <p:cond delay="600"/>
                                      </p:stCondLst>
                                      <p:childTnLst>
                                        <p:set>
                                          <p:cBhvr>
                                            <p:cTn id="90" dur="1" fill="hold">
                                              <p:stCondLst>
                                                <p:cond delay="0"/>
                                              </p:stCondLst>
                                            </p:cTn>
                                            <p:tgtEl>
                                              <p:spTgt spid="20"/>
                                            </p:tgtEl>
                                            <p:attrNameLst>
                                              <p:attrName>style.visibility</p:attrName>
                                            </p:attrNameLst>
                                          </p:cBhvr>
                                          <p:to>
                                            <p:strVal val="visible"/>
                                          </p:to>
                                        </p:set>
                                        <p:anim calcmode="lin" valueType="num">
                                          <p:cBhvr>
                                            <p:cTn id="91" dur="300" fill="hold"/>
                                            <p:tgtEl>
                                              <p:spTgt spid="20"/>
                                            </p:tgtEl>
                                            <p:attrNameLst>
                                              <p:attrName>ppt_w</p:attrName>
                                            </p:attrNameLst>
                                          </p:cBhvr>
                                          <p:tavLst>
                                            <p:tav tm="0">
                                              <p:val>
                                                <p:fltVal val="0"/>
                                              </p:val>
                                            </p:tav>
                                            <p:tav tm="100000">
                                              <p:val>
                                                <p:strVal val="#ppt_w"/>
                                              </p:val>
                                            </p:tav>
                                          </p:tavLst>
                                        </p:anim>
                                        <p:anim calcmode="lin" valueType="num">
                                          <p:cBhvr>
                                            <p:cTn id="92" dur="300" fill="hold"/>
                                            <p:tgtEl>
                                              <p:spTgt spid="20"/>
                                            </p:tgtEl>
                                            <p:attrNameLst>
                                              <p:attrName>ppt_h</p:attrName>
                                            </p:attrNameLst>
                                          </p:cBhvr>
                                          <p:tavLst>
                                            <p:tav tm="0">
                                              <p:val>
                                                <p:fltVal val="0"/>
                                              </p:val>
                                            </p:tav>
                                            <p:tav tm="100000">
                                              <p:val>
                                                <p:strVal val="#ppt_h"/>
                                              </p:val>
                                            </p:tav>
                                          </p:tavLst>
                                        </p:anim>
                                        <p:animEffect transition="in" filter="fade">
                                          <p:cBhvr>
                                            <p:cTn id="93" dur="300"/>
                                            <p:tgtEl>
                                              <p:spTgt spid="20"/>
                                            </p:tgtEl>
                                          </p:cBhvr>
                                        </p:animEffect>
                                      </p:childTnLst>
                                    </p:cTn>
                                  </p:par>
                                  <p:par>
                                    <p:cTn id="94" presetID="6" presetClass="emph" presetSubtype="0" autoRev="1" fill="hold" grpId="1" nodeType="withEffect">
                                      <p:stCondLst>
                                        <p:cond delay="900"/>
                                      </p:stCondLst>
                                      <p:childTnLst>
                                        <p:animScale>
                                          <p:cBhvr>
                                            <p:cTn id="95" dur="150" fill="hold"/>
                                            <p:tgtEl>
                                              <p:spTgt spid="20"/>
                                            </p:tgtEl>
                                          </p:cBhvr>
                                          <p:by x="110000" y="110000"/>
                                        </p:animScale>
                                      </p:childTnLst>
                                    </p:cTn>
                                  </p:par>
                                  <p:par>
                                    <p:cTn id="96" presetID="53" presetClass="entr" presetSubtype="16" fill="hold" grpId="0" nodeType="withEffect">
                                      <p:stCondLst>
                                        <p:cond delay="200"/>
                                      </p:stCondLst>
                                      <p:childTnLst>
                                        <p:set>
                                          <p:cBhvr>
                                            <p:cTn id="97" dur="1" fill="hold">
                                              <p:stCondLst>
                                                <p:cond delay="0"/>
                                              </p:stCondLst>
                                            </p:cTn>
                                            <p:tgtEl>
                                              <p:spTgt spid="34"/>
                                            </p:tgtEl>
                                            <p:attrNameLst>
                                              <p:attrName>style.visibility</p:attrName>
                                            </p:attrNameLst>
                                          </p:cBhvr>
                                          <p:to>
                                            <p:strVal val="visible"/>
                                          </p:to>
                                        </p:set>
                                        <p:anim calcmode="lin" valueType="num">
                                          <p:cBhvr>
                                            <p:cTn id="98" dur="300" fill="hold"/>
                                            <p:tgtEl>
                                              <p:spTgt spid="34"/>
                                            </p:tgtEl>
                                            <p:attrNameLst>
                                              <p:attrName>ppt_w</p:attrName>
                                            </p:attrNameLst>
                                          </p:cBhvr>
                                          <p:tavLst>
                                            <p:tav tm="0">
                                              <p:val>
                                                <p:fltVal val="0"/>
                                              </p:val>
                                            </p:tav>
                                            <p:tav tm="100000">
                                              <p:val>
                                                <p:strVal val="#ppt_w"/>
                                              </p:val>
                                            </p:tav>
                                          </p:tavLst>
                                        </p:anim>
                                        <p:anim calcmode="lin" valueType="num">
                                          <p:cBhvr>
                                            <p:cTn id="99" dur="300" fill="hold"/>
                                            <p:tgtEl>
                                              <p:spTgt spid="34"/>
                                            </p:tgtEl>
                                            <p:attrNameLst>
                                              <p:attrName>ppt_h</p:attrName>
                                            </p:attrNameLst>
                                          </p:cBhvr>
                                          <p:tavLst>
                                            <p:tav tm="0">
                                              <p:val>
                                                <p:fltVal val="0"/>
                                              </p:val>
                                            </p:tav>
                                            <p:tav tm="100000">
                                              <p:val>
                                                <p:strVal val="#ppt_h"/>
                                              </p:val>
                                            </p:tav>
                                          </p:tavLst>
                                        </p:anim>
                                        <p:animEffect transition="in" filter="fade">
                                          <p:cBhvr>
                                            <p:cTn id="100" dur="300"/>
                                            <p:tgtEl>
                                              <p:spTgt spid="34"/>
                                            </p:tgtEl>
                                          </p:cBhvr>
                                        </p:animEffect>
                                      </p:childTnLst>
                                    </p:cTn>
                                  </p:par>
                                  <p:par>
                                    <p:cTn id="101" presetID="6" presetClass="emph" presetSubtype="0" autoRev="1" fill="hold" grpId="1" nodeType="withEffect">
                                      <p:stCondLst>
                                        <p:cond delay="500"/>
                                      </p:stCondLst>
                                      <p:childTnLst>
                                        <p:animScale>
                                          <p:cBhvr>
                                            <p:cTn id="102" dur="150" fill="hold"/>
                                            <p:tgtEl>
                                              <p:spTgt spid="34"/>
                                            </p:tgtEl>
                                          </p:cBhvr>
                                          <p:by x="110000" y="110000"/>
                                        </p:animScale>
                                      </p:childTnLst>
                                    </p:cTn>
                                  </p:par>
                                  <p:par>
                                    <p:cTn id="103" presetID="53" presetClass="entr" presetSubtype="16" fill="hold" grpId="0" nodeType="withEffect">
                                      <p:stCondLst>
                                        <p:cond delay="0"/>
                                      </p:stCondLst>
                                      <p:childTnLst>
                                        <p:set>
                                          <p:cBhvr>
                                            <p:cTn id="104" dur="1" fill="hold">
                                              <p:stCondLst>
                                                <p:cond delay="0"/>
                                              </p:stCondLst>
                                            </p:cTn>
                                            <p:tgtEl>
                                              <p:spTgt spid="14"/>
                                            </p:tgtEl>
                                            <p:attrNameLst>
                                              <p:attrName>style.visibility</p:attrName>
                                            </p:attrNameLst>
                                          </p:cBhvr>
                                          <p:to>
                                            <p:strVal val="visible"/>
                                          </p:to>
                                        </p:set>
                                        <p:anim calcmode="lin" valueType="num">
                                          <p:cBhvr>
                                            <p:cTn id="105" dur="300" fill="hold"/>
                                            <p:tgtEl>
                                              <p:spTgt spid="14"/>
                                            </p:tgtEl>
                                            <p:attrNameLst>
                                              <p:attrName>ppt_w</p:attrName>
                                            </p:attrNameLst>
                                          </p:cBhvr>
                                          <p:tavLst>
                                            <p:tav tm="0">
                                              <p:val>
                                                <p:fltVal val="0"/>
                                              </p:val>
                                            </p:tav>
                                            <p:tav tm="100000">
                                              <p:val>
                                                <p:strVal val="#ppt_w"/>
                                              </p:val>
                                            </p:tav>
                                          </p:tavLst>
                                        </p:anim>
                                        <p:anim calcmode="lin" valueType="num">
                                          <p:cBhvr>
                                            <p:cTn id="106" dur="300" fill="hold"/>
                                            <p:tgtEl>
                                              <p:spTgt spid="14"/>
                                            </p:tgtEl>
                                            <p:attrNameLst>
                                              <p:attrName>ppt_h</p:attrName>
                                            </p:attrNameLst>
                                          </p:cBhvr>
                                          <p:tavLst>
                                            <p:tav tm="0">
                                              <p:val>
                                                <p:fltVal val="0"/>
                                              </p:val>
                                            </p:tav>
                                            <p:tav tm="100000">
                                              <p:val>
                                                <p:strVal val="#ppt_h"/>
                                              </p:val>
                                            </p:tav>
                                          </p:tavLst>
                                        </p:anim>
                                        <p:animEffect transition="in" filter="fade">
                                          <p:cBhvr>
                                            <p:cTn id="107" dur="300"/>
                                            <p:tgtEl>
                                              <p:spTgt spid="14"/>
                                            </p:tgtEl>
                                          </p:cBhvr>
                                        </p:animEffect>
                                      </p:childTnLst>
                                    </p:cTn>
                                  </p:par>
                                  <p:par>
                                    <p:cTn id="108" presetID="6" presetClass="emph" presetSubtype="0" autoRev="1" fill="hold" grpId="1" nodeType="withEffect">
                                      <p:stCondLst>
                                        <p:cond delay="300"/>
                                      </p:stCondLst>
                                      <p:childTnLst>
                                        <p:animScale>
                                          <p:cBhvr>
                                            <p:cTn id="109" dur="150" fill="hold"/>
                                            <p:tgtEl>
                                              <p:spTgt spid="14"/>
                                            </p:tgtEl>
                                          </p:cBhvr>
                                          <p:by x="110000" y="110000"/>
                                        </p:animScale>
                                      </p:childTnLst>
                                    </p:cTn>
                                  </p:par>
                                  <p:par>
                                    <p:cTn id="110" presetID="53" presetClass="entr" presetSubtype="16" fill="hold" grpId="0" nodeType="withEffect">
                                      <p:stCondLst>
                                        <p:cond delay="400"/>
                                      </p:stCondLst>
                                      <p:childTnLst>
                                        <p:set>
                                          <p:cBhvr>
                                            <p:cTn id="111" dur="1" fill="hold">
                                              <p:stCondLst>
                                                <p:cond delay="0"/>
                                              </p:stCondLst>
                                            </p:cTn>
                                            <p:tgtEl>
                                              <p:spTgt spid="31"/>
                                            </p:tgtEl>
                                            <p:attrNameLst>
                                              <p:attrName>style.visibility</p:attrName>
                                            </p:attrNameLst>
                                          </p:cBhvr>
                                          <p:to>
                                            <p:strVal val="visible"/>
                                          </p:to>
                                        </p:set>
                                        <p:anim calcmode="lin" valueType="num">
                                          <p:cBhvr>
                                            <p:cTn id="112" dur="300" fill="hold"/>
                                            <p:tgtEl>
                                              <p:spTgt spid="31"/>
                                            </p:tgtEl>
                                            <p:attrNameLst>
                                              <p:attrName>ppt_w</p:attrName>
                                            </p:attrNameLst>
                                          </p:cBhvr>
                                          <p:tavLst>
                                            <p:tav tm="0">
                                              <p:val>
                                                <p:fltVal val="0"/>
                                              </p:val>
                                            </p:tav>
                                            <p:tav tm="100000">
                                              <p:val>
                                                <p:strVal val="#ppt_w"/>
                                              </p:val>
                                            </p:tav>
                                          </p:tavLst>
                                        </p:anim>
                                        <p:anim calcmode="lin" valueType="num">
                                          <p:cBhvr>
                                            <p:cTn id="113" dur="300" fill="hold"/>
                                            <p:tgtEl>
                                              <p:spTgt spid="31"/>
                                            </p:tgtEl>
                                            <p:attrNameLst>
                                              <p:attrName>ppt_h</p:attrName>
                                            </p:attrNameLst>
                                          </p:cBhvr>
                                          <p:tavLst>
                                            <p:tav tm="0">
                                              <p:val>
                                                <p:fltVal val="0"/>
                                              </p:val>
                                            </p:tav>
                                            <p:tav tm="100000">
                                              <p:val>
                                                <p:strVal val="#ppt_h"/>
                                              </p:val>
                                            </p:tav>
                                          </p:tavLst>
                                        </p:anim>
                                        <p:animEffect transition="in" filter="fade">
                                          <p:cBhvr>
                                            <p:cTn id="114" dur="300"/>
                                            <p:tgtEl>
                                              <p:spTgt spid="31"/>
                                            </p:tgtEl>
                                          </p:cBhvr>
                                        </p:animEffect>
                                      </p:childTnLst>
                                    </p:cTn>
                                  </p:par>
                                  <p:par>
                                    <p:cTn id="115" presetID="6" presetClass="emph" presetSubtype="0" autoRev="1" fill="hold" grpId="1" nodeType="withEffect">
                                      <p:stCondLst>
                                        <p:cond delay="700"/>
                                      </p:stCondLst>
                                      <p:childTnLst>
                                        <p:animScale>
                                          <p:cBhvr>
                                            <p:cTn id="116" dur="150" fill="hold"/>
                                            <p:tgtEl>
                                              <p:spTgt spid="31"/>
                                            </p:tgtEl>
                                          </p:cBhvr>
                                          <p:by x="110000" y="110000"/>
                                        </p:animScale>
                                      </p:childTnLst>
                                    </p:cTn>
                                  </p:par>
                                  <p:par>
                                    <p:cTn id="117" presetID="53" presetClass="entr" presetSubtype="16" fill="hold" grpId="0" nodeType="withEffect">
                                      <p:stCondLst>
                                        <p:cond delay="100"/>
                                      </p:stCondLst>
                                      <p:childTnLst>
                                        <p:set>
                                          <p:cBhvr>
                                            <p:cTn id="118" dur="1" fill="hold">
                                              <p:stCondLst>
                                                <p:cond delay="0"/>
                                              </p:stCondLst>
                                            </p:cTn>
                                            <p:tgtEl>
                                              <p:spTgt spid="32"/>
                                            </p:tgtEl>
                                            <p:attrNameLst>
                                              <p:attrName>style.visibility</p:attrName>
                                            </p:attrNameLst>
                                          </p:cBhvr>
                                          <p:to>
                                            <p:strVal val="visible"/>
                                          </p:to>
                                        </p:set>
                                        <p:anim calcmode="lin" valueType="num">
                                          <p:cBhvr>
                                            <p:cTn id="119" dur="300" fill="hold"/>
                                            <p:tgtEl>
                                              <p:spTgt spid="32"/>
                                            </p:tgtEl>
                                            <p:attrNameLst>
                                              <p:attrName>ppt_w</p:attrName>
                                            </p:attrNameLst>
                                          </p:cBhvr>
                                          <p:tavLst>
                                            <p:tav tm="0">
                                              <p:val>
                                                <p:fltVal val="0"/>
                                              </p:val>
                                            </p:tav>
                                            <p:tav tm="100000">
                                              <p:val>
                                                <p:strVal val="#ppt_w"/>
                                              </p:val>
                                            </p:tav>
                                          </p:tavLst>
                                        </p:anim>
                                        <p:anim calcmode="lin" valueType="num">
                                          <p:cBhvr>
                                            <p:cTn id="120" dur="300" fill="hold"/>
                                            <p:tgtEl>
                                              <p:spTgt spid="32"/>
                                            </p:tgtEl>
                                            <p:attrNameLst>
                                              <p:attrName>ppt_h</p:attrName>
                                            </p:attrNameLst>
                                          </p:cBhvr>
                                          <p:tavLst>
                                            <p:tav tm="0">
                                              <p:val>
                                                <p:fltVal val="0"/>
                                              </p:val>
                                            </p:tav>
                                            <p:tav tm="100000">
                                              <p:val>
                                                <p:strVal val="#ppt_h"/>
                                              </p:val>
                                            </p:tav>
                                          </p:tavLst>
                                        </p:anim>
                                        <p:animEffect transition="in" filter="fade">
                                          <p:cBhvr>
                                            <p:cTn id="121" dur="300"/>
                                            <p:tgtEl>
                                              <p:spTgt spid="32"/>
                                            </p:tgtEl>
                                          </p:cBhvr>
                                        </p:animEffect>
                                      </p:childTnLst>
                                    </p:cTn>
                                  </p:par>
                                  <p:par>
                                    <p:cTn id="122" presetID="6" presetClass="emph" presetSubtype="0" autoRev="1" fill="hold" grpId="1" nodeType="withEffect">
                                      <p:stCondLst>
                                        <p:cond delay="400"/>
                                      </p:stCondLst>
                                      <p:childTnLst>
                                        <p:animScale>
                                          <p:cBhvr>
                                            <p:cTn id="123" dur="150" fill="hold"/>
                                            <p:tgtEl>
                                              <p:spTgt spid="32"/>
                                            </p:tgtEl>
                                          </p:cBhvr>
                                          <p:by x="110000" y="110000"/>
                                        </p:animScale>
                                      </p:childTnLst>
                                    </p:cTn>
                                  </p:par>
                                  <p:par>
                                    <p:cTn id="124" presetID="53" presetClass="entr" presetSubtype="16" fill="hold" grpId="0" nodeType="withEffect">
                                      <p:stCondLst>
                                        <p:cond delay="300"/>
                                      </p:stCondLst>
                                      <p:childTnLst>
                                        <p:set>
                                          <p:cBhvr>
                                            <p:cTn id="125" dur="1" fill="hold">
                                              <p:stCondLst>
                                                <p:cond delay="0"/>
                                              </p:stCondLst>
                                            </p:cTn>
                                            <p:tgtEl>
                                              <p:spTgt spid="22"/>
                                            </p:tgtEl>
                                            <p:attrNameLst>
                                              <p:attrName>style.visibility</p:attrName>
                                            </p:attrNameLst>
                                          </p:cBhvr>
                                          <p:to>
                                            <p:strVal val="visible"/>
                                          </p:to>
                                        </p:set>
                                        <p:anim calcmode="lin" valueType="num">
                                          <p:cBhvr>
                                            <p:cTn id="126" dur="300" fill="hold"/>
                                            <p:tgtEl>
                                              <p:spTgt spid="22"/>
                                            </p:tgtEl>
                                            <p:attrNameLst>
                                              <p:attrName>ppt_w</p:attrName>
                                            </p:attrNameLst>
                                          </p:cBhvr>
                                          <p:tavLst>
                                            <p:tav tm="0">
                                              <p:val>
                                                <p:fltVal val="0"/>
                                              </p:val>
                                            </p:tav>
                                            <p:tav tm="100000">
                                              <p:val>
                                                <p:strVal val="#ppt_w"/>
                                              </p:val>
                                            </p:tav>
                                          </p:tavLst>
                                        </p:anim>
                                        <p:anim calcmode="lin" valueType="num">
                                          <p:cBhvr>
                                            <p:cTn id="127" dur="300" fill="hold"/>
                                            <p:tgtEl>
                                              <p:spTgt spid="22"/>
                                            </p:tgtEl>
                                            <p:attrNameLst>
                                              <p:attrName>ppt_h</p:attrName>
                                            </p:attrNameLst>
                                          </p:cBhvr>
                                          <p:tavLst>
                                            <p:tav tm="0">
                                              <p:val>
                                                <p:fltVal val="0"/>
                                              </p:val>
                                            </p:tav>
                                            <p:tav tm="100000">
                                              <p:val>
                                                <p:strVal val="#ppt_h"/>
                                              </p:val>
                                            </p:tav>
                                          </p:tavLst>
                                        </p:anim>
                                        <p:animEffect transition="in" filter="fade">
                                          <p:cBhvr>
                                            <p:cTn id="128" dur="300"/>
                                            <p:tgtEl>
                                              <p:spTgt spid="22"/>
                                            </p:tgtEl>
                                          </p:cBhvr>
                                        </p:animEffect>
                                      </p:childTnLst>
                                    </p:cTn>
                                  </p:par>
                                  <p:par>
                                    <p:cTn id="129" presetID="6" presetClass="emph" presetSubtype="0" autoRev="1" fill="hold" grpId="1" nodeType="withEffect">
                                      <p:stCondLst>
                                        <p:cond delay="600"/>
                                      </p:stCondLst>
                                      <p:childTnLst>
                                        <p:animScale>
                                          <p:cBhvr>
                                            <p:cTn id="130" dur="150" fill="hold"/>
                                            <p:tgtEl>
                                              <p:spTgt spid="22"/>
                                            </p:tgtEl>
                                          </p:cBhvr>
                                          <p:by x="110000" y="110000"/>
                                        </p:animScale>
                                      </p:childTnLst>
                                    </p:cTn>
                                  </p:par>
                                  <p:par>
                                    <p:cTn id="131" presetID="53" presetClass="entr" presetSubtype="16" fill="hold" grpId="0" nodeType="withEffect">
                                      <p:stCondLst>
                                        <p:cond delay="0"/>
                                      </p:stCondLst>
                                      <p:childTnLst>
                                        <p:set>
                                          <p:cBhvr>
                                            <p:cTn id="132" dur="1" fill="hold">
                                              <p:stCondLst>
                                                <p:cond delay="0"/>
                                              </p:stCondLst>
                                            </p:cTn>
                                            <p:tgtEl>
                                              <p:spTgt spid="33"/>
                                            </p:tgtEl>
                                            <p:attrNameLst>
                                              <p:attrName>style.visibility</p:attrName>
                                            </p:attrNameLst>
                                          </p:cBhvr>
                                          <p:to>
                                            <p:strVal val="visible"/>
                                          </p:to>
                                        </p:set>
                                        <p:anim calcmode="lin" valueType="num">
                                          <p:cBhvr>
                                            <p:cTn id="133" dur="300" fill="hold"/>
                                            <p:tgtEl>
                                              <p:spTgt spid="33"/>
                                            </p:tgtEl>
                                            <p:attrNameLst>
                                              <p:attrName>ppt_w</p:attrName>
                                            </p:attrNameLst>
                                          </p:cBhvr>
                                          <p:tavLst>
                                            <p:tav tm="0">
                                              <p:val>
                                                <p:fltVal val="0"/>
                                              </p:val>
                                            </p:tav>
                                            <p:tav tm="100000">
                                              <p:val>
                                                <p:strVal val="#ppt_w"/>
                                              </p:val>
                                            </p:tav>
                                          </p:tavLst>
                                        </p:anim>
                                        <p:anim calcmode="lin" valueType="num">
                                          <p:cBhvr>
                                            <p:cTn id="134" dur="300" fill="hold"/>
                                            <p:tgtEl>
                                              <p:spTgt spid="33"/>
                                            </p:tgtEl>
                                            <p:attrNameLst>
                                              <p:attrName>ppt_h</p:attrName>
                                            </p:attrNameLst>
                                          </p:cBhvr>
                                          <p:tavLst>
                                            <p:tav tm="0">
                                              <p:val>
                                                <p:fltVal val="0"/>
                                              </p:val>
                                            </p:tav>
                                            <p:tav tm="100000">
                                              <p:val>
                                                <p:strVal val="#ppt_h"/>
                                              </p:val>
                                            </p:tav>
                                          </p:tavLst>
                                        </p:anim>
                                        <p:animEffect transition="in" filter="fade">
                                          <p:cBhvr>
                                            <p:cTn id="135" dur="300"/>
                                            <p:tgtEl>
                                              <p:spTgt spid="33"/>
                                            </p:tgtEl>
                                          </p:cBhvr>
                                        </p:animEffect>
                                      </p:childTnLst>
                                    </p:cTn>
                                  </p:par>
                                  <p:par>
                                    <p:cTn id="136" presetID="6" presetClass="emph" presetSubtype="0" autoRev="1" fill="hold" grpId="1" nodeType="withEffect">
                                      <p:stCondLst>
                                        <p:cond delay="300"/>
                                      </p:stCondLst>
                                      <p:childTnLst>
                                        <p:animScale>
                                          <p:cBhvr>
                                            <p:cTn id="137" dur="150" fill="hold"/>
                                            <p:tgtEl>
                                              <p:spTgt spid="33"/>
                                            </p:tgtEl>
                                          </p:cBhvr>
                                          <p:by x="110000" y="110000"/>
                                        </p:animScale>
                                      </p:childTnLst>
                                    </p:cTn>
                                  </p:par>
                                  <p:par>
                                    <p:cTn id="138" presetID="53" presetClass="entr" presetSubtype="16" fill="hold" grpId="0" nodeType="withEffect">
                                      <p:stCondLst>
                                        <p:cond delay="200"/>
                                      </p:stCondLst>
                                      <p:childTnLst>
                                        <p:set>
                                          <p:cBhvr>
                                            <p:cTn id="139" dur="1" fill="hold">
                                              <p:stCondLst>
                                                <p:cond delay="0"/>
                                              </p:stCondLst>
                                            </p:cTn>
                                            <p:tgtEl>
                                              <p:spTgt spid="23"/>
                                            </p:tgtEl>
                                            <p:attrNameLst>
                                              <p:attrName>style.visibility</p:attrName>
                                            </p:attrNameLst>
                                          </p:cBhvr>
                                          <p:to>
                                            <p:strVal val="visible"/>
                                          </p:to>
                                        </p:set>
                                        <p:anim calcmode="lin" valueType="num">
                                          <p:cBhvr>
                                            <p:cTn id="140" dur="300" fill="hold"/>
                                            <p:tgtEl>
                                              <p:spTgt spid="23"/>
                                            </p:tgtEl>
                                            <p:attrNameLst>
                                              <p:attrName>ppt_w</p:attrName>
                                            </p:attrNameLst>
                                          </p:cBhvr>
                                          <p:tavLst>
                                            <p:tav tm="0">
                                              <p:val>
                                                <p:fltVal val="0"/>
                                              </p:val>
                                            </p:tav>
                                            <p:tav tm="100000">
                                              <p:val>
                                                <p:strVal val="#ppt_w"/>
                                              </p:val>
                                            </p:tav>
                                          </p:tavLst>
                                        </p:anim>
                                        <p:anim calcmode="lin" valueType="num">
                                          <p:cBhvr>
                                            <p:cTn id="141" dur="300" fill="hold"/>
                                            <p:tgtEl>
                                              <p:spTgt spid="23"/>
                                            </p:tgtEl>
                                            <p:attrNameLst>
                                              <p:attrName>ppt_h</p:attrName>
                                            </p:attrNameLst>
                                          </p:cBhvr>
                                          <p:tavLst>
                                            <p:tav tm="0">
                                              <p:val>
                                                <p:fltVal val="0"/>
                                              </p:val>
                                            </p:tav>
                                            <p:tav tm="100000">
                                              <p:val>
                                                <p:strVal val="#ppt_h"/>
                                              </p:val>
                                            </p:tav>
                                          </p:tavLst>
                                        </p:anim>
                                        <p:animEffect transition="in" filter="fade">
                                          <p:cBhvr>
                                            <p:cTn id="142" dur="300"/>
                                            <p:tgtEl>
                                              <p:spTgt spid="23"/>
                                            </p:tgtEl>
                                          </p:cBhvr>
                                        </p:animEffect>
                                      </p:childTnLst>
                                    </p:cTn>
                                  </p:par>
                                  <p:par>
                                    <p:cTn id="143" presetID="6" presetClass="emph" presetSubtype="0" autoRev="1" fill="hold" grpId="1" nodeType="withEffect">
                                      <p:stCondLst>
                                        <p:cond delay="500"/>
                                      </p:stCondLst>
                                      <p:childTnLst>
                                        <p:animScale>
                                          <p:cBhvr>
                                            <p:cTn id="144" dur="150" fill="hold"/>
                                            <p:tgtEl>
                                              <p:spTgt spid="23"/>
                                            </p:tgtEl>
                                          </p:cBhvr>
                                          <p:by x="110000" y="110000"/>
                                        </p:animScale>
                                      </p:childTnLst>
                                    </p:cTn>
                                  </p:par>
                                  <p:par>
                                    <p:cTn id="145" presetID="53" presetClass="entr" presetSubtype="16" fill="hold" grpId="0" nodeType="withEffect">
                                      <p:stCondLst>
                                        <p:cond delay="600"/>
                                      </p:stCondLst>
                                      <p:childTnLst>
                                        <p:set>
                                          <p:cBhvr>
                                            <p:cTn id="146" dur="1" fill="hold">
                                              <p:stCondLst>
                                                <p:cond delay="0"/>
                                              </p:stCondLst>
                                            </p:cTn>
                                            <p:tgtEl>
                                              <p:spTgt spid="24"/>
                                            </p:tgtEl>
                                            <p:attrNameLst>
                                              <p:attrName>style.visibility</p:attrName>
                                            </p:attrNameLst>
                                          </p:cBhvr>
                                          <p:to>
                                            <p:strVal val="visible"/>
                                          </p:to>
                                        </p:set>
                                        <p:anim calcmode="lin" valueType="num">
                                          <p:cBhvr>
                                            <p:cTn id="147" dur="300" fill="hold"/>
                                            <p:tgtEl>
                                              <p:spTgt spid="24"/>
                                            </p:tgtEl>
                                            <p:attrNameLst>
                                              <p:attrName>ppt_w</p:attrName>
                                            </p:attrNameLst>
                                          </p:cBhvr>
                                          <p:tavLst>
                                            <p:tav tm="0">
                                              <p:val>
                                                <p:fltVal val="0"/>
                                              </p:val>
                                            </p:tav>
                                            <p:tav tm="100000">
                                              <p:val>
                                                <p:strVal val="#ppt_w"/>
                                              </p:val>
                                            </p:tav>
                                          </p:tavLst>
                                        </p:anim>
                                        <p:anim calcmode="lin" valueType="num">
                                          <p:cBhvr>
                                            <p:cTn id="148" dur="300" fill="hold"/>
                                            <p:tgtEl>
                                              <p:spTgt spid="24"/>
                                            </p:tgtEl>
                                            <p:attrNameLst>
                                              <p:attrName>ppt_h</p:attrName>
                                            </p:attrNameLst>
                                          </p:cBhvr>
                                          <p:tavLst>
                                            <p:tav tm="0">
                                              <p:val>
                                                <p:fltVal val="0"/>
                                              </p:val>
                                            </p:tav>
                                            <p:tav tm="100000">
                                              <p:val>
                                                <p:strVal val="#ppt_h"/>
                                              </p:val>
                                            </p:tav>
                                          </p:tavLst>
                                        </p:anim>
                                        <p:animEffect transition="in" filter="fade">
                                          <p:cBhvr>
                                            <p:cTn id="149" dur="300"/>
                                            <p:tgtEl>
                                              <p:spTgt spid="24"/>
                                            </p:tgtEl>
                                          </p:cBhvr>
                                        </p:animEffect>
                                      </p:childTnLst>
                                    </p:cTn>
                                  </p:par>
                                  <p:par>
                                    <p:cTn id="150" presetID="6" presetClass="emph" presetSubtype="0" autoRev="1" fill="hold" grpId="1" nodeType="withEffect">
                                      <p:stCondLst>
                                        <p:cond delay="900"/>
                                      </p:stCondLst>
                                      <p:childTnLst>
                                        <p:animScale>
                                          <p:cBhvr>
                                            <p:cTn id="151" dur="150" fill="hold"/>
                                            <p:tgtEl>
                                              <p:spTgt spid="24"/>
                                            </p:tgtEl>
                                          </p:cBhvr>
                                          <p:by x="110000" y="110000"/>
                                        </p:animScale>
                                      </p:childTnLst>
                                    </p:cTn>
                                  </p:par>
                                  <p:par>
                                    <p:cTn id="152" presetID="53" presetClass="entr" presetSubtype="16" fill="hold" grpId="0" nodeType="withEffect">
                                      <p:stCondLst>
                                        <p:cond delay="100"/>
                                      </p:stCondLst>
                                      <p:childTnLst>
                                        <p:set>
                                          <p:cBhvr>
                                            <p:cTn id="153" dur="1" fill="hold">
                                              <p:stCondLst>
                                                <p:cond delay="0"/>
                                              </p:stCondLst>
                                            </p:cTn>
                                            <p:tgtEl>
                                              <p:spTgt spid="29"/>
                                            </p:tgtEl>
                                            <p:attrNameLst>
                                              <p:attrName>style.visibility</p:attrName>
                                            </p:attrNameLst>
                                          </p:cBhvr>
                                          <p:to>
                                            <p:strVal val="visible"/>
                                          </p:to>
                                        </p:set>
                                        <p:anim calcmode="lin" valueType="num">
                                          <p:cBhvr>
                                            <p:cTn id="154" dur="300" fill="hold"/>
                                            <p:tgtEl>
                                              <p:spTgt spid="29"/>
                                            </p:tgtEl>
                                            <p:attrNameLst>
                                              <p:attrName>ppt_w</p:attrName>
                                            </p:attrNameLst>
                                          </p:cBhvr>
                                          <p:tavLst>
                                            <p:tav tm="0">
                                              <p:val>
                                                <p:fltVal val="0"/>
                                              </p:val>
                                            </p:tav>
                                            <p:tav tm="100000">
                                              <p:val>
                                                <p:strVal val="#ppt_w"/>
                                              </p:val>
                                            </p:tav>
                                          </p:tavLst>
                                        </p:anim>
                                        <p:anim calcmode="lin" valueType="num">
                                          <p:cBhvr>
                                            <p:cTn id="155" dur="300" fill="hold"/>
                                            <p:tgtEl>
                                              <p:spTgt spid="29"/>
                                            </p:tgtEl>
                                            <p:attrNameLst>
                                              <p:attrName>ppt_h</p:attrName>
                                            </p:attrNameLst>
                                          </p:cBhvr>
                                          <p:tavLst>
                                            <p:tav tm="0">
                                              <p:val>
                                                <p:fltVal val="0"/>
                                              </p:val>
                                            </p:tav>
                                            <p:tav tm="100000">
                                              <p:val>
                                                <p:strVal val="#ppt_h"/>
                                              </p:val>
                                            </p:tav>
                                          </p:tavLst>
                                        </p:anim>
                                        <p:animEffect transition="in" filter="fade">
                                          <p:cBhvr>
                                            <p:cTn id="156" dur="300"/>
                                            <p:tgtEl>
                                              <p:spTgt spid="29"/>
                                            </p:tgtEl>
                                          </p:cBhvr>
                                        </p:animEffect>
                                      </p:childTnLst>
                                    </p:cTn>
                                  </p:par>
                                  <p:par>
                                    <p:cTn id="157" presetID="6" presetClass="emph" presetSubtype="0" autoRev="1" fill="hold" grpId="1" nodeType="withEffect">
                                      <p:stCondLst>
                                        <p:cond delay="400"/>
                                      </p:stCondLst>
                                      <p:childTnLst>
                                        <p:animScale>
                                          <p:cBhvr>
                                            <p:cTn id="158" dur="150" fill="hold"/>
                                            <p:tgtEl>
                                              <p:spTgt spid="29"/>
                                            </p:tgtEl>
                                          </p:cBhvr>
                                          <p:by x="110000" y="110000"/>
                                        </p:animScale>
                                      </p:childTnLst>
                                    </p:cTn>
                                  </p:par>
                                  <p:par>
                                    <p:cTn id="159" presetID="53" presetClass="entr" presetSubtype="16" fill="hold" grpId="0" nodeType="withEffect">
                                      <p:stCondLst>
                                        <p:cond delay="0"/>
                                      </p:stCondLst>
                                      <p:childTnLst>
                                        <p:set>
                                          <p:cBhvr>
                                            <p:cTn id="160" dur="1" fill="hold">
                                              <p:stCondLst>
                                                <p:cond delay="0"/>
                                              </p:stCondLst>
                                            </p:cTn>
                                            <p:tgtEl>
                                              <p:spTgt spid="25"/>
                                            </p:tgtEl>
                                            <p:attrNameLst>
                                              <p:attrName>style.visibility</p:attrName>
                                            </p:attrNameLst>
                                          </p:cBhvr>
                                          <p:to>
                                            <p:strVal val="visible"/>
                                          </p:to>
                                        </p:set>
                                        <p:anim calcmode="lin" valueType="num">
                                          <p:cBhvr>
                                            <p:cTn id="161" dur="300" fill="hold"/>
                                            <p:tgtEl>
                                              <p:spTgt spid="25"/>
                                            </p:tgtEl>
                                            <p:attrNameLst>
                                              <p:attrName>ppt_w</p:attrName>
                                            </p:attrNameLst>
                                          </p:cBhvr>
                                          <p:tavLst>
                                            <p:tav tm="0">
                                              <p:val>
                                                <p:fltVal val="0"/>
                                              </p:val>
                                            </p:tav>
                                            <p:tav tm="100000">
                                              <p:val>
                                                <p:strVal val="#ppt_w"/>
                                              </p:val>
                                            </p:tav>
                                          </p:tavLst>
                                        </p:anim>
                                        <p:anim calcmode="lin" valueType="num">
                                          <p:cBhvr>
                                            <p:cTn id="162" dur="300" fill="hold"/>
                                            <p:tgtEl>
                                              <p:spTgt spid="25"/>
                                            </p:tgtEl>
                                            <p:attrNameLst>
                                              <p:attrName>ppt_h</p:attrName>
                                            </p:attrNameLst>
                                          </p:cBhvr>
                                          <p:tavLst>
                                            <p:tav tm="0">
                                              <p:val>
                                                <p:fltVal val="0"/>
                                              </p:val>
                                            </p:tav>
                                            <p:tav tm="100000">
                                              <p:val>
                                                <p:strVal val="#ppt_h"/>
                                              </p:val>
                                            </p:tav>
                                          </p:tavLst>
                                        </p:anim>
                                        <p:animEffect transition="in" filter="fade">
                                          <p:cBhvr>
                                            <p:cTn id="163" dur="300"/>
                                            <p:tgtEl>
                                              <p:spTgt spid="25"/>
                                            </p:tgtEl>
                                          </p:cBhvr>
                                        </p:animEffect>
                                      </p:childTnLst>
                                    </p:cTn>
                                  </p:par>
                                  <p:par>
                                    <p:cTn id="164" presetID="6" presetClass="emph" presetSubtype="0" autoRev="1" fill="hold" grpId="1" nodeType="withEffect">
                                      <p:stCondLst>
                                        <p:cond delay="300"/>
                                      </p:stCondLst>
                                      <p:childTnLst>
                                        <p:animScale>
                                          <p:cBhvr>
                                            <p:cTn id="165" dur="150" fill="hold"/>
                                            <p:tgtEl>
                                              <p:spTgt spid="25"/>
                                            </p:tgtEl>
                                          </p:cBhvr>
                                          <p:by x="110000" y="110000"/>
                                        </p:animScale>
                                      </p:childTnLst>
                                    </p:cTn>
                                  </p:par>
                                  <p:par>
                                    <p:cTn id="166" presetID="53" presetClass="entr" presetSubtype="16" fill="hold" grpId="0" nodeType="withEffect">
                                      <p:stCondLst>
                                        <p:cond delay="500"/>
                                      </p:stCondLst>
                                      <p:childTnLst>
                                        <p:set>
                                          <p:cBhvr>
                                            <p:cTn id="167" dur="1" fill="hold">
                                              <p:stCondLst>
                                                <p:cond delay="0"/>
                                              </p:stCondLst>
                                            </p:cTn>
                                            <p:tgtEl>
                                              <p:spTgt spid="27"/>
                                            </p:tgtEl>
                                            <p:attrNameLst>
                                              <p:attrName>style.visibility</p:attrName>
                                            </p:attrNameLst>
                                          </p:cBhvr>
                                          <p:to>
                                            <p:strVal val="visible"/>
                                          </p:to>
                                        </p:set>
                                        <p:anim calcmode="lin" valueType="num">
                                          <p:cBhvr>
                                            <p:cTn id="168" dur="300" fill="hold"/>
                                            <p:tgtEl>
                                              <p:spTgt spid="27"/>
                                            </p:tgtEl>
                                            <p:attrNameLst>
                                              <p:attrName>ppt_w</p:attrName>
                                            </p:attrNameLst>
                                          </p:cBhvr>
                                          <p:tavLst>
                                            <p:tav tm="0">
                                              <p:val>
                                                <p:fltVal val="0"/>
                                              </p:val>
                                            </p:tav>
                                            <p:tav tm="100000">
                                              <p:val>
                                                <p:strVal val="#ppt_w"/>
                                              </p:val>
                                            </p:tav>
                                          </p:tavLst>
                                        </p:anim>
                                        <p:anim calcmode="lin" valueType="num">
                                          <p:cBhvr>
                                            <p:cTn id="169" dur="300" fill="hold"/>
                                            <p:tgtEl>
                                              <p:spTgt spid="27"/>
                                            </p:tgtEl>
                                            <p:attrNameLst>
                                              <p:attrName>ppt_h</p:attrName>
                                            </p:attrNameLst>
                                          </p:cBhvr>
                                          <p:tavLst>
                                            <p:tav tm="0">
                                              <p:val>
                                                <p:fltVal val="0"/>
                                              </p:val>
                                            </p:tav>
                                            <p:tav tm="100000">
                                              <p:val>
                                                <p:strVal val="#ppt_h"/>
                                              </p:val>
                                            </p:tav>
                                          </p:tavLst>
                                        </p:anim>
                                        <p:animEffect transition="in" filter="fade">
                                          <p:cBhvr>
                                            <p:cTn id="170" dur="300"/>
                                            <p:tgtEl>
                                              <p:spTgt spid="27"/>
                                            </p:tgtEl>
                                          </p:cBhvr>
                                        </p:animEffect>
                                      </p:childTnLst>
                                    </p:cTn>
                                  </p:par>
                                  <p:par>
                                    <p:cTn id="171" presetID="6" presetClass="emph" presetSubtype="0" autoRev="1" fill="hold" grpId="1" nodeType="withEffect">
                                      <p:stCondLst>
                                        <p:cond delay="800"/>
                                      </p:stCondLst>
                                      <p:childTnLst>
                                        <p:animScale>
                                          <p:cBhvr>
                                            <p:cTn id="172" dur="150" fill="hold"/>
                                            <p:tgtEl>
                                              <p:spTgt spid="27"/>
                                            </p:tgtEl>
                                          </p:cBhvr>
                                          <p:by x="110000" y="110000"/>
                                        </p:animScale>
                                      </p:childTnLst>
                                    </p:cTn>
                                  </p:par>
                                  <p:par>
                                    <p:cTn id="173" presetID="53" presetClass="entr" presetSubtype="16" fill="hold" grpId="0" nodeType="withEffect">
                                      <p:stCondLst>
                                        <p:cond delay="300"/>
                                      </p:stCondLst>
                                      <p:childTnLst>
                                        <p:set>
                                          <p:cBhvr>
                                            <p:cTn id="174" dur="1" fill="hold">
                                              <p:stCondLst>
                                                <p:cond delay="0"/>
                                              </p:stCondLst>
                                            </p:cTn>
                                            <p:tgtEl>
                                              <p:spTgt spid="28"/>
                                            </p:tgtEl>
                                            <p:attrNameLst>
                                              <p:attrName>style.visibility</p:attrName>
                                            </p:attrNameLst>
                                          </p:cBhvr>
                                          <p:to>
                                            <p:strVal val="visible"/>
                                          </p:to>
                                        </p:set>
                                        <p:anim calcmode="lin" valueType="num">
                                          <p:cBhvr>
                                            <p:cTn id="175" dur="300" fill="hold"/>
                                            <p:tgtEl>
                                              <p:spTgt spid="28"/>
                                            </p:tgtEl>
                                            <p:attrNameLst>
                                              <p:attrName>ppt_w</p:attrName>
                                            </p:attrNameLst>
                                          </p:cBhvr>
                                          <p:tavLst>
                                            <p:tav tm="0">
                                              <p:val>
                                                <p:fltVal val="0"/>
                                              </p:val>
                                            </p:tav>
                                            <p:tav tm="100000">
                                              <p:val>
                                                <p:strVal val="#ppt_w"/>
                                              </p:val>
                                            </p:tav>
                                          </p:tavLst>
                                        </p:anim>
                                        <p:anim calcmode="lin" valueType="num">
                                          <p:cBhvr>
                                            <p:cTn id="176" dur="300" fill="hold"/>
                                            <p:tgtEl>
                                              <p:spTgt spid="28"/>
                                            </p:tgtEl>
                                            <p:attrNameLst>
                                              <p:attrName>ppt_h</p:attrName>
                                            </p:attrNameLst>
                                          </p:cBhvr>
                                          <p:tavLst>
                                            <p:tav tm="0">
                                              <p:val>
                                                <p:fltVal val="0"/>
                                              </p:val>
                                            </p:tav>
                                            <p:tav tm="100000">
                                              <p:val>
                                                <p:strVal val="#ppt_h"/>
                                              </p:val>
                                            </p:tav>
                                          </p:tavLst>
                                        </p:anim>
                                        <p:animEffect transition="in" filter="fade">
                                          <p:cBhvr>
                                            <p:cTn id="177" dur="300"/>
                                            <p:tgtEl>
                                              <p:spTgt spid="28"/>
                                            </p:tgtEl>
                                          </p:cBhvr>
                                        </p:animEffect>
                                      </p:childTnLst>
                                    </p:cTn>
                                  </p:par>
                                  <p:par>
                                    <p:cTn id="178" presetID="6" presetClass="emph" presetSubtype="0" autoRev="1" fill="hold" grpId="1" nodeType="withEffect">
                                      <p:stCondLst>
                                        <p:cond delay="600"/>
                                      </p:stCondLst>
                                      <p:childTnLst>
                                        <p:animScale>
                                          <p:cBhvr>
                                            <p:cTn id="179" dur="150" fill="hold"/>
                                            <p:tgtEl>
                                              <p:spTgt spid="28"/>
                                            </p:tgtEl>
                                          </p:cBhvr>
                                          <p:by x="110000" y="110000"/>
                                        </p:animScale>
                                      </p:childTnLst>
                                    </p:cTn>
                                  </p:par>
                                  <p:par>
                                    <p:cTn id="180" presetID="53" presetClass="entr" presetSubtype="16" fill="hold" grpId="0" nodeType="withEffect">
                                      <p:stCondLst>
                                        <p:cond delay="0"/>
                                      </p:stCondLst>
                                      <p:childTnLst>
                                        <p:set>
                                          <p:cBhvr>
                                            <p:cTn id="181" dur="1" fill="hold">
                                              <p:stCondLst>
                                                <p:cond delay="0"/>
                                              </p:stCondLst>
                                            </p:cTn>
                                            <p:tgtEl>
                                              <p:spTgt spid="26"/>
                                            </p:tgtEl>
                                            <p:attrNameLst>
                                              <p:attrName>style.visibility</p:attrName>
                                            </p:attrNameLst>
                                          </p:cBhvr>
                                          <p:to>
                                            <p:strVal val="visible"/>
                                          </p:to>
                                        </p:set>
                                        <p:anim calcmode="lin" valueType="num">
                                          <p:cBhvr>
                                            <p:cTn id="182" dur="300" fill="hold"/>
                                            <p:tgtEl>
                                              <p:spTgt spid="26"/>
                                            </p:tgtEl>
                                            <p:attrNameLst>
                                              <p:attrName>ppt_w</p:attrName>
                                            </p:attrNameLst>
                                          </p:cBhvr>
                                          <p:tavLst>
                                            <p:tav tm="0">
                                              <p:val>
                                                <p:fltVal val="0"/>
                                              </p:val>
                                            </p:tav>
                                            <p:tav tm="100000">
                                              <p:val>
                                                <p:strVal val="#ppt_w"/>
                                              </p:val>
                                            </p:tav>
                                          </p:tavLst>
                                        </p:anim>
                                        <p:anim calcmode="lin" valueType="num">
                                          <p:cBhvr>
                                            <p:cTn id="183" dur="300" fill="hold"/>
                                            <p:tgtEl>
                                              <p:spTgt spid="26"/>
                                            </p:tgtEl>
                                            <p:attrNameLst>
                                              <p:attrName>ppt_h</p:attrName>
                                            </p:attrNameLst>
                                          </p:cBhvr>
                                          <p:tavLst>
                                            <p:tav tm="0">
                                              <p:val>
                                                <p:fltVal val="0"/>
                                              </p:val>
                                            </p:tav>
                                            <p:tav tm="100000">
                                              <p:val>
                                                <p:strVal val="#ppt_h"/>
                                              </p:val>
                                            </p:tav>
                                          </p:tavLst>
                                        </p:anim>
                                        <p:animEffect transition="in" filter="fade">
                                          <p:cBhvr>
                                            <p:cTn id="184" dur="300"/>
                                            <p:tgtEl>
                                              <p:spTgt spid="26"/>
                                            </p:tgtEl>
                                          </p:cBhvr>
                                        </p:animEffect>
                                      </p:childTnLst>
                                    </p:cTn>
                                  </p:par>
                                  <p:par>
                                    <p:cTn id="185" presetID="6" presetClass="emph" presetSubtype="0" autoRev="1" fill="hold" grpId="1" nodeType="withEffect">
                                      <p:stCondLst>
                                        <p:cond delay="300"/>
                                      </p:stCondLst>
                                      <p:childTnLst>
                                        <p:animScale>
                                          <p:cBhvr>
                                            <p:cTn id="186" dur="150" fill="hold"/>
                                            <p:tgtEl>
                                              <p:spTgt spid="26"/>
                                            </p:tgtEl>
                                          </p:cBhvr>
                                          <p:by x="110000" y="110000"/>
                                        </p:animScale>
                                      </p:childTnLst>
                                    </p:cTn>
                                  </p:par>
                                  <p:par>
                                    <p:cTn id="187" presetID="53" presetClass="entr" presetSubtype="16" fill="hold" grpId="0" nodeType="withEffect">
                                      <p:stCondLst>
                                        <p:cond delay="500"/>
                                      </p:stCondLst>
                                      <p:childTnLst>
                                        <p:set>
                                          <p:cBhvr>
                                            <p:cTn id="188" dur="1" fill="hold">
                                              <p:stCondLst>
                                                <p:cond delay="0"/>
                                              </p:stCondLst>
                                            </p:cTn>
                                            <p:tgtEl>
                                              <p:spTgt spid="35"/>
                                            </p:tgtEl>
                                            <p:attrNameLst>
                                              <p:attrName>style.visibility</p:attrName>
                                            </p:attrNameLst>
                                          </p:cBhvr>
                                          <p:to>
                                            <p:strVal val="visible"/>
                                          </p:to>
                                        </p:set>
                                        <p:anim calcmode="lin" valueType="num">
                                          <p:cBhvr>
                                            <p:cTn id="189" dur="300" fill="hold"/>
                                            <p:tgtEl>
                                              <p:spTgt spid="35"/>
                                            </p:tgtEl>
                                            <p:attrNameLst>
                                              <p:attrName>ppt_w</p:attrName>
                                            </p:attrNameLst>
                                          </p:cBhvr>
                                          <p:tavLst>
                                            <p:tav tm="0">
                                              <p:val>
                                                <p:fltVal val="0"/>
                                              </p:val>
                                            </p:tav>
                                            <p:tav tm="100000">
                                              <p:val>
                                                <p:strVal val="#ppt_w"/>
                                              </p:val>
                                            </p:tav>
                                          </p:tavLst>
                                        </p:anim>
                                        <p:anim calcmode="lin" valueType="num">
                                          <p:cBhvr>
                                            <p:cTn id="190" dur="300" fill="hold"/>
                                            <p:tgtEl>
                                              <p:spTgt spid="35"/>
                                            </p:tgtEl>
                                            <p:attrNameLst>
                                              <p:attrName>ppt_h</p:attrName>
                                            </p:attrNameLst>
                                          </p:cBhvr>
                                          <p:tavLst>
                                            <p:tav tm="0">
                                              <p:val>
                                                <p:fltVal val="0"/>
                                              </p:val>
                                            </p:tav>
                                            <p:tav tm="100000">
                                              <p:val>
                                                <p:strVal val="#ppt_h"/>
                                              </p:val>
                                            </p:tav>
                                          </p:tavLst>
                                        </p:anim>
                                        <p:animEffect transition="in" filter="fade">
                                          <p:cBhvr>
                                            <p:cTn id="191" dur="300"/>
                                            <p:tgtEl>
                                              <p:spTgt spid="35"/>
                                            </p:tgtEl>
                                          </p:cBhvr>
                                        </p:animEffect>
                                      </p:childTnLst>
                                    </p:cTn>
                                  </p:par>
                                  <p:par>
                                    <p:cTn id="192" presetID="6" presetClass="emph" presetSubtype="0" autoRev="1" fill="hold" grpId="1" nodeType="withEffect">
                                      <p:stCondLst>
                                        <p:cond delay="800"/>
                                      </p:stCondLst>
                                      <p:childTnLst>
                                        <p:animScale>
                                          <p:cBhvr>
                                            <p:cTn id="193" dur="150" fill="hold"/>
                                            <p:tgtEl>
                                              <p:spTgt spid="35"/>
                                            </p:tgtEl>
                                          </p:cBhvr>
                                          <p:by x="110000" y="110000"/>
                                        </p:animScale>
                                      </p:childTnLst>
                                    </p:cTn>
                                  </p:par>
                                  <p:par>
                                    <p:cTn id="194" presetID="2" presetClass="entr" presetSubtype="2" fill="hold" grpId="0" nodeType="withEffect">
                                      <p:stCondLst>
                                        <p:cond delay="800"/>
                                      </p:stCondLst>
                                      <p:childTnLst>
                                        <p:set>
                                          <p:cBhvr>
                                            <p:cTn id="195" dur="1" fill="hold">
                                              <p:stCondLst>
                                                <p:cond delay="0"/>
                                              </p:stCondLst>
                                            </p:cTn>
                                            <p:tgtEl>
                                              <p:spTgt spid="36"/>
                                            </p:tgtEl>
                                            <p:attrNameLst>
                                              <p:attrName>style.visibility</p:attrName>
                                            </p:attrNameLst>
                                          </p:cBhvr>
                                          <p:to>
                                            <p:strVal val="visible"/>
                                          </p:to>
                                        </p:set>
                                        <p:anim calcmode="lin" valueType="num">
                                          <p:cBhvr additive="base">
                                            <p:cTn id="196" dur="500" fill="hold"/>
                                            <p:tgtEl>
                                              <p:spTgt spid="36"/>
                                            </p:tgtEl>
                                            <p:attrNameLst>
                                              <p:attrName>ppt_x</p:attrName>
                                            </p:attrNameLst>
                                          </p:cBhvr>
                                          <p:tavLst>
                                            <p:tav tm="0">
                                              <p:val>
                                                <p:strVal val="1+#ppt_w/2"/>
                                              </p:val>
                                            </p:tav>
                                            <p:tav tm="100000">
                                              <p:val>
                                                <p:strVal val="#ppt_x"/>
                                              </p:val>
                                            </p:tav>
                                          </p:tavLst>
                                        </p:anim>
                                        <p:anim calcmode="lin" valueType="num">
                                          <p:cBhvr additive="base">
                                            <p:cTn id="197" dur="500" fill="hold"/>
                                            <p:tgtEl>
                                              <p:spTgt spid="36"/>
                                            </p:tgtEl>
                                            <p:attrNameLst>
                                              <p:attrName>ppt_y</p:attrName>
                                            </p:attrNameLst>
                                          </p:cBhvr>
                                          <p:tavLst>
                                            <p:tav tm="0">
                                              <p:val>
                                                <p:strVal val="#ppt_y"/>
                                              </p:val>
                                            </p:tav>
                                            <p:tav tm="100000">
                                              <p:val>
                                                <p:strVal val="#ppt_y"/>
                                              </p:val>
                                            </p:tav>
                                          </p:tavLst>
                                        </p:anim>
                                      </p:childTnLst>
                                    </p:cTn>
                                  </p:par>
                                  <p:par>
                                    <p:cTn id="198" presetID="53" presetClass="entr" presetSubtype="16" fill="hold" grpId="0" nodeType="withEffect">
                                      <p:stCondLst>
                                        <p:cond delay="800"/>
                                      </p:stCondLst>
                                      <p:childTnLst>
                                        <p:set>
                                          <p:cBhvr>
                                            <p:cTn id="199" dur="1" fill="hold">
                                              <p:stCondLst>
                                                <p:cond delay="0"/>
                                              </p:stCondLst>
                                            </p:cTn>
                                            <p:tgtEl>
                                              <p:spTgt spid="21"/>
                                            </p:tgtEl>
                                            <p:attrNameLst>
                                              <p:attrName>style.visibility</p:attrName>
                                            </p:attrNameLst>
                                          </p:cBhvr>
                                          <p:to>
                                            <p:strVal val="visible"/>
                                          </p:to>
                                        </p:set>
                                        <p:anim calcmode="lin" valueType="num">
                                          <p:cBhvr>
                                            <p:cTn id="200" dur="300" fill="hold"/>
                                            <p:tgtEl>
                                              <p:spTgt spid="21"/>
                                            </p:tgtEl>
                                            <p:attrNameLst>
                                              <p:attrName>ppt_w</p:attrName>
                                            </p:attrNameLst>
                                          </p:cBhvr>
                                          <p:tavLst>
                                            <p:tav tm="0">
                                              <p:val>
                                                <p:fltVal val="0"/>
                                              </p:val>
                                            </p:tav>
                                            <p:tav tm="100000">
                                              <p:val>
                                                <p:strVal val="#ppt_w"/>
                                              </p:val>
                                            </p:tav>
                                          </p:tavLst>
                                        </p:anim>
                                        <p:anim calcmode="lin" valueType="num">
                                          <p:cBhvr>
                                            <p:cTn id="201" dur="300" fill="hold"/>
                                            <p:tgtEl>
                                              <p:spTgt spid="21"/>
                                            </p:tgtEl>
                                            <p:attrNameLst>
                                              <p:attrName>ppt_h</p:attrName>
                                            </p:attrNameLst>
                                          </p:cBhvr>
                                          <p:tavLst>
                                            <p:tav tm="0">
                                              <p:val>
                                                <p:fltVal val="0"/>
                                              </p:val>
                                            </p:tav>
                                            <p:tav tm="100000">
                                              <p:val>
                                                <p:strVal val="#ppt_h"/>
                                              </p:val>
                                            </p:tav>
                                          </p:tavLst>
                                        </p:anim>
                                        <p:animEffect transition="in" filter="fade">
                                          <p:cBhvr>
                                            <p:cTn id="202" dur="300"/>
                                            <p:tgtEl>
                                              <p:spTgt spid="21"/>
                                            </p:tgtEl>
                                          </p:cBhvr>
                                        </p:animEffect>
                                      </p:childTnLst>
                                    </p:cTn>
                                  </p:par>
                                  <p:par>
                                    <p:cTn id="203" presetID="6" presetClass="emph" presetSubtype="0" autoRev="1" fill="hold" grpId="1" nodeType="withEffect">
                                      <p:stCondLst>
                                        <p:cond delay="1100"/>
                                      </p:stCondLst>
                                      <p:childTnLst>
                                        <p:animScale>
                                          <p:cBhvr>
                                            <p:cTn id="204" dur="150" fill="hold"/>
                                            <p:tgtEl>
                                              <p:spTgt spid="21"/>
                                            </p:tgtEl>
                                          </p:cBhvr>
                                          <p:by x="110000" y="11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animBg="1"/>
          <p:bldP spid="5" grpId="1" animBg="1"/>
          <p:bldP spid="6" grpId="0" animBg="1"/>
          <p:bldP spid="6" grpId="1" animBg="1"/>
          <p:bldP spid="7" grpId="0" animBg="1"/>
          <p:bldP spid="7" grpId="1" animBg="1"/>
          <p:bldP spid="8" grpId="0" animBg="1"/>
          <p:bldP spid="8" grpId="1" animBg="1"/>
          <p:bldP spid="10" grpId="0" animBg="1"/>
          <p:bldP spid="10" grpId="1" animBg="1"/>
          <p:bldP spid="14" grpId="0" animBg="1"/>
          <p:bldP spid="14" grpId="1" animBg="1"/>
          <p:bldP spid="15" grpId="0" animBg="1"/>
          <p:bldP spid="15" grpId="1" animBg="1"/>
          <p:bldP spid="16" grpId="0" animBg="1"/>
          <p:bldP spid="16" grpId="1" animBg="1"/>
          <p:bldP spid="17" grpId="0" animBg="1"/>
          <p:bldP spid="17" grpId="1" animBg="1"/>
          <p:bldP spid="18" grpId="0" animBg="1"/>
          <p:bldP spid="18" grpId="1" animBg="1"/>
          <p:bldP spid="19" grpId="0" animBg="1"/>
          <p:bldP spid="19" grpId="1" animBg="1"/>
          <p:bldP spid="20" grpId="0" animBg="1"/>
          <p:bldP spid="20" grpId="1" animBg="1"/>
          <p:bldP spid="21" grpId="0" animBg="1"/>
          <p:bldP spid="21" grpId="1" animBg="1"/>
          <p:bldP spid="22" grpId="0" animBg="1"/>
          <p:bldP spid="22" grpId="1" animBg="1"/>
          <p:bldP spid="23" grpId="0" animBg="1"/>
          <p:bldP spid="23" grpId="1" animBg="1"/>
          <p:bldP spid="24" grpId="0" animBg="1"/>
          <p:bldP spid="24" grpId="1" animBg="1"/>
          <p:bldP spid="25" grpId="0" animBg="1"/>
          <p:bldP spid="25" grpId="1" animBg="1"/>
          <p:bldP spid="26" grpId="0" animBg="1"/>
          <p:bldP spid="26" grpId="1" animBg="1"/>
          <p:bldP spid="27" grpId="0" animBg="1"/>
          <p:bldP spid="27" grpId="1" animBg="1"/>
          <p:bldP spid="28" grpId="0" animBg="1"/>
          <p:bldP spid="28" grpId="1" animBg="1"/>
          <p:bldP spid="29" grpId="0" animBg="1"/>
          <p:bldP spid="29" grpId="1" animBg="1"/>
          <p:bldP spid="30" grpId="0" animBg="1"/>
          <p:bldP spid="30" grpId="1" animBg="1"/>
          <p:bldP spid="31" grpId="0" animBg="1"/>
          <p:bldP spid="31" grpId="1" animBg="1"/>
          <p:bldP spid="32" grpId="0" animBg="1"/>
          <p:bldP spid="32" grpId="1" animBg="1"/>
          <p:bldP spid="33" grpId="0" animBg="1"/>
          <p:bldP spid="33" grpId="1" animBg="1"/>
          <p:bldP spid="34" grpId="0" animBg="1"/>
          <p:bldP spid="34" grpId="1" animBg="1"/>
          <p:bldP spid="35" grpId="0"/>
          <p:bldP spid="35" grpId="1"/>
          <p:bldP spid="36" grpId="0"/>
        </p:bldLst>
      </p:timing>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MH_Other_1"/>
          <p:cNvSpPr>
            <a:spLocks/>
          </p:cNvSpPr>
          <p:nvPr>
            <p:custDataLst>
              <p:tags r:id="rId2"/>
            </p:custDataLst>
          </p:nvPr>
        </p:nvSpPr>
        <p:spPr bwMode="auto">
          <a:xfrm>
            <a:off x="5046664" y="4048126"/>
            <a:ext cx="1265237" cy="1268413"/>
          </a:xfrm>
          <a:custGeom>
            <a:avLst/>
            <a:gdLst>
              <a:gd name="T0" fmla="*/ 1296 w 1296"/>
              <a:gd name="T1" fmla="*/ 1298 h 1298"/>
              <a:gd name="T2" fmla="*/ 0 w 1296"/>
              <a:gd name="T3" fmla="*/ 1298 h 1298"/>
              <a:gd name="T4" fmla="*/ 1296 w 1296"/>
              <a:gd name="T5" fmla="*/ 0 h 1298"/>
              <a:gd name="T6" fmla="*/ 1296 w 1296"/>
              <a:gd name="T7" fmla="*/ 1298 h 1298"/>
            </a:gdLst>
            <a:ahLst/>
            <a:cxnLst>
              <a:cxn ang="0">
                <a:pos x="T0" y="T1"/>
              </a:cxn>
              <a:cxn ang="0">
                <a:pos x="T2" y="T3"/>
              </a:cxn>
              <a:cxn ang="0">
                <a:pos x="T4" y="T5"/>
              </a:cxn>
              <a:cxn ang="0">
                <a:pos x="T6" y="T7"/>
              </a:cxn>
            </a:cxnLst>
            <a:rect l="0" t="0" r="r" b="b"/>
            <a:pathLst>
              <a:path w="1296" h="1298">
                <a:moveTo>
                  <a:pt x="1296" y="1298"/>
                </a:moveTo>
                <a:lnTo>
                  <a:pt x="0" y="1298"/>
                </a:lnTo>
                <a:lnTo>
                  <a:pt x="1296" y="0"/>
                </a:lnTo>
                <a:lnTo>
                  <a:pt x="1296" y="1298"/>
                </a:lnTo>
                <a:close/>
              </a:path>
            </a:pathLst>
          </a:custGeom>
          <a:solidFill>
            <a:schemeClr val="accent3"/>
          </a:solidFill>
          <a:ln>
            <a:noFill/>
          </a:ln>
          <a:effectLst>
            <a:outerShdw blurRad="50800" dist="38100" dir="2700000" algn="tl" rotWithShape="0">
              <a:prstClr val="black">
                <a:alpha val="40000"/>
              </a:prstClr>
            </a:outerShdw>
          </a:effectLst>
          <a:extLst/>
        </p:spPr>
        <p:txBody>
          <a:bodyPr/>
          <a:lstStyle/>
          <a:p>
            <a:pPr>
              <a:defRPr/>
            </a:pPr>
            <a:endParaRPr lang="zh-CN" altLang="en-US">
              <a:cs typeface="+mn-ea"/>
              <a:sym typeface="+mn-lt"/>
            </a:endParaRPr>
          </a:p>
        </p:txBody>
      </p:sp>
      <p:sp>
        <p:nvSpPr>
          <p:cNvPr id="14" name="MH_Other_2"/>
          <p:cNvSpPr>
            <a:spLocks/>
          </p:cNvSpPr>
          <p:nvPr>
            <p:custDataLst>
              <p:tags r:id="rId3"/>
            </p:custDataLst>
          </p:nvPr>
        </p:nvSpPr>
        <p:spPr bwMode="auto">
          <a:xfrm>
            <a:off x="5678488" y="4048126"/>
            <a:ext cx="633412" cy="1268413"/>
          </a:xfrm>
          <a:custGeom>
            <a:avLst/>
            <a:gdLst>
              <a:gd name="T0" fmla="*/ 648 w 648"/>
              <a:gd name="T1" fmla="*/ 1298 h 1298"/>
              <a:gd name="T2" fmla="*/ 0 w 648"/>
              <a:gd name="T3" fmla="*/ 648 h 1298"/>
              <a:gd name="T4" fmla="*/ 648 w 648"/>
              <a:gd name="T5" fmla="*/ 0 h 1298"/>
              <a:gd name="T6" fmla="*/ 648 w 648"/>
              <a:gd name="T7" fmla="*/ 1298 h 1298"/>
            </a:gdLst>
            <a:ahLst/>
            <a:cxnLst>
              <a:cxn ang="0">
                <a:pos x="T0" y="T1"/>
              </a:cxn>
              <a:cxn ang="0">
                <a:pos x="T2" y="T3"/>
              </a:cxn>
              <a:cxn ang="0">
                <a:pos x="T4" y="T5"/>
              </a:cxn>
              <a:cxn ang="0">
                <a:pos x="T6" y="T7"/>
              </a:cxn>
            </a:cxnLst>
            <a:rect l="0" t="0" r="r" b="b"/>
            <a:pathLst>
              <a:path w="648" h="1298">
                <a:moveTo>
                  <a:pt x="648" y="1298"/>
                </a:moveTo>
                <a:lnTo>
                  <a:pt x="0" y="648"/>
                </a:lnTo>
                <a:lnTo>
                  <a:pt x="648" y="0"/>
                </a:lnTo>
                <a:lnTo>
                  <a:pt x="648" y="1298"/>
                </a:lnTo>
                <a:close/>
              </a:path>
            </a:pathLst>
          </a:custGeom>
          <a:solidFill>
            <a:schemeClr val="accent3">
              <a:lumMod val="60000"/>
              <a:lumOff val="40000"/>
            </a:schemeClr>
          </a:solidFill>
          <a:ln>
            <a:noFill/>
          </a:ln>
          <a:extLst/>
        </p:spPr>
        <p:txBody>
          <a:bodyPr/>
          <a:lstStyle/>
          <a:p>
            <a:pPr>
              <a:defRPr/>
            </a:pPr>
            <a:endParaRPr lang="zh-CN" altLang="en-US">
              <a:cs typeface="+mn-ea"/>
              <a:sym typeface="+mn-lt"/>
            </a:endParaRPr>
          </a:p>
        </p:txBody>
      </p:sp>
      <p:sp>
        <p:nvSpPr>
          <p:cNvPr id="2052" name="MH_PageTitle"/>
          <p:cNvSpPr>
            <a:spLocks noGrp="1"/>
          </p:cNvSpPr>
          <p:nvPr>
            <p:ph type="title"/>
            <p:custDataLst>
              <p:tags r:id="rId4"/>
            </p:custDataLst>
          </p:nvPr>
        </p:nvSpPr>
        <p:spPr/>
        <p:txBody>
          <a:bodyPr/>
          <a:lstStyle/>
          <a:p>
            <a:pPr eaLnBrk="1" hangingPunct="1"/>
            <a:r>
              <a:rPr lang="zh-CN" altLang="en-US" smtClean="0">
                <a:latin typeface="+mn-lt"/>
                <a:ea typeface="+mn-ea"/>
                <a:cs typeface="+mn-ea"/>
                <a:sym typeface="+mn-lt"/>
              </a:rPr>
              <a:t>时间就是生命</a:t>
            </a:r>
          </a:p>
        </p:txBody>
      </p:sp>
      <p:sp>
        <p:nvSpPr>
          <p:cNvPr id="3" name="MH_Other_3"/>
          <p:cNvSpPr>
            <a:spLocks/>
          </p:cNvSpPr>
          <p:nvPr>
            <p:custDataLst>
              <p:tags r:id="rId5"/>
            </p:custDataLst>
          </p:nvPr>
        </p:nvSpPr>
        <p:spPr bwMode="auto">
          <a:xfrm>
            <a:off x="5416550" y="2108201"/>
            <a:ext cx="895350" cy="1789113"/>
          </a:xfrm>
          <a:custGeom>
            <a:avLst/>
            <a:gdLst>
              <a:gd name="T0" fmla="*/ 0 w 917"/>
              <a:gd name="T1" fmla="*/ 916 h 1833"/>
              <a:gd name="T2" fmla="*/ 917 w 917"/>
              <a:gd name="T3" fmla="*/ 1833 h 1833"/>
              <a:gd name="T4" fmla="*/ 917 w 917"/>
              <a:gd name="T5" fmla="*/ 0 h 1833"/>
              <a:gd name="T6" fmla="*/ 0 w 917"/>
              <a:gd name="T7" fmla="*/ 916 h 1833"/>
            </a:gdLst>
            <a:ahLst/>
            <a:cxnLst>
              <a:cxn ang="0">
                <a:pos x="T0" y="T1"/>
              </a:cxn>
              <a:cxn ang="0">
                <a:pos x="T2" y="T3"/>
              </a:cxn>
              <a:cxn ang="0">
                <a:pos x="T4" y="T5"/>
              </a:cxn>
              <a:cxn ang="0">
                <a:pos x="T6" y="T7"/>
              </a:cxn>
            </a:cxnLst>
            <a:rect l="0" t="0" r="r" b="b"/>
            <a:pathLst>
              <a:path w="917" h="1833">
                <a:moveTo>
                  <a:pt x="0" y="916"/>
                </a:moveTo>
                <a:lnTo>
                  <a:pt x="917" y="1833"/>
                </a:lnTo>
                <a:lnTo>
                  <a:pt x="917" y="0"/>
                </a:lnTo>
                <a:lnTo>
                  <a:pt x="0" y="916"/>
                </a:lnTo>
                <a:close/>
              </a:path>
            </a:pathLst>
          </a:custGeom>
          <a:solidFill>
            <a:schemeClr val="accent1"/>
          </a:solidFill>
          <a:ln>
            <a:noFill/>
          </a:ln>
          <a:effectLst>
            <a:outerShdw blurRad="50800" dist="38100" dir="2700000" algn="tl" rotWithShape="0">
              <a:prstClr val="black">
                <a:alpha val="40000"/>
              </a:prstClr>
            </a:outerShdw>
          </a:effectLst>
          <a:extLst/>
        </p:spPr>
        <p:txBody>
          <a:bodyPr/>
          <a:lstStyle/>
          <a:p>
            <a:pPr>
              <a:defRPr/>
            </a:pPr>
            <a:endParaRPr lang="zh-CN" altLang="en-US">
              <a:cs typeface="+mn-ea"/>
              <a:sym typeface="+mn-lt"/>
            </a:endParaRPr>
          </a:p>
        </p:txBody>
      </p:sp>
      <p:sp>
        <p:nvSpPr>
          <p:cNvPr id="4" name="MH_Other_4"/>
          <p:cNvSpPr>
            <a:spLocks/>
          </p:cNvSpPr>
          <p:nvPr>
            <p:custDataLst>
              <p:tags r:id="rId6"/>
            </p:custDataLst>
          </p:nvPr>
        </p:nvSpPr>
        <p:spPr bwMode="auto">
          <a:xfrm>
            <a:off x="5416550" y="3000375"/>
            <a:ext cx="895350" cy="896938"/>
          </a:xfrm>
          <a:custGeom>
            <a:avLst/>
            <a:gdLst>
              <a:gd name="T0" fmla="*/ 0 w 917"/>
              <a:gd name="T1" fmla="*/ 2 h 919"/>
              <a:gd name="T2" fmla="*/ 917 w 917"/>
              <a:gd name="T3" fmla="*/ 919 h 919"/>
              <a:gd name="T4" fmla="*/ 917 w 917"/>
              <a:gd name="T5" fmla="*/ 0 h 919"/>
              <a:gd name="T6" fmla="*/ 0 w 917"/>
              <a:gd name="T7" fmla="*/ 2 h 919"/>
            </a:gdLst>
            <a:ahLst/>
            <a:cxnLst>
              <a:cxn ang="0">
                <a:pos x="T0" y="T1"/>
              </a:cxn>
              <a:cxn ang="0">
                <a:pos x="T2" y="T3"/>
              </a:cxn>
              <a:cxn ang="0">
                <a:pos x="T4" y="T5"/>
              </a:cxn>
              <a:cxn ang="0">
                <a:pos x="T6" y="T7"/>
              </a:cxn>
            </a:cxnLst>
            <a:rect l="0" t="0" r="r" b="b"/>
            <a:pathLst>
              <a:path w="917" h="919">
                <a:moveTo>
                  <a:pt x="0" y="2"/>
                </a:moveTo>
                <a:lnTo>
                  <a:pt x="917" y="919"/>
                </a:lnTo>
                <a:lnTo>
                  <a:pt x="917" y="0"/>
                </a:lnTo>
                <a:lnTo>
                  <a:pt x="0" y="2"/>
                </a:lnTo>
                <a:close/>
              </a:path>
            </a:pathLst>
          </a:custGeom>
          <a:solidFill>
            <a:schemeClr val="accent1">
              <a:lumMod val="60000"/>
              <a:lumOff val="40000"/>
            </a:schemeClr>
          </a:solidFill>
          <a:ln>
            <a:noFill/>
          </a:ln>
          <a:extLst/>
        </p:spPr>
        <p:txBody>
          <a:bodyPr/>
          <a:lstStyle/>
          <a:p>
            <a:pPr>
              <a:defRPr/>
            </a:pPr>
            <a:endParaRPr lang="zh-CN" altLang="en-US">
              <a:cs typeface="+mn-ea"/>
              <a:sym typeface="+mn-lt"/>
            </a:endParaRPr>
          </a:p>
        </p:txBody>
      </p:sp>
      <p:sp>
        <p:nvSpPr>
          <p:cNvPr id="5" name="MH_Other_5"/>
          <p:cNvSpPr>
            <a:spLocks/>
          </p:cNvSpPr>
          <p:nvPr>
            <p:custDataLst>
              <p:tags r:id="rId7"/>
            </p:custDataLst>
          </p:nvPr>
        </p:nvSpPr>
        <p:spPr bwMode="auto">
          <a:xfrm>
            <a:off x="6415089" y="4003675"/>
            <a:ext cx="1265237" cy="1265238"/>
          </a:xfrm>
          <a:custGeom>
            <a:avLst/>
            <a:gdLst>
              <a:gd name="T0" fmla="*/ 1296 w 1296"/>
              <a:gd name="T1" fmla="*/ 0 h 1296"/>
              <a:gd name="T2" fmla="*/ 0 w 1296"/>
              <a:gd name="T3" fmla="*/ 0 h 1296"/>
              <a:gd name="T4" fmla="*/ 1296 w 1296"/>
              <a:gd name="T5" fmla="*/ 1296 h 1296"/>
              <a:gd name="T6" fmla="*/ 1296 w 1296"/>
              <a:gd name="T7" fmla="*/ 0 h 1296"/>
            </a:gdLst>
            <a:ahLst/>
            <a:cxnLst>
              <a:cxn ang="0">
                <a:pos x="T0" y="T1"/>
              </a:cxn>
              <a:cxn ang="0">
                <a:pos x="T2" y="T3"/>
              </a:cxn>
              <a:cxn ang="0">
                <a:pos x="T4" y="T5"/>
              </a:cxn>
              <a:cxn ang="0">
                <a:pos x="T6" y="T7"/>
              </a:cxn>
            </a:cxnLst>
            <a:rect l="0" t="0" r="r" b="b"/>
            <a:pathLst>
              <a:path w="1296" h="1296">
                <a:moveTo>
                  <a:pt x="1296" y="0"/>
                </a:moveTo>
                <a:lnTo>
                  <a:pt x="0" y="0"/>
                </a:lnTo>
                <a:lnTo>
                  <a:pt x="1296" y="1296"/>
                </a:lnTo>
                <a:lnTo>
                  <a:pt x="1296" y="0"/>
                </a:lnTo>
                <a:close/>
              </a:path>
            </a:pathLst>
          </a:custGeom>
          <a:solidFill>
            <a:schemeClr val="accent2"/>
          </a:solidFill>
          <a:ln>
            <a:noFill/>
          </a:ln>
          <a:effectLst>
            <a:outerShdw blurRad="50800" dist="38100" dir="2700000" algn="tl" rotWithShape="0">
              <a:prstClr val="black">
                <a:alpha val="40000"/>
              </a:prstClr>
            </a:outerShdw>
          </a:effectLst>
          <a:extLst/>
        </p:spPr>
        <p:txBody>
          <a:bodyPr/>
          <a:lstStyle/>
          <a:p>
            <a:pPr>
              <a:defRPr/>
            </a:pPr>
            <a:endParaRPr lang="zh-CN" altLang="en-US">
              <a:cs typeface="+mn-ea"/>
              <a:sym typeface="+mn-lt"/>
            </a:endParaRPr>
          </a:p>
        </p:txBody>
      </p:sp>
      <p:sp>
        <p:nvSpPr>
          <p:cNvPr id="6" name="MH_Other_6"/>
          <p:cNvSpPr>
            <a:spLocks/>
          </p:cNvSpPr>
          <p:nvPr>
            <p:custDataLst>
              <p:tags r:id="rId8"/>
            </p:custDataLst>
          </p:nvPr>
        </p:nvSpPr>
        <p:spPr bwMode="auto">
          <a:xfrm>
            <a:off x="6415089" y="4003676"/>
            <a:ext cx="1265237" cy="633413"/>
          </a:xfrm>
          <a:custGeom>
            <a:avLst/>
            <a:gdLst>
              <a:gd name="T0" fmla="*/ 1296 w 1296"/>
              <a:gd name="T1" fmla="*/ 0 h 648"/>
              <a:gd name="T2" fmla="*/ 0 w 1296"/>
              <a:gd name="T3" fmla="*/ 0 h 648"/>
              <a:gd name="T4" fmla="*/ 648 w 1296"/>
              <a:gd name="T5" fmla="*/ 648 h 648"/>
              <a:gd name="T6" fmla="*/ 1296 w 1296"/>
              <a:gd name="T7" fmla="*/ 0 h 648"/>
            </a:gdLst>
            <a:ahLst/>
            <a:cxnLst>
              <a:cxn ang="0">
                <a:pos x="T0" y="T1"/>
              </a:cxn>
              <a:cxn ang="0">
                <a:pos x="T2" y="T3"/>
              </a:cxn>
              <a:cxn ang="0">
                <a:pos x="T4" y="T5"/>
              </a:cxn>
              <a:cxn ang="0">
                <a:pos x="T6" y="T7"/>
              </a:cxn>
            </a:cxnLst>
            <a:rect l="0" t="0" r="r" b="b"/>
            <a:pathLst>
              <a:path w="1296" h="648">
                <a:moveTo>
                  <a:pt x="1296" y="0"/>
                </a:moveTo>
                <a:lnTo>
                  <a:pt x="0" y="0"/>
                </a:lnTo>
                <a:lnTo>
                  <a:pt x="648" y="648"/>
                </a:lnTo>
                <a:lnTo>
                  <a:pt x="1296" y="0"/>
                </a:lnTo>
                <a:close/>
              </a:path>
            </a:pathLst>
          </a:custGeom>
          <a:solidFill>
            <a:schemeClr val="accent2">
              <a:lumMod val="75000"/>
            </a:schemeClr>
          </a:solidFill>
          <a:ln>
            <a:noFill/>
          </a:ln>
          <a:extLst/>
        </p:spPr>
        <p:txBody>
          <a:bodyPr/>
          <a:lstStyle/>
          <a:p>
            <a:pPr>
              <a:defRPr/>
            </a:pPr>
            <a:endParaRPr lang="zh-CN" altLang="en-US">
              <a:cs typeface="+mn-ea"/>
              <a:sym typeface="+mn-lt"/>
            </a:endParaRPr>
          </a:p>
        </p:txBody>
      </p:sp>
      <p:sp>
        <p:nvSpPr>
          <p:cNvPr id="7" name="MH_Other_7"/>
          <p:cNvSpPr>
            <a:spLocks/>
          </p:cNvSpPr>
          <p:nvPr>
            <p:custDataLst>
              <p:tags r:id="rId9"/>
            </p:custDataLst>
          </p:nvPr>
        </p:nvSpPr>
        <p:spPr bwMode="auto">
          <a:xfrm>
            <a:off x="6415088" y="3049588"/>
            <a:ext cx="1790700" cy="893762"/>
          </a:xfrm>
          <a:custGeom>
            <a:avLst/>
            <a:gdLst>
              <a:gd name="T0" fmla="*/ 917 w 1834"/>
              <a:gd name="T1" fmla="*/ 0 h 916"/>
              <a:gd name="T2" fmla="*/ 1834 w 1834"/>
              <a:gd name="T3" fmla="*/ 916 h 916"/>
              <a:gd name="T4" fmla="*/ 0 w 1834"/>
              <a:gd name="T5" fmla="*/ 916 h 916"/>
              <a:gd name="T6" fmla="*/ 917 w 1834"/>
              <a:gd name="T7" fmla="*/ 0 h 916"/>
            </a:gdLst>
            <a:ahLst/>
            <a:cxnLst>
              <a:cxn ang="0">
                <a:pos x="T0" y="T1"/>
              </a:cxn>
              <a:cxn ang="0">
                <a:pos x="T2" y="T3"/>
              </a:cxn>
              <a:cxn ang="0">
                <a:pos x="T4" y="T5"/>
              </a:cxn>
              <a:cxn ang="0">
                <a:pos x="T6" y="T7"/>
              </a:cxn>
            </a:cxnLst>
            <a:rect l="0" t="0" r="r" b="b"/>
            <a:pathLst>
              <a:path w="1834" h="916">
                <a:moveTo>
                  <a:pt x="917" y="0"/>
                </a:moveTo>
                <a:lnTo>
                  <a:pt x="1834" y="916"/>
                </a:lnTo>
                <a:lnTo>
                  <a:pt x="0" y="916"/>
                </a:lnTo>
                <a:lnTo>
                  <a:pt x="917" y="0"/>
                </a:lnTo>
                <a:close/>
              </a:path>
            </a:pathLst>
          </a:custGeom>
          <a:solidFill>
            <a:schemeClr val="accent2"/>
          </a:solidFill>
          <a:ln>
            <a:noFill/>
          </a:ln>
          <a:effectLst>
            <a:outerShdw blurRad="50800" dist="38100" dir="2700000" algn="tl" rotWithShape="0">
              <a:prstClr val="black">
                <a:alpha val="40000"/>
              </a:prstClr>
            </a:outerShdw>
          </a:effectLst>
          <a:extLst/>
        </p:spPr>
        <p:txBody>
          <a:bodyPr/>
          <a:lstStyle/>
          <a:p>
            <a:pPr>
              <a:defRPr/>
            </a:pPr>
            <a:endParaRPr lang="zh-CN" altLang="en-US">
              <a:cs typeface="+mn-ea"/>
              <a:sym typeface="+mn-lt"/>
            </a:endParaRPr>
          </a:p>
        </p:txBody>
      </p:sp>
      <p:sp>
        <p:nvSpPr>
          <p:cNvPr id="8" name="MH_Other_8"/>
          <p:cNvSpPr>
            <a:spLocks/>
          </p:cNvSpPr>
          <p:nvPr>
            <p:custDataLst>
              <p:tags r:id="rId10"/>
            </p:custDataLst>
          </p:nvPr>
        </p:nvSpPr>
        <p:spPr bwMode="auto">
          <a:xfrm>
            <a:off x="7310438" y="3049588"/>
            <a:ext cx="895350" cy="893762"/>
          </a:xfrm>
          <a:custGeom>
            <a:avLst/>
            <a:gdLst>
              <a:gd name="T0" fmla="*/ 0 w 917"/>
              <a:gd name="T1" fmla="*/ 0 h 916"/>
              <a:gd name="T2" fmla="*/ 917 w 917"/>
              <a:gd name="T3" fmla="*/ 916 h 916"/>
              <a:gd name="T4" fmla="*/ 0 w 917"/>
              <a:gd name="T5" fmla="*/ 916 h 916"/>
              <a:gd name="T6" fmla="*/ 0 w 917"/>
              <a:gd name="T7" fmla="*/ 0 h 916"/>
            </a:gdLst>
            <a:ahLst/>
            <a:cxnLst>
              <a:cxn ang="0">
                <a:pos x="T0" y="T1"/>
              </a:cxn>
              <a:cxn ang="0">
                <a:pos x="T2" y="T3"/>
              </a:cxn>
              <a:cxn ang="0">
                <a:pos x="T4" y="T5"/>
              </a:cxn>
              <a:cxn ang="0">
                <a:pos x="T6" y="T7"/>
              </a:cxn>
            </a:cxnLst>
            <a:rect l="0" t="0" r="r" b="b"/>
            <a:pathLst>
              <a:path w="917" h="916">
                <a:moveTo>
                  <a:pt x="0" y="0"/>
                </a:moveTo>
                <a:lnTo>
                  <a:pt x="917" y="916"/>
                </a:lnTo>
                <a:lnTo>
                  <a:pt x="0" y="916"/>
                </a:lnTo>
                <a:lnTo>
                  <a:pt x="0" y="0"/>
                </a:lnTo>
                <a:close/>
              </a:path>
            </a:pathLst>
          </a:custGeom>
          <a:solidFill>
            <a:schemeClr val="accent2">
              <a:lumMod val="60000"/>
              <a:lumOff val="40000"/>
            </a:schemeClr>
          </a:solidFill>
          <a:ln>
            <a:noFill/>
          </a:ln>
          <a:extLst/>
        </p:spPr>
        <p:txBody>
          <a:bodyPr/>
          <a:lstStyle/>
          <a:p>
            <a:pPr>
              <a:defRPr/>
            </a:pPr>
            <a:endParaRPr lang="zh-CN" altLang="en-US">
              <a:cs typeface="+mn-ea"/>
              <a:sym typeface="+mn-lt"/>
            </a:endParaRPr>
          </a:p>
        </p:txBody>
      </p:sp>
      <p:sp>
        <p:nvSpPr>
          <p:cNvPr id="9" name="MH_Other_9"/>
          <p:cNvSpPr>
            <a:spLocks/>
          </p:cNvSpPr>
          <p:nvPr>
            <p:custDataLst>
              <p:tags r:id="rId11"/>
            </p:custDataLst>
          </p:nvPr>
        </p:nvSpPr>
        <p:spPr bwMode="auto">
          <a:xfrm>
            <a:off x="6370639" y="2632075"/>
            <a:ext cx="1265237" cy="1265238"/>
          </a:xfrm>
          <a:custGeom>
            <a:avLst/>
            <a:gdLst>
              <a:gd name="T0" fmla="*/ 0 w 1296"/>
              <a:gd name="T1" fmla="*/ 0 h 1295"/>
              <a:gd name="T2" fmla="*/ 1296 w 1296"/>
              <a:gd name="T3" fmla="*/ 0 h 1295"/>
              <a:gd name="T4" fmla="*/ 0 w 1296"/>
              <a:gd name="T5" fmla="*/ 1295 h 1295"/>
              <a:gd name="T6" fmla="*/ 0 w 1296"/>
              <a:gd name="T7" fmla="*/ 0 h 1295"/>
            </a:gdLst>
            <a:ahLst/>
            <a:cxnLst>
              <a:cxn ang="0">
                <a:pos x="T0" y="T1"/>
              </a:cxn>
              <a:cxn ang="0">
                <a:pos x="T2" y="T3"/>
              </a:cxn>
              <a:cxn ang="0">
                <a:pos x="T4" y="T5"/>
              </a:cxn>
              <a:cxn ang="0">
                <a:pos x="T6" y="T7"/>
              </a:cxn>
            </a:cxnLst>
            <a:rect l="0" t="0" r="r" b="b"/>
            <a:pathLst>
              <a:path w="1296" h="1295">
                <a:moveTo>
                  <a:pt x="0" y="0"/>
                </a:moveTo>
                <a:lnTo>
                  <a:pt x="1296" y="0"/>
                </a:lnTo>
                <a:lnTo>
                  <a:pt x="0" y="1295"/>
                </a:lnTo>
                <a:lnTo>
                  <a:pt x="0" y="0"/>
                </a:lnTo>
                <a:close/>
              </a:path>
            </a:pathLst>
          </a:custGeom>
          <a:solidFill>
            <a:schemeClr val="accent1"/>
          </a:solidFill>
          <a:ln>
            <a:noFill/>
          </a:ln>
          <a:effectLst>
            <a:outerShdw blurRad="50800" dist="38100" dir="2700000" algn="tl" rotWithShape="0">
              <a:prstClr val="black">
                <a:alpha val="40000"/>
              </a:prstClr>
            </a:outerShdw>
          </a:effectLst>
          <a:extLst/>
        </p:spPr>
        <p:txBody>
          <a:bodyPr/>
          <a:lstStyle/>
          <a:p>
            <a:pPr>
              <a:defRPr/>
            </a:pPr>
            <a:endParaRPr lang="zh-CN" altLang="en-US">
              <a:cs typeface="+mn-ea"/>
              <a:sym typeface="+mn-lt"/>
            </a:endParaRPr>
          </a:p>
        </p:txBody>
      </p:sp>
      <p:sp>
        <p:nvSpPr>
          <p:cNvPr id="10" name="MH_Other_10"/>
          <p:cNvSpPr>
            <a:spLocks/>
          </p:cNvSpPr>
          <p:nvPr>
            <p:custDataLst>
              <p:tags r:id="rId12"/>
            </p:custDataLst>
          </p:nvPr>
        </p:nvSpPr>
        <p:spPr bwMode="auto">
          <a:xfrm>
            <a:off x="6370639" y="2632075"/>
            <a:ext cx="1265237" cy="635000"/>
          </a:xfrm>
          <a:custGeom>
            <a:avLst/>
            <a:gdLst>
              <a:gd name="T0" fmla="*/ 0 w 1296"/>
              <a:gd name="T1" fmla="*/ 0 h 650"/>
              <a:gd name="T2" fmla="*/ 1296 w 1296"/>
              <a:gd name="T3" fmla="*/ 0 h 650"/>
              <a:gd name="T4" fmla="*/ 646 w 1296"/>
              <a:gd name="T5" fmla="*/ 650 h 650"/>
              <a:gd name="T6" fmla="*/ 0 w 1296"/>
              <a:gd name="T7" fmla="*/ 0 h 650"/>
            </a:gdLst>
            <a:ahLst/>
            <a:cxnLst>
              <a:cxn ang="0">
                <a:pos x="T0" y="T1"/>
              </a:cxn>
              <a:cxn ang="0">
                <a:pos x="T2" y="T3"/>
              </a:cxn>
              <a:cxn ang="0">
                <a:pos x="T4" y="T5"/>
              </a:cxn>
              <a:cxn ang="0">
                <a:pos x="T6" y="T7"/>
              </a:cxn>
            </a:cxnLst>
            <a:rect l="0" t="0" r="r" b="b"/>
            <a:pathLst>
              <a:path w="1296" h="650">
                <a:moveTo>
                  <a:pt x="0" y="0"/>
                </a:moveTo>
                <a:lnTo>
                  <a:pt x="1296" y="0"/>
                </a:lnTo>
                <a:lnTo>
                  <a:pt x="646" y="650"/>
                </a:lnTo>
                <a:lnTo>
                  <a:pt x="0" y="0"/>
                </a:lnTo>
                <a:close/>
              </a:path>
            </a:pathLst>
          </a:custGeom>
          <a:solidFill>
            <a:schemeClr val="accent1">
              <a:lumMod val="75000"/>
            </a:schemeClr>
          </a:solidFill>
          <a:ln>
            <a:noFill/>
          </a:ln>
          <a:extLst/>
        </p:spPr>
        <p:txBody>
          <a:bodyPr/>
          <a:lstStyle/>
          <a:p>
            <a:pPr>
              <a:defRPr/>
            </a:pPr>
            <a:endParaRPr lang="zh-CN" altLang="en-US">
              <a:cs typeface="+mn-ea"/>
              <a:sym typeface="+mn-lt"/>
            </a:endParaRPr>
          </a:p>
        </p:txBody>
      </p:sp>
      <p:sp>
        <p:nvSpPr>
          <p:cNvPr id="11" name="MH_Other_11"/>
          <p:cNvSpPr>
            <a:spLocks/>
          </p:cNvSpPr>
          <p:nvPr>
            <p:custDataLst>
              <p:tags r:id="rId13"/>
            </p:custDataLst>
          </p:nvPr>
        </p:nvSpPr>
        <p:spPr bwMode="auto">
          <a:xfrm>
            <a:off x="6370638" y="4048126"/>
            <a:ext cx="895350" cy="1789113"/>
          </a:xfrm>
          <a:custGeom>
            <a:avLst/>
            <a:gdLst>
              <a:gd name="T0" fmla="*/ 917 w 917"/>
              <a:gd name="T1" fmla="*/ 916 h 1833"/>
              <a:gd name="T2" fmla="*/ 0 w 917"/>
              <a:gd name="T3" fmla="*/ 1833 h 1833"/>
              <a:gd name="T4" fmla="*/ 0 w 917"/>
              <a:gd name="T5" fmla="*/ 0 h 1833"/>
              <a:gd name="T6" fmla="*/ 917 w 917"/>
              <a:gd name="T7" fmla="*/ 916 h 1833"/>
            </a:gdLst>
            <a:ahLst/>
            <a:cxnLst>
              <a:cxn ang="0">
                <a:pos x="T0" y="T1"/>
              </a:cxn>
              <a:cxn ang="0">
                <a:pos x="T2" y="T3"/>
              </a:cxn>
              <a:cxn ang="0">
                <a:pos x="T4" y="T5"/>
              </a:cxn>
              <a:cxn ang="0">
                <a:pos x="T6" y="T7"/>
              </a:cxn>
            </a:cxnLst>
            <a:rect l="0" t="0" r="r" b="b"/>
            <a:pathLst>
              <a:path w="917" h="1833">
                <a:moveTo>
                  <a:pt x="917" y="916"/>
                </a:moveTo>
                <a:lnTo>
                  <a:pt x="0" y="1833"/>
                </a:lnTo>
                <a:lnTo>
                  <a:pt x="0" y="0"/>
                </a:lnTo>
                <a:lnTo>
                  <a:pt x="917" y="916"/>
                </a:lnTo>
                <a:close/>
              </a:path>
            </a:pathLst>
          </a:custGeom>
          <a:solidFill>
            <a:schemeClr val="accent3"/>
          </a:solidFill>
          <a:ln>
            <a:noFill/>
          </a:ln>
          <a:effectLst>
            <a:outerShdw blurRad="50800" dist="38100" dir="2700000" algn="tl" rotWithShape="0">
              <a:prstClr val="black">
                <a:alpha val="40000"/>
              </a:prstClr>
            </a:outerShdw>
          </a:effectLst>
          <a:extLst/>
        </p:spPr>
        <p:txBody>
          <a:bodyPr/>
          <a:lstStyle/>
          <a:p>
            <a:pPr>
              <a:defRPr/>
            </a:pPr>
            <a:endParaRPr lang="zh-CN" altLang="en-US">
              <a:cs typeface="+mn-ea"/>
              <a:sym typeface="+mn-lt"/>
            </a:endParaRPr>
          </a:p>
        </p:txBody>
      </p:sp>
      <p:sp>
        <p:nvSpPr>
          <p:cNvPr id="12" name="MH_Other_12"/>
          <p:cNvSpPr>
            <a:spLocks/>
          </p:cNvSpPr>
          <p:nvPr>
            <p:custDataLst>
              <p:tags r:id="rId14"/>
            </p:custDataLst>
          </p:nvPr>
        </p:nvSpPr>
        <p:spPr bwMode="auto">
          <a:xfrm>
            <a:off x="6370638" y="4048125"/>
            <a:ext cx="895350" cy="895350"/>
          </a:xfrm>
          <a:custGeom>
            <a:avLst/>
            <a:gdLst>
              <a:gd name="T0" fmla="*/ 917 w 917"/>
              <a:gd name="T1" fmla="*/ 916 h 916"/>
              <a:gd name="T2" fmla="*/ 0 w 917"/>
              <a:gd name="T3" fmla="*/ 916 h 916"/>
              <a:gd name="T4" fmla="*/ 0 w 917"/>
              <a:gd name="T5" fmla="*/ 0 h 916"/>
              <a:gd name="T6" fmla="*/ 917 w 917"/>
              <a:gd name="T7" fmla="*/ 916 h 916"/>
            </a:gdLst>
            <a:ahLst/>
            <a:cxnLst>
              <a:cxn ang="0">
                <a:pos x="T0" y="T1"/>
              </a:cxn>
              <a:cxn ang="0">
                <a:pos x="T2" y="T3"/>
              </a:cxn>
              <a:cxn ang="0">
                <a:pos x="T4" y="T5"/>
              </a:cxn>
              <a:cxn ang="0">
                <a:pos x="T6" y="T7"/>
              </a:cxn>
            </a:cxnLst>
            <a:rect l="0" t="0" r="r" b="b"/>
            <a:pathLst>
              <a:path w="917" h="916">
                <a:moveTo>
                  <a:pt x="917" y="916"/>
                </a:moveTo>
                <a:lnTo>
                  <a:pt x="0" y="916"/>
                </a:lnTo>
                <a:lnTo>
                  <a:pt x="0" y="0"/>
                </a:lnTo>
                <a:lnTo>
                  <a:pt x="917" y="916"/>
                </a:lnTo>
                <a:close/>
              </a:path>
            </a:pathLst>
          </a:custGeom>
          <a:solidFill>
            <a:schemeClr val="accent3">
              <a:lumMod val="75000"/>
            </a:schemeClr>
          </a:solidFill>
          <a:ln>
            <a:noFill/>
          </a:ln>
          <a:extLst/>
        </p:spPr>
        <p:txBody>
          <a:bodyPr/>
          <a:lstStyle/>
          <a:p>
            <a:pPr>
              <a:defRPr/>
            </a:pPr>
            <a:endParaRPr lang="zh-CN" altLang="en-US">
              <a:cs typeface="+mn-ea"/>
              <a:sym typeface="+mn-lt"/>
            </a:endParaRPr>
          </a:p>
        </p:txBody>
      </p:sp>
      <p:sp>
        <p:nvSpPr>
          <p:cNvPr id="15" name="MH_Other_13"/>
          <p:cNvSpPr>
            <a:spLocks/>
          </p:cNvSpPr>
          <p:nvPr>
            <p:custDataLst>
              <p:tags r:id="rId15"/>
            </p:custDataLst>
          </p:nvPr>
        </p:nvSpPr>
        <p:spPr bwMode="auto">
          <a:xfrm>
            <a:off x="4475163" y="4003675"/>
            <a:ext cx="1789112" cy="895350"/>
          </a:xfrm>
          <a:custGeom>
            <a:avLst/>
            <a:gdLst>
              <a:gd name="T0" fmla="*/ 916 w 1833"/>
              <a:gd name="T1" fmla="*/ 917 h 917"/>
              <a:gd name="T2" fmla="*/ 0 w 1833"/>
              <a:gd name="T3" fmla="*/ 0 h 917"/>
              <a:gd name="T4" fmla="*/ 1833 w 1833"/>
              <a:gd name="T5" fmla="*/ 0 h 917"/>
              <a:gd name="T6" fmla="*/ 916 w 1833"/>
              <a:gd name="T7" fmla="*/ 917 h 917"/>
            </a:gdLst>
            <a:ahLst/>
            <a:cxnLst>
              <a:cxn ang="0">
                <a:pos x="T0" y="T1"/>
              </a:cxn>
              <a:cxn ang="0">
                <a:pos x="T2" y="T3"/>
              </a:cxn>
              <a:cxn ang="0">
                <a:pos x="T4" y="T5"/>
              </a:cxn>
              <a:cxn ang="0">
                <a:pos x="T6" y="T7"/>
              </a:cxn>
            </a:cxnLst>
            <a:rect l="0" t="0" r="r" b="b"/>
            <a:pathLst>
              <a:path w="1833" h="917">
                <a:moveTo>
                  <a:pt x="916" y="917"/>
                </a:moveTo>
                <a:lnTo>
                  <a:pt x="0" y="0"/>
                </a:lnTo>
                <a:lnTo>
                  <a:pt x="1833" y="0"/>
                </a:lnTo>
                <a:lnTo>
                  <a:pt x="916" y="917"/>
                </a:lnTo>
                <a:close/>
              </a:path>
            </a:pathLst>
          </a:custGeom>
          <a:solidFill>
            <a:schemeClr val="accent4"/>
          </a:solidFill>
          <a:ln>
            <a:noFill/>
          </a:ln>
          <a:effectLst>
            <a:outerShdw blurRad="50800" dist="38100" dir="2700000" algn="tl" rotWithShape="0">
              <a:prstClr val="black">
                <a:alpha val="40000"/>
              </a:prstClr>
            </a:outerShdw>
          </a:effectLst>
          <a:extLst/>
        </p:spPr>
        <p:txBody>
          <a:bodyPr/>
          <a:lstStyle/>
          <a:p>
            <a:pPr>
              <a:defRPr/>
            </a:pPr>
            <a:endParaRPr lang="zh-CN" altLang="en-US">
              <a:cs typeface="+mn-ea"/>
              <a:sym typeface="+mn-lt"/>
            </a:endParaRPr>
          </a:p>
        </p:txBody>
      </p:sp>
      <p:sp>
        <p:nvSpPr>
          <p:cNvPr id="16" name="MH_Other_14"/>
          <p:cNvSpPr>
            <a:spLocks/>
          </p:cNvSpPr>
          <p:nvPr>
            <p:custDataLst>
              <p:tags r:id="rId16"/>
            </p:custDataLst>
          </p:nvPr>
        </p:nvSpPr>
        <p:spPr bwMode="auto">
          <a:xfrm>
            <a:off x="5368925" y="4003675"/>
            <a:ext cx="895350" cy="895350"/>
          </a:xfrm>
          <a:custGeom>
            <a:avLst/>
            <a:gdLst>
              <a:gd name="T0" fmla="*/ 0 w 917"/>
              <a:gd name="T1" fmla="*/ 917 h 917"/>
              <a:gd name="T2" fmla="*/ 0 w 917"/>
              <a:gd name="T3" fmla="*/ 0 h 917"/>
              <a:gd name="T4" fmla="*/ 917 w 917"/>
              <a:gd name="T5" fmla="*/ 0 h 917"/>
              <a:gd name="T6" fmla="*/ 0 w 917"/>
              <a:gd name="T7" fmla="*/ 917 h 917"/>
            </a:gdLst>
            <a:ahLst/>
            <a:cxnLst>
              <a:cxn ang="0">
                <a:pos x="T0" y="T1"/>
              </a:cxn>
              <a:cxn ang="0">
                <a:pos x="T2" y="T3"/>
              </a:cxn>
              <a:cxn ang="0">
                <a:pos x="T4" y="T5"/>
              </a:cxn>
              <a:cxn ang="0">
                <a:pos x="T6" y="T7"/>
              </a:cxn>
            </a:cxnLst>
            <a:rect l="0" t="0" r="r" b="b"/>
            <a:pathLst>
              <a:path w="917" h="917">
                <a:moveTo>
                  <a:pt x="0" y="917"/>
                </a:moveTo>
                <a:lnTo>
                  <a:pt x="0" y="0"/>
                </a:lnTo>
                <a:lnTo>
                  <a:pt x="917" y="0"/>
                </a:lnTo>
                <a:lnTo>
                  <a:pt x="0" y="917"/>
                </a:lnTo>
                <a:close/>
              </a:path>
            </a:pathLst>
          </a:custGeom>
          <a:solidFill>
            <a:schemeClr val="accent4">
              <a:lumMod val="75000"/>
            </a:schemeClr>
          </a:solidFill>
          <a:ln>
            <a:noFill/>
          </a:ln>
          <a:extLst/>
        </p:spPr>
        <p:txBody>
          <a:bodyPr/>
          <a:lstStyle/>
          <a:p>
            <a:pPr>
              <a:defRPr/>
            </a:pPr>
            <a:endParaRPr lang="zh-CN" altLang="en-US">
              <a:cs typeface="+mn-ea"/>
              <a:sym typeface="+mn-lt"/>
            </a:endParaRPr>
          </a:p>
        </p:txBody>
      </p:sp>
      <p:sp>
        <p:nvSpPr>
          <p:cNvPr id="17" name="MH_Other_15"/>
          <p:cNvSpPr>
            <a:spLocks/>
          </p:cNvSpPr>
          <p:nvPr>
            <p:custDataLst>
              <p:tags r:id="rId17"/>
            </p:custDataLst>
          </p:nvPr>
        </p:nvSpPr>
        <p:spPr bwMode="auto">
          <a:xfrm>
            <a:off x="4994276" y="2679700"/>
            <a:ext cx="1266825" cy="1263650"/>
          </a:xfrm>
          <a:custGeom>
            <a:avLst/>
            <a:gdLst>
              <a:gd name="T0" fmla="*/ 0 w 1299"/>
              <a:gd name="T1" fmla="*/ 1295 h 1295"/>
              <a:gd name="T2" fmla="*/ 0 w 1299"/>
              <a:gd name="T3" fmla="*/ 0 h 1295"/>
              <a:gd name="T4" fmla="*/ 1299 w 1299"/>
              <a:gd name="T5" fmla="*/ 1295 h 1295"/>
              <a:gd name="T6" fmla="*/ 0 w 1299"/>
              <a:gd name="T7" fmla="*/ 1295 h 1295"/>
            </a:gdLst>
            <a:ahLst/>
            <a:cxnLst>
              <a:cxn ang="0">
                <a:pos x="T0" y="T1"/>
              </a:cxn>
              <a:cxn ang="0">
                <a:pos x="T2" y="T3"/>
              </a:cxn>
              <a:cxn ang="0">
                <a:pos x="T4" y="T5"/>
              </a:cxn>
              <a:cxn ang="0">
                <a:pos x="T6" y="T7"/>
              </a:cxn>
            </a:cxnLst>
            <a:rect l="0" t="0" r="r" b="b"/>
            <a:pathLst>
              <a:path w="1299" h="1295">
                <a:moveTo>
                  <a:pt x="0" y="1295"/>
                </a:moveTo>
                <a:lnTo>
                  <a:pt x="0" y="0"/>
                </a:lnTo>
                <a:lnTo>
                  <a:pt x="1299" y="1295"/>
                </a:lnTo>
                <a:lnTo>
                  <a:pt x="0" y="1295"/>
                </a:lnTo>
                <a:close/>
              </a:path>
            </a:pathLst>
          </a:custGeom>
          <a:solidFill>
            <a:schemeClr val="accent4"/>
          </a:solidFill>
          <a:ln>
            <a:noFill/>
          </a:ln>
          <a:effectLst>
            <a:outerShdw blurRad="50800" dist="38100" dir="2700000" algn="tl" rotWithShape="0">
              <a:prstClr val="black">
                <a:alpha val="40000"/>
              </a:prstClr>
            </a:outerShdw>
          </a:effectLst>
          <a:extLst/>
        </p:spPr>
        <p:txBody>
          <a:bodyPr/>
          <a:lstStyle/>
          <a:p>
            <a:pPr>
              <a:defRPr/>
            </a:pPr>
            <a:endParaRPr lang="zh-CN" altLang="en-US">
              <a:cs typeface="+mn-ea"/>
              <a:sym typeface="+mn-lt"/>
            </a:endParaRPr>
          </a:p>
        </p:txBody>
      </p:sp>
      <p:sp>
        <p:nvSpPr>
          <p:cNvPr id="18" name="MH_Other_16"/>
          <p:cNvSpPr>
            <a:spLocks/>
          </p:cNvSpPr>
          <p:nvPr>
            <p:custDataLst>
              <p:tags r:id="rId18"/>
            </p:custDataLst>
          </p:nvPr>
        </p:nvSpPr>
        <p:spPr bwMode="auto">
          <a:xfrm>
            <a:off x="4994276" y="3311526"/>
            <a:ext cx="1266825" cy="631825"/>
          </a:xfrm>
          <a:custGeom>
            <a:avLst/>
            <a:gdLst>
              <a:gd name="T0" fmla="*/ 0 w 1299"/>
              <a:gd name="T1" fmla="*/ 647 h 647"/>
              <a:gd name="T2" fmla="*/ 651 w 1299"/>
              <a:gd name="T3" fmla="*/ 0 h 647"/>
              <a:gd name="T4" fmla="*/ 1299 w 1299"/>
              <a:gd name="T5" fmla="*/ 647 h 647"/>
              <a:gd name="T6" fmla="*/ 0 w 1299"/>
              <a:gd name="T7" fmla="*/ 647 h 647"/>
            </a:gdLst>
            <a:ahLst/>
            <a:cxnLst>
              <a:cxn ang="0">
                <a:pos x="T0" y="T1"/>
              </a:cxn>
              <a:cxn ang="0">
                <a:pos x="T2" y="T3"/>
              </a:cxn>
              <a:cxn ang="0">
                <a:pos x="T4" y="T5"/>
              </a:cxn>
              <a:cxn ang="0">
                <a:pos x="T6" y="T7"/>
              </a:cxn>
            </a:cxnLst>
            <a:rect l="0" t="0" r="r" b="b"/>
            <a:pathLst>
              <a:path w="1299" h="647">
                <a:moveTo>
                  <a:pt x="0" y="647"/>
                </a:moveTo>
                <a:lnTo>
                  <a:pt x="651" y="0"/>
                </a:lnTo>
                <a:lnTo>
                  <a:pt x="1299" y="647"/>
                </a:lnTo>
                <a:lnTo>
                  <a:pt x="0" y="647"/>
                </a:lnTo>
                <a:close/>
              </a:path>
            </a:pathLst>
          </a:custGeom>
          <a:solidFill>
            <a:schemeClr val="accent4">
              <a:lumMod val="60000"/>
              <a:lumOff val="40000"/>
            </a:schemeClr>
          </a:solidFill>
          <a:ln>
            <a:noFill/>
          </a:ln>
          <a:extLst/>
        </p:spPr>
        <p:txBody>
          <a:bodyPr/>
          <a:lstStyle/>
          <a:p>
            <a:pPr>
              <a:defRPr/>
            </a:pPr>
            <a:endParaRPr lang="zh-CN" altLang="en-US">
              <a:cs typeface="+mn-ea"/>
              <a:sym typeface="+mn-lt"/>
            </a:endParaRPr>
          </a:p>
        </p:txBody>
      </p:sp>
      <p:sp>
        <p:nvSpPr>
          <p:cNvPr id="2067" name="MH_Other_17"/>
          <p:cNvSpPr>
            <a:spLocks/>
          </p:cNvSpPr>
          <p:nvPr>
            <p:custDataLst>
              <p:tags r:id="rId19"/>
            </p:custDataLst>
          </p:nvPr>
        </p:nvSpPr>
        <p:spPr bwMode="auto">
          <a:xfrm>
            <a:off x="6872288" y="3551239"/>
            <a:ext cx="279400" cy="280987"/>
          </a:xfrm>
          <a:custGeom>
            <a:avLst/>
            <a:gdLst>
              <a:gd name="T0" fmla="*/ 2147483646 w 280"/>
              <a:gd name="T1" fmla="*/ 0 h 283"/>
              <a:gd name="T2" fmla="*/ 0 w 280"/>
              <a:gd name="T3" fmla="*/ 2147483646 h 283"/>
              <a:gd name="T4" fmla="*/ 2147483646 w 280"/>
              <a:gd name="T5" fmla="*/ 2147483646 h 283"/>
              <a:gd name="T6" fmla="*/ 2147483646 w 280"/>
              <a:gd name="T7" fmla="*/ 2147483646 h 283"/>
              <a:gd name="T8" fmla="*/ 2147483646 w 280"/>
              <a:gd name="T9" fmla="*/ 2147483646 h 283"/>
              <a:gd name="T10" fmla="*/ 2147483646 w 280"/>
              <a:gd name="T11" fmla="*/ 2147483646 h 283"/>
              <a:gd name="T12" fmla="*/ 2147483646 w 280"/>
              <a:gd name="T13" fmla="*/ 2147483646 h 283"/>
              <a:gd name="T14" fmla="*/ 2147483646 w 280"/>
              <a:gd name="T15" fmla="*/ 2147483646 h 283"/>
              <a:gd name="T16" fmla="*/ 2147483646 w 280"/>
              <a:gd name="T17" fmla="*/ 2147483646 h 283"/>
              <a:gd name="T18" fmla="*/ 2147483646 w 280"/>
              <a:gd name="T19" fmla="*/ 2147483646 h 283"/>
              <a:gd name="T20" fmla="*/ 2147483646 w 280"/>
              <a:gd name="T21" fmla="*/ 2147483646 h 283"/>
              <a:gd name="T22" fmla="*/ 2147483646 w 280"/>
              <a:gd name="T23" fmla="*/ 2147483646 h 283"/>
              <a:gd name="T24" fmla="*/ 2147483646 w 280"/>
              <a:gd name="T25" fmla="*/ 2147483646 h 283"/>
              <a:gd name="T26" fmla="*/ 2147483646 w 280"/>
              <a:gd name="T27" fmla="*/ 2147483646 h 283"/>
              <a:gd name="T28" fmla="*/ 2147483646 w 280"/>
              <a:gd name="T29" fmla="*/ 2147483646 h 283"/>
              <a:gd name="T30" fmla="*/ 2147483646 w 280"/>
              <a:gd name="T31" fmla="*/ 2147483646 h 283"/>
              <a:gd name="T32" fmla="*/ 2147483646 w 280"/>
              <a:gd name="T33" fmla="*/ 2147483646 h 283"/>
              <a:gd name="T34" fmla="*/ 2147483646 w 280"/>
              <a:gd name="T35" fmla="*/ 2147483646 h 283"/>
              <a:gd name="T36" fmla="*/ 2147483646 w 280"/>
              <a:gd name="T37" fmla="*/ 2147483646 h 283"/>
              <a:gd name="T38" fmla="*/ 2147483646 w 280"/>
              <a:gd name="T39" fmla="*/ 2147483646 h 283"/>
              <a:gd name="T40" fmla="*/ 2147483646 w 280"/>
              <a:gd name="T41" fmla="*/ 2147483646 h 283"/>
              <a:gd name="T42" fmla="*/ 2147483646 w 280"/>
              <a:gd name="T43" fmla="*/ 2147483646 h 283"/>
              <a:gd name="T44" fmla="*/ 2147483646 w 280"/>
              <a:gd name="T45" fmla="*/ 2147483646 h 283"/>
              <a:gd name="T46" fmla="*/ 2147483646 w 280"/>
              <a:gd name="T47" fmla="*/ 2147483646 h 283"/>
              <a:gd name="T48" fmla="*/ 2147483646 w 280"/>
              <a:gd name="T49" fmla="*/ 2147483646 h 283"/>
              <a:gd name="T50" fmla="*/ 2147483646 w 280"/>
              <a:gd name="T51" fmla="*/ 2147483646 h 283"/>
              <a:gd name="T52" fmla="*/ 2147483646 w 280"/>
              <a:gd name="T53" fmla="*/ 2147483646 h 283"/>
              <a:gd name="T54" fmla="*/ 2147483646 w 280"/>
              <a:gd name="T55" fmla="*/ 2147483646 h 283"/>
              <a:gd name="T56" fmla="*/ 2147483646 w 280"/>
              <a:gd name="T57" fmla="*/ 2147483646 h 283"/>
              <a:gd name="T58" fmla="*/ 2147483646 w 280"/>
              <a:gd name="T59" fmla="*/ 2147483646 h 283"/>
              <a:gd name="T60" fmla="*/ 2147483646 w 280"/>
              <a:gd name="T61" fmla="*/ 2147483646 h 283"/>
              <a:gd name="T62" fmla="*/ 2147483646 w 280"/>
              <a:gd name="T63" fmla="*/ 2147483646 h 283"/>
              <a:gd name="T64" fmla="*/ 2147483646 w 280"/>
              <a:gd name="T65" fmla="*/ 2147483646 h 283"/>
              <a:gd name="T66" fmla="*/ 2147483646 w 280"/>
              <a:gd name="T67" fmla="*/ 2147483646 h 283"/>
              <a:gd name="T68" fmla="*/ 2147483646 w 280"/>
              <a:gd name="T69" fmla="*/ 2147483646 h 283"/>
              <a:gd name="T70" fmla="*/ 2147483646 w 280"/>
              <a:gd name="T71" fmla="*/ 2147483646 h 283"/>
              <a:gd name="T72" fmla="*/ 2147483646 w 280"/>
              <a:gd name="T73" fmla="*/ 2147483646 h 283"/>
              <a:gd name="T74" fmla="*/ 2147483646 w 280"/>
              <a:gd name="T75" fmla="*/ 2147483646 h 283"/>
              <a:gd name="T76" fmla="*/ 2147483646 w 280"/>
              <a:gd name="T77" fmla="*/ 2147483646 h 283"/>
              <a:gd name="T78" fmla="*/ 2147483646 w 280"/>
              <a:gd name="T79" fmla="*/ 2147483646 h 283"/>
              <a:gd name="T80" fmla="*/ 2147483646 w 280"/>
              <a:gd name="T81" fmla="*/ 2147483646 h 283"/>
              <a:gd name="T82" fmla="*/ 2147483646 w 280"/>
              <a:gd name="T83" fmla="*/ 2147483646 h 283"/>
              <a:gd name="T84" fmla="*/ 2147483646 w 280"/>
              <a:gd name="T85" fmla="*/ 2147483646 h 283"/>
              <a:gd name="T86" fmla="*/ 2147483646 w 280"/>
              <a:gd name="T87" fmla="*/ 0 h 283"/>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280" h="283">
                <a:moveTo>
                  <a:pt x="140" y="0"/>
                </a:moveTo>
                <a:cubicBezTo>
                  <a:pt x="68" y="0"/>
                  <a:pt x="9" y="54"/>
                  <a:pt x="0" y="122"/>
                </a:cubicBezTo>
                <a:cubicBezTo>
                  <a:pt x="7" y="112"/>
                  <a:pt x="20" y="104"/>
                  <a:pt x="34" y="104"/>
                </a:cubicBezTo>
                <a:cubicBezTo>
                  <a:pt x="50" y="104"/>
                  <a:pt x="63" y="112"/>
                  <a:pt x="70" y="124"/>
                </a:cubicBezTo>
                <a:cubicBezTo>
                  <a:pt x="76" y="113"/>
                  <a:pt x="89" y="104"/>
                  <a:pt x="105" y="104"/>
                </a:cubicBezTo>
                <a:cubicBezTo>
                  <a:pt x="117" y="104"/>
                  <a:pt x="128" y="110"/>
                  <a:pt x="135" y="117"/>
                </a:cubicBezTo>
                <a:cubicBezTo>
                  <a:pt x="135" y="194"/>
                  <a:pt x="135" y="194"/>
                  <a:pt x="135" y="194"/>
                </a:cubicBezTo>
                <a:cubicBezTo>
                  <a:pt x="129" y="194"/>
                  <a:pt x="129" y="194"/>
                  <a:pt x="129" y="194"/>
                </a:cubicBezTo>
                <a:cubicBezTo>
                  <a:pt x="129" y="194"/>
                  <a:pt x="129" y="208"/>
                  <a:pt x="129" y="222"/>
                </a:cubicBezTo>
                <a:cubicBezTo>
                  <a:pt x="129" y="236"/>
                  <a:pt x="129" y="250"/>
                  <a:pt x="129" y="250"/>
                </a:cubicBezTo>
                <a:cubicBezTo>
                  <a:pt x="129" y="252"/>
                  <a:pt x="129" y="256"/>
                  <a:pt x="127" y="259"/>
                </a:cubicBezTo>
                <a:cubicBezTo>
                  <a:pt x="125" y="262"/>
                  <a:pt x="122" y="264"/>
                  <a:pt x="117" y="264"/>
                </a:cubicBezTo>
                <a:cubicBezTo>
                  <a:pt x="116" y="264"/>
                  <a:pt x="115" y="264"/>
                  <a:pt x="113" y="264"/>
                </a:cubicBezTo>
                <a:cubicBezTo>
                  <a:pt x="111" y="263"/>
                  <a:pt x="109" y="262"/>
                  <a:pt x="107" y="261"/>
                </a:cubicBezTo>
                <a:cubicBezTo>
                  <a:pt x="106" y="259"/>
                  <a:pt x="106" y="258"/>
                  <a:pt x="105" y="257"/>
                </a:cubicBezTo>
                <a:cubicBezTo>
                  <a:pt x="104" y="255"/>
                  <a:pt x="104" y="253"/>
                  <a:pt x="104" y="251"/>
                </a:cubicBezTo>
                <a:cubicBezTo>
                  <a:pt x="104" y="248"/>
                  <a:pt x="103" y="245"/>
                  <a:pt x="101" y="244"/>
                </a:cubicBezTo>
                <a:cubicBezTo>
                  <a:pt x="99" y="242"/>
                  <a:pt x="96" y="240"/>
                  <a:pt x="93" y="240"/>
                </a:cubicBezTo>
                <a:cubicBezTo>
                  <a:pt x="90" y="240"/>
                  <a:pt x="88" y="242"/>
                  <a:pt x="86" y="243"/>
                </a:cubicBezTo>
                <a:cubicBezTo>
                  <a:pt x="84" y="245"/>
                  <a:pt x="83" y="248"/>
                  <a:pt x="83" y="251"/>
                </a:cubicBezTo>
                <a:cubicBezTo>
                  <a:pt x="83" y="256"/>
                  <a:pt x="83" y="260"/>
                  <a:pt x="85" y="264"/>
                </a:cubicBezTo>
                <a:cubicBezTo>
                  <a:pt x="86" y="267"/>
                  <a:pt x="88" y="271"/>
                  <a:pt x="91" y="274"/>
                </a:cubicBezTo>
                <a:cubicBezTo>
                  <a:pt x="96" y="278"/>
                  <a:pt x="102" y="281"/>
                  <a:pt x="107" y="282"/>
                </a:cubicBezTo>
                <a:cubicBezTo>
                  <a:pt x="112" y="283"/>
                  <a:pt x="116" y="283"/>
                  <a:pt x="117" y="283"/>
                </a:cubicBezTo>
                <a:cubicBezTo>
                  <a:pt x="117" y="283"/>
                  <a:pt x="117" y="283"/>
                  <a:pt x="117" y="283"/>
                </a:cubicBezTo>
                <a:cubicBezTo>
                  <a:pt x="117" y="283"/>
                  <a:pt x="117" y="283"/>
                  <a:pt x="117" y="283"/>
                </a:cubicBezTo>
                <a:cubicBezTo>
                  <a:pt x="117" y="283"/>
                  <a:pt x="117" y="283"/>
                  <a:pt x="117" y="283"/>
                </a:cubicBezTo>
                <a:cubicBezTo>
                  <a:pt x="117" y="283"/>
                  <a:pt x="117" y="283"/>
                  <a:pt x="117" y="283"/>
                </a:cubicBezTo>
                <a:cubicBezTo>
                  <a:pt x="117" y="283"/>
                  <a:pt x="117" y="283"/>
                  <a:pt x="117" y="283"/>
                </a:cubicBezTo>
                <a:cubicBezTo>
                  <a:pt x="117" y="283"/>
                  <a:pt x="117" y="283"/>
                  <a:pt x="117" y="283"/>
                </a:cubicBezTo>
                <a:cubicBezTo>
                  <a:pt x="117" y="283"/>
                  <a:pt x="117" y="283"/>
                  <a:pt x="117" y="283"/>
                </a:cubicBezTo>
                <a:cubicBezTo>
                  <a:pt x="129" y="283"/>
                  <a:pt x="137" y="278"/>
                  <a:pt x="143" y="272"/>
                </a:cubicBezTo>
                <a:cubicBezTo>
                  <a:pt x="148" y="265"/>
                  <a:pt x="150" y="257"/>
                  <a:pt x="151" y="250"/>
                </a:cubicBezTo>
                <a:cubicBezTo>
                  <a:pt x="151" y="250"/>
                  <a:pt x="151" y="250"/>
                  <a:pt x="151" y="250"/>
                </a:cubicBezTo>
                <a:cubicBezTo>
                  <a:pt x="151" y="250"/>
                  <a:pt x="151" y="250"/>
                  <a:pt x="151" y="250"/>
                </a:cubicBezTo>
                <a:cubicBezTo>
                  <a:pt x="151" y="222"/>
                  <a:pt x="151" y="222"/>
                  <a:pt x="151" y="222"/>
                </a:cubicBezTo>
                <a:cubicBezTo>
                  <a:pt x="151" y="194"/>
                  <a:pt x="151" y="194"/>
                  <a:pt x="151" y="194"/>
                </a:cubicBezTo>
                <a:cubicBezTo>
                  <a:pt x="145" y="194"/>
                  <a:pt x="145" y="194"/>
                  <a:pt x="145" y="194"/>
                </a:cubicBezTo>
                <a:cubicBezTo>
                  <a:pt x="145" y="117"/>
                  <a:pt x="145" y="117"/>
                  <a:pt x="145" y="117"/>
                </a:cubicBezTo>
                <a:cubicBezTo>
                  <a:pt x="152" y="109"/>
                  <a:pt x="163" y="104"/>
                  <a:pt x="175" y="105"/>
                </a:cubicBezTo>
                <a:cubicBezTo>
                  <a:pt x="191" y="105"/>
                  <a:pt x="204" y="113"/>
                  <a:pt x="210" y="124"/>
                </a:cubicBezTo>
                <a:cubicBezTo>
                  <a:pt x="217" y="113"/>
                  <a:pt x="230" y="105"/>
                  <a:pt x="246" y="105"/>
                </a:cubicBezTo>
                <a:cubicBezTo>
                  <a:pt x="260" y="105"/>
                  <a:pt x="273" y="112"/>
                  <a:pt x="280" y="123"/>
                </a:cubicBezTo>
                <a:cubicBezTo>
                  <a:pt x="271" y="54"/>
                  <a:pt x="212" y="0"/>
                  <a:pt x="14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cs typeface="+mn-ea"/>
              <a:sym typeface="+mn-lt"/>
            </a:endParaRPr>
          </a:p>
        </p:txBody>
      </p:sp>
      <p:sp>
        <p:nvSpPr>
          <p:cNvPr id="2068" name="MH_Other_18"/>
          <p:cNvSpPr>
            <a:spLocks noChangeAspect="1" noEditPoints="1"/>
          </p:cNvSpPr>
          <p:nvPr>
            <p:custDataLst>
              <p:tags r:id="rId20"/>
            </p:custDataLst>
          </p:nvPr>
        </p:nvSpPr>
        <p:spPr bwMode="auto">
          <a:xfrm>
            <a:off x="6040439" y="4337051"/>
            <a:ext cx="211137" cy="309563"/>
          </a:xfrm>
          <a:custGeom>
            <a:avLst/>
            <a:gdLst>
              <a:gd name="T0" fmla="*/ 2147483646 w 243"/>
              <a:gd name="T1" fmla="*/ 2147483646 h 354"/>
              <a:gd name="T2" fmla="*/ 2147483646 w 243"/>
              <a:gd name="T3" fmla="*/ 2147483646 h 354"/>
              <a:gd name="T4" fmla="*/ 2147483646 w 243"/>
              <a:gd name="T5" fmla="*/ 2147483646 h 354"/>
              <a:gd name="T6" fmla="*/ 2147483646 w 243"/>
              <a:gd name="T7" fmla="*/ 2147483646 h 354"/>
              <a:gd name="T8" fmla="*/ 2147483646 w 243"/>
              <a:gd name="T9" fmla="*/ 2147483646 h 354"/>
              <a:gd name="T10" fmla="*/ 2147483646 w 243"/>
              <a:gd name="T11" fmla="*/ 2147483646 h 354"/>
              <a:gd name="T12" fmla="*/ 2147483646 w 243"/>
              <a:gd name="T13" fmla="*/ 2147483646 h 354"/>
              <a:gd name="T14" fmla="*/ 2147483646 w 243"/>
              <a:gd name="T15" fmla="*/ 2147483646 h 354"/>
              <a:gd name="T16" fmla="*/ 2147483646 w 243"/>
              <a:gd name="T17" fmla="*/ 2147483646 h 354"/>
              <a:gd name="T18" fmla="*/ 2147483646 w 243"/>
              <a:gd name="T19" fmla="*/ 2147483646 h 354"/>
              <a:gd name="T20" fmla="*/ 2147483646 w 243"/>
              <a:gd name="T21" fmla="*/ 2147483646 h 354"/>
              <a:gd name="T22" fmla="*/ 2147483646 w 243"/>
              <a:gd name="T23" fmla="*/ 2147483646 h 354"/>
              <a:gd name="T24" fmla="*/ 2147483646 w 243"/>
              <a:gd name="T25" fmla="*/ 2147483646 h 354"/>
              <a:gd name="T26" fmla="*/ 2147483646 w 243"/>
              <a:gd name="T27" fmla="*/ 0 h 354"/>
              <a:gd name="T28" fmla="*/ 2147483646 w 243"/>
              <a:gd name="T29" fmla="*/ 2147483646 h 354"/>
              <a:gd name="T30" fmla="*/ 2147483646 w 243"/>
              <a:gd name="T31" fmla="*/ 2147483646 h 354"/>
              <a:gd name="T32" fmla="*/ 2147483646 w 243"/>
              <a:gd name="T33" fmla="*/ 2147483646 h 354"/>
              <a:gd name="T34" fmla="*/ 2147483646 w 243"/>
              <a:gd name="T35" fmla="*/ 2147483646 h 354"/>
              <a:gd name="T36" fmla="*/ 2147483646 w 243"/>
              <a:gd name="T37" fmla="*/ 2147483646 h 354"/>
              <a:gd name="T38" fmla="*/ 2147483646 w 243"/>
              <a:gd name="T39" fmla="*/ 2147483646 h 354"/>
              <a:gd name="T40" fmla="*/ 2147483646 w 243"/>
              <a:gd name="T41" fmla="*/ 2147483646 h 354"/>
              <a:gd name="T42" fmla="*/ 2147483646 w 243"/>
              <a:gd name="T43" fmla="*/ 2147483646 h 354"/>
              <a:gd name="T44" fmla="*/ 2147483646 w 243"/>
              <a:gd name="T45" fmla="*/ 2147483646 h 354"/>
              <a:gd name="T46" fmla="*/ 2147483646 w 243"/>
              <a:gd name="T47" fmla="*/ 2147483646 h 354"/>
              <a:gd name="T48" fmla="*/ 2147483646 w 243"/>
              <a:gd name="T49" fmla="*/ 2147483646 h 354"/>
              <a:gd name="T50" fmla="*/ 2147483646 w 243"/>
              <a:gd name="T51" fmla="*/ 2147483646 h 354"/>
              <a:gd name="T52" fmla="*/ 2147483646 w 243"/>
              <a:gd name="T53" fmla="*/ 2147483646 h 354"/>
              <a:gd name="T54" fmla="*/ 2147483646 w 243"/>
              <a:gd name="T55" fmla="*/ 2147483646 h 354"/>
              <a:gd name="T56" fmla="*/ 2147483646 w 243"/>
              <a:gd name="T57" fmla="*/ 2147483646 h 354"/>
              <a:gd name="T58" fmla="*/ 2147483646 w 243"/>
              <a:gd name="T59" fmla="*/ 2147483646 h 354"/>
              <a:gd name="T60" fmla="*/ 2147483646 w 243"/>
              <a:gd name="T61" fmla="*/ 2147483646 h 354"/>
              <a:gd name="T62" fmla="*/ 2147483646 w 243"/>
              <a:gd name="T63" fmla="*/ 2147483646 h 35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243" h="354">
                <a:moveTo>
                  <a:pt x="128" y="0"/>
                </a:moveTo>
                <a:cubicBezTo>
                  <a:pt x="136" y="1"/>
                  <a:pt x="144" y="2"/>
                  <a:pt x="151" y="4"/>
                </a:cubicBezTo>
                <a:cubicBezTo>
                  <a:pt x="172" y="9"/>
                  <a:pt x="190" y="20"/>
                  <a:pt x="205" y="35"/>
                </a:cubicBezTo>
                <a:cubicBezTo>
                  <a:pt x="221" y="51"/>
                  <a:pt x="231" y="69"/>
                  <a:pt x="236" y="91"/>
                </a:cubicBezTo>
                <a:cubicBezTo>
                  <a:pt x="243" y="121"/>
                  <a:pt x="240" y="149"/>
                  <a:pt x="225" y="177"/>
                </a:cubicBezTo>
                <a:cubicBezTo>
                  <a:pt x="221" y="185"/>
                  <a:pt x="216" y="194"/>
                  <a:pt x="212" y="202"/>
                </a:cubicBezTo>
                <a:cubicBezTo>
                  <a:pt x="206" y="214"/>
                  <a:pt x="203" y="226"/>
                  <a:pt x="202" y="238"/>
                </a:cubicBezTo>
                <a:cubicBezTo>
                  <a:pt x="202" y="240"/>
                  <a:pt x="201" y="241"/>
                  <a:pt x="201" y="243"/>
                </a:cubicBezTo>
                <a:cubicBezTo>
                  <a:pt x="200" y="246"/>
                  <a:pt x="200" y="255"/>
                  <a:pt x="200" y="258"/>
                </a:cubicBezTo>
                <a:cubicBezTo>
                  <a:pt x="202" y="264"/>
                  <a:pt x="201" y="270"/>
                  <a:pt x="199" y="276"/>
                </a:cubicBezTo>
                <a:cubicBezTo>
                  <a:pt x="198" y="278"/>
                  <a:pt x="198" y="279"/>
                  <a:pt x="199" y="281"/>
                </a:cubicBezTo>
                <a:cubicBezTo>
                  <a:pt x="205" y="297"/>
                  <a:pt x="198" y="314"/>
                  <a:pt x="183" y="322"/>
                </a:cubicBezTo>
                <a:cubicBezTo>
                  <a:pt x="181" y="322"/>
                  <a:pt x="180" y="324"/>
                  <a:pt x="180" y="325"/>
                </a:cubicBezTo>
                <a:cubicBezTo>
                  <a:pt x="173" y="342"/>
                  <a:pt x="161" y="353"/>
                  <a:pt x="143" y="354"/>
                </a:cubicBezTo>
                <a:cubicBezTo>
                  <a:pt x="127" y="354"/>
                  <a:pt x="111" y="354"/>
                  <a:pt x="96" y="353"/>
                </a:cubicBezTo>
                <a:cubicBezTo>
                  <a:pt x="80" y="352"/>
                  <a:pt x="69" y="342"/>
                  <a:pt x="63" y="328"/>
                </a:cubicBezTo>
                <a:cubicBezTo>
                  <a:pt x="62" y="324"/>
                  <a:pt x="60" y="322"/>
                  <a:pt x="57" y="321"/>
                </a:cubicBezTo>
                <a:cubicBezTo>
                  <a:pt x="43" y="313"/>
                  <a:pt x="37" y="296"/>
                  <a:pt x="43" y="281"/>
                </a:cubicBezTo>
                <a:cubicBezTo>
                  <a:pt x="44" y="279"/>
                  <a:pt x="44" y="278"/>
                  <a:pt x="43" y="276"/>
                </a:cubicBezTo>
                <a:cubicBezTo>
                  <a:pt x="40" y="268"/>
                  <a:pt x="40" y="261"/>
                  <a:pt x="43" y="253"/>
                </a:cubicBezTo>
                <a:cubicBezTo>
                  <a:pt x="43" y="252"/>
                  <a:pt x="43" y="250"/>
                  <a:pt x="43" y="248"/>
                </a:cubicBezTo>
                <a:cubicBezTo>
                  <a:pt x="41" y="242"/>
                  <a:pt x="40" y="237"/>
                  <a:pt x="39" y="231"/>
                </a:cubicBezTo>
                <a:cubicBezTo>
                  <a:pt x="37" y="218"/>
                  <a:pt x="32" y="206"/>
                  <a:pt x="26" y="195"/>
                </a:cubicBezTo>
                <a:cubicBezTo>
                  <a:pt x="21" y="184"/>
                  <a:pt x="15" y="174"/>
                  <a:pt x="10" y="163"/>
                </a:cubicBezTo>
                <a:cubicBezTo>
                  <a:pt x="2" y="143"/>
                  <a:pt x="0" y="121"/>
                  <a:pt x="4" y="100"/>
                </a:cubicBezTo>
                <a:cubicBezTo>
                  <a:pt x="11" y="57"/>
                  <a:pt x="35" y="27"/>
                  <a:pt x="74" y="10"/>
                </a:cubicBezTo>
                <a:cubicBezTo>
                  <a:pt x="86" y="4"/>
                  <a:pt x="98" y="1"/>
                  <a:pt x="111" y="1"/>
                </a:cubicBezTo>
                <a:cubicBezTo>
                  <a:pt x="112" y="0"/>
                  <a:pt x="113" y="0"/>
                  <a:pt x="114" y="0"/>
                </a:cubicBezTo>
                <a:lnTo>
                  <a:pt x="128" y="0"/>
                </a:lnTo>
                <a:close/>
                <a:moveTo>
                  <a:pt x="121" y="245"/>
                </a:moveTo>
                <a:cubicBezTo>
                  <a:pt x="136" y="245"/>
                  <a:pt x="151" y="245"/>
                  <a:pt x="167" y="245"/>
                </a:cubicBezTo>
                <a:cubicBezTo>
                  <a:pt x="176" y="245"/>
                  <a:pt x="179" y="242"/>
                  <a:pt x="180" y="233"/>
                </a:cubicBezTo>
                <a:cubicBezTo>
                  <a:pt x="182" y="223"/>
                  <a:pt x="184" y="213"/>
                  <a:pt x="187" y="203"/>
                </a:cubicBezTo>
                <a:cubicBezTo>
                  <a:pt x="192" y="191"/>
                  <a:pt x="199" y="180"/>
                  <a:pt x="205" y="168"/>
                </a:cubicBezTo>
                <a:cubicBezTo>
                  <a:pt x="212" y="156"/>
                  <a:pt x="216" y="143"/>
                  <a:pt x="217" y="128"/>
                </a:cubicBezTo>
                <a:cubicBezTo>
                  <a:pt x="220" y="94"/>
                  <a:pt x="208" y="66"/>
                  <a:pt x="182" y="44"/>
                </a:cubicBezTo>
                <a:cubicBezTo>
                  <a:pt x="149" y="17"/>
                  <a:pt x="106" y="15"/>
                  <a:pt x="70" y="37"/>
                </a:cubicBezTo>
                <a:cubicBezTo>
                  <a:pt x="35" y="58"/>
                  <a:pt x="19" y="98"/>
                  <a:pt x="26" y="138"/>
                </a:cubicBezTo>
                <a:cubicBezTo>
                  <a:pt x="28" y="152"/>
                  <a:pt x="35" y="165"/>
                  <a:pt x="42" y="177"/>
                </a:cubicBezTo>
                <a:cubicBezTo>
                  <a:pt x="52" y="195"/>
                  <a:pt x="60" y="214"/>
                  <a:pt x="62" y="235"/>
                </a:cubicBezTo>
                <a:cubicBezTo>
                  <a:pt x="62" y="242"/>
                  <a:pt x="66" y="245"/>
                  <a:pt x="73" y="245"/>
                </a:cubicBezTo>
                <a:cubicBezTo>
                  <a:pt x="89" y="245"/>
                  <a:pt x="105" y="245"/>
                  <a:pt x="121" y="245"/>
                </a:cubicBezTo>
                <a:moveTo>
                  <a:pt x="121" y="254"/>
                </a:moveTo>
                <a:cubicBezTo>
                  <a:pt x="105" y="254"/>
                  <a:pt x="89" y="254"/>
                  <a:pt x="74" y="254"/>
                </a:cubicBezTo>
                <a:cubicBezTo>
                  <a:pt x="69" y="254"/>
                  <a:pt x="65" y="256"/>
                  <a:pt x="64" y="260"/>
                </a:cubicBezTo>
                <a:cubicBezTo>
                  <a:pt x="61" y="267"/>
                  <a:pt x="66" y="274"/>
                  <a:pt x="74" y="274"/>
                </a:cubicBezTo>
                <a:cubicBezTo>
                  <a:pt x="96" y="274"/>
                  <a:pt x="118" y="274"/>
                  <a:pt x="140" y="274"/>
                </a:cubicBezTo>
                <a:cubicBezTo>
                  <a:pt x="149" y="274"/>
                  <a:pt x="159" y="274"/>
                  <a:pt x="169" y="274"/>
                </a:cubicBezTo>
                <a:cubicBezTo>
                  <a:pt x="173" y="274"/>
                  <a:pt x="176" y="272"/>
                  <a:pt x="178" y="268"/>
                </a:cubicBezTo>
                <a:cubicBezTo>
                  <a:pt x="181" y="261"/>
                  <a:pt x="176" y="254"/>
                  <a:pt x="169" y="254"/>
                </a:cubicBezTo>
                <a:cubicBezTo>
                  <a:pt x="153" y="254"/>
                  <a:pt x="137" y="254"/>
                  <a:pt x="121" y="254"/>
                </a:cubicBezTo>
                <a:moveTo>
                  <a:pt x="121" y="283"/>
                </a:moveTo>
                <a:cubicBezTo>
                  <a:pt x="105" y="283"/>
                  <a:pt x="89" y="283"/>
                  <a:pt x="74" y="283"/>
                </a:cubicBezTo>
                <a:cubicBezTo>
                  <a:pt x="69" y="283"/>
                  <a:pt x="65" y="285"/>
                  <a:pt x="64" y="289"/>
                </a:cubicBezTo>
                <a:cubicBezTo>
                  <a:pt x="61" y="296"/>
                  <a:pt x="66" y="303"/>
                  <a:pt x="74" y="303"/>
                </a:cubicBezTo>
                <a:cubicBezTo>
                  <a:pt x="96" y="303"/>
                  <a:pt x="118" y="303"/>
                  <a:pt x="140" y="303"/>
                </a:cubicBezTo>
                <a:cubicBezTo>
                  <a:pt x="149" y="303"/>
                  <a:pt x="159" y="303"/>
                  <a:pt x="169" y="303"/>
                </a:cubicBezTo>
                <a:cubicBezTo>
                  <a:pt x="173" y="303"/>
                  <a:pt x="176" y="301"/>
                  <a:pt x="178" y="297"/>
                </a:cubicBezTo>
                <a:cubicBezTo>
                  <a:pt x="181" y="290"/>
                  <a:pt x="176" y="283"/>
                  <a:pt x="169" y="283"/>
                </a:cubicBezTo>
                <a:cubicBezTo>
                  <a:pt x="153" y="283"/>
                  <a:pt x="137" y="283"/>
                  <a:pt x="121" y="283"/>
                </a:cubicBezTo>
                <a:moveTo>
                  <a:pt x="82" y="313"/>
                </a:moveTo>
                <a:cubicBezTo>
                  <a:pt x="82" y="323"/>
                  <a:pt x="90" y="331"/>
                  <a:pt x="100" y="332"/>
                </a:cubicBezTo>
                <a:cubicBezTo>
                  <a:pt x="114" y="332"/>
                  <a:pt x="128" y="332"/>
                  <a:pt x="142" y="332"/>
                </a:cubicBezTo>
                <a:cubicBezTo>
                  <a:pt x="152" y="331"/>
                  <a:pt x="159" y="323"/>
                  <a:pt x="159" y="313"/>
                </a:cubicBezTo>
                <a:lnTo>
                  <a:pt x="82" y="31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cs typeface="+mn-ea"/>
              <a:sym typeface="+mn-lt"/>
            </a:endParaRPr>
          </a:p>
        </p:txBody>
      </p:sp>
      <p:sp>
        <p:nvSpPr>
          <p:cNvPr id="2069" name="MH_Other_19"/>
          <p:cNvSpPr>
            <a:spLocks noChangeAspect="1" noEditPoints="1"/>
          </p:cNvSpPr>
          <p:nvPr>
            <p:custDataLst>
              <p:tags r:id="rId21"/>
            </p:custDataLst>
          </p:nvPr>
        </p:nvSpPr>
        <p:spPr bwMode="auto">
          <a:xfrm>
            <a:off x="5559426" y="4110038"/>
            <a:ext cx="265113" cy="290512"/>
          </a:xfrm>
          <a:custGeom>
            <a:avLst/>
            <a:gdLst>
              <a:gd name="T0" fmla="*/ 2147483646 w 183"/>
              <a:gd name="T1" fmla="*/ 2147483646 h 200"/>
              <a:gd name="T2" fmla="*/ 2147483646 w 183"/>
              <a:gd name="T3" fmla="*/ 2147483646 h 200"/>
              <a:gd name="T4" fmla="*/ 0 w 183"/>
              <a:gd name="T5" fmla="*/ 2147483646 h 200"/>
              <a:gd name="T6" fmla="*/ 2147483646 w 183"/>
              <a:gd name="T7" fmla="*/ 2147483646 h 200"/>
              <a:gd name="T8" fmla="*/ 2147483646 w 183"/>
              <a:gd name="T9" fmla="*/ 2147483646 h 200"/>
              <a:gd name="T10" fmla="*/ 2147483646 w 183"/>
              <a:gd name="T11" fmla="*/ 2147483646 h 200"/>
              <a:gd name="T12" fmla="*/ 2147483646 w 183"/>
              <a:gd name="T13" fmla="*/ 2147483646 h 200"/>
              <a:gd name="T14" fmla="*/ 2147483646 w 183"/>
              <a:gd name="T15" fmla="*/ 2147483646 h 200"/>
              <a:gd name="T16" fmla="*/ 2147483646 w 183"/>
              <a:gd name="T17" fmla="*/ 2147483646 h 200"/>
              <a:gd name="T18" fmla="*/ 2147483646 w 183"/>
              <a:gd name="T19" fmla="*/ 2147483646 h 200"/>
              <a:gd name="T20" fmla="*/ 2147483646 w 183"/>
              <a:gd name="T21" fmla="*/ 2147483646 h 200"/>
              <a:gd name="T22" fmla="*/ 2147483646 w 183"/>
              <a:gd name="T23" fmla="*/ 2147483646 h 200"/>
              <a:gd name="T24" fmla="*/ 2147483646 w 183"/>
              <a:gd name="T25" fmla="*/ 2147483646 h 200"/>
              <a:gd name="T26" fmla="*/ 2147483646 w 183"/>
              <a:gd name="T27" fmla="*/ 2147483646 h 200"/>
              <a:gd name="T28" fmla="*/ 2147483646 w 183"/>
              <a:gd name="T29" fmla="*/ 2147483646 h 200"/>
              <a:gd name="T30" fmla="*/ 2147483646 w 183"/>
              <a:gd name="T31" fmla="*/ 0 h 200"/>
              <a:gd name="T32" fmla="*/ 2147483646 w 183"/>
              <a:gd name="T33" fmla="*/ 0 h 200"/>
              <a:gd name="T34" fmla="*/ 2147483646 w 183"/>
              <a:gd name="T35" fmla="*/ 2147483646 h 200"/>
              <a:gd name="T36" fmla="*/ 2147483646 w 183"/>
              <a:gd name="T37" fmla="*/ 2147483646 h 200"/>
              <a:gd name="T38" fmla="*/ 2147483646 w 183"/>
              <a:gd name="T39" fmla="*/ 2147483646 h 200"/>
              <a:gd name="T40" fmla="*/ 2147483646 w 183"/>
              <a:gd name="T41" fmla="*/ 2147483646 h 200"/>
              <a:gd name="T42" fmla="*/ 2147483646 w 183"/>
              <a:gd name="T43" fmla="*/ 2147483646 h 200"/>
              <a:gd name="T44" fmla="*/ 2147483646 w 183"/>
              <a:gd name="T45" fmla="*/ 2147483646 h 200"/>
              <a:gd name="T46" fmla="*/ 2147483646 w 183"/>
              <a:gd name="T47" fmla="*/ 2147483646 h 200"/>
              <a:gd name="T48" fmla="*/ 2147483646 w 183"/>
              <a:gd name="T49" fmla="*/ 2147483646 h 200"/>
              <a:gd name="T50" fmla="*/ 2147483646 w 183"/>
              <a:gd name="T51" fmla="*/ 2147483646 h 200"/>
              <a:gd name="T52" fmla="*/ 2147483646 w 183"/>
              <a:gd name="T53" fmla="*/ 2147483646 h 200"/>
              <a:gd name="T54" fmla="*/ 2147483646 w 183"/>
              <a:gd name="T55" fmla="*/ 2147483646 h 200"/>
              <a:gd name="T56" fmla="*/ 2147483646 w 183"/>
              <a:gd name="T57" fmla="*/ 2147483646 h 200"/>
              <a:gd name="T58" fmla="*/ 2147483646 w 183"/>
              <a:gd name="T59" fmla="*/ 2147483646 h 200"/>
              <a:gd name="T60" fmla="*/ 2147483646 w 183"/>
              <a:gd name="T61" fmla="*/ 2147483646 h 200"/>
              <a:gd name="T62" fmla="*/ 2147483646 w 183"/>
              <a:gd name="T63" fmla="*/ 2147483646 h 200"/>
              <a:gd name="T64" fmla="*/ 2147483646 w 183"/>
              <a:gd name="T65" fmla="*/ 2147483646 h 200"/>
              <a:gd name="T66" fmla="*/ 2147483646 w 183"/>
              <a:gd name="T67" fmla="*/ 2147483646 h 200"/>
              <a:gd name="T68" fmla="*/ 2147483646 w 183"/>
              <a:gd name="T69" fmla="*/ 2147483646 h 200"/>
              <a:gd name="T70" fmla="*/ 2147483646 w 183"/>
              <a:gd name="T71" fmla="*/ 2147483646 h 200"/>
              <a:gd name="T72" fmla="*/ 2147483646 w 183"/>
              <a:gd name="T73" fmla="*/ 2147483646 h 200"/>
              <a:gd name="T74" fmla="*/ 2147483646 w 183"/>
              <a:gd name="T75" fmla="*/ 2147483646 h 200"/>
              <a:gd name="T76" fmla="*/ 2147483646 w 183"/>
              <a:gd name="T77" fmla="*/ 2147483646 h 200"/>
              <a:gd name="T78" fmla="*/ 2147483646 w 183"/>
              <a:gd name="T79" fmla="*/ 2147483646 h 200"/>
              <a:gd name="T80" fmla="*/ 2147483646 w 183"/>
              <a:gd name="T81" fmla="*/ 2147483646 h 200"/>
              <a:gd name="T82" fmla="*/ 2147483646 w 183"/>
              <a:gd name="T83" fmla="*/ 2147483646 h 200"/>
              <a:gd name="T84" fmla="*/ 2147483646 w 183"/>
              <a:gd name="T85" fmla="*/ 2147483646 h 200"/>
              <a:gd name="T86" fmla="*/ 2147483646 w 183"/>
              <a:gd name="T87" fmla="*/ 2147483646 h 200"/>
              <a:gd name="T88" fmla="*/ 2147483646 w 183"/>
              <a:gd name="T89" fmla="*/ 2147483646 h 200"/>
              <a:gd name="T90" fmla="*/ 2147483646 w 183"/>
              <a:gd name="T91" fmla="*/ 2147483646 h 200"/>
              <a:gd name="T92" fmla="*/ 2147483646 w 183"/>
              <a:gd name="T93" fmla="*/ 2147483646 h 200"/>
              <a:gd name="T94" fmla="*/ 2147483646 w 183"/>
              <a:gd name="T95" fmla="*/ 2147483646 h 200"/>
              <a:gd name="T96" fmla="*/ 2147483646 w 183"/>
              <a:gd name="T97" fmla="*/ 2147483646 h 200"/>
              <a:gd name="T98" fmla="*/ 2147483646 w 183"/>
              <a:gd name="T99" fmla="*/ 2147483646 h 200"/>
              <a:gd name="T100" fmla="*/ 2147483646 w 183"/>
              <a:gd name="T101" fmla="*/ 2147483646 h 200"/>
              <a:gd name="T102" fmla="*/ 2147483646 w 183"/>
              <a:gd name="T103" fmla="*/ 2147483646 h 200"/>
              <a:gd name="T104" fmla="*/ 2147483646 w 183"/>
              <a:gd name="T105" fmla="*/ 2147483646 h 200"/>
              <a:gd name="T106" fmla="*/ 2147483646 w 183"/>
              <a:gd name="T107" fmla="*/ 2147483646 h 200"/>
              <a:gd name="T108" fmla="*/ 2147483646 w 183"/>
              <a:gd name="T109" fmla="*/ 2147483646 h 20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83" h="200">
                <a:moveTo>
                  <a:pt x="62" y="22"/>
                </a:moveTo>
                <a:cubicBezTo>
                  <a:pt x="56" y="15"/>
                  <a:pt x="46" y="11"/>
                  <a:pt x="36" y="11"/>
                </a:cubicBezTo>
                <a:cubicBezTo>
                  <a:pt x="16" y="11"/>
                  <a:pt x="0" y="28"/>
                  <a:pt x="0" y="48"/>
                </a:cubicBezTo>
                <a:cubicBezTo>
                  <a:pt x="0" y="57"/>
                  <a:pt x="3" y="66"/>
                  <a:pt x="9" y="73"/>
                </a:cubicBezTo>
                <a:cubicBezTo>
                  <a:pt x="18" y="49"/>
                  <a:pt x="38" y="30"/>
                  <a:pt x="62" y="22"/>
                </a:cubicBezTo>
                <a:close/>
                <a:moveTo>
                  <a:pt x="147" y="11"/>
                </a:moveTo>
                <a:cubicBezTo>
                  <a:pt x="136" y="11"/>
                  <a:pt x="126" y="16"/>
                  <a:pt x="119" y="23"/>
                </a:cubicBezTo>
                <a:cubicBezTo>
                  <a:pt x="143" y="32"/>
                  <a:pt x="162" y="52"/>
                  <a:pt x="170" y="76"/>
                </a:cubicBezTo>
                <a:cubicBezTo>
                  <a:pt x="178" y="69"/>
                  <a:pt x="183" y="59"/>
                  <a:pt x="183" y="48"/>
                </a:cubicBezTo>
                <a:cubicBezTo>
                  <a:pt x="183" y="28"/>
                  <a:pt x="167" y="11"/>
                  <a:pt x="147" y="11"/>
                </a:cubicBezTo>
                <a:close/>
                <a:moveTo>
                  <a:pt x="169" y="103"/>
                </a:moveTo>
                <a:cubicBezTo>
                  <a:pt x="169" y="61"/>
                  <a:pt x="137" y="26"/>
                  <a:pt x="96" y="23"/>
                </a:cubicBezTo>
                <a:cubicBezTo>
                  <a:pt x="96" y="6"/>
                  <a:pt x="96" y="6"/>
                  <a:pt x="96" y="6"/>
                </a:cubicBezTo>
                <a:cubicBezTo>
                  <a:pt x="98" y="6"/>
                  <a:pt x="98" y="6"/>
                  <a:pt x="98" y="6"/>
                </a:cubicBezTo>
                <a:cubicBezTo>
                  <a:pt x="100" y="6"/>
                  <a:pt x="102" y="5"/>
                  <a:pt x="102" y="3"/>
                </a:cubicBezTo>
                <a:cubicBezTo>
                  <a:pt x="102" y="1"/>
                  <a:pt x="100" y="0"/>
                  <a:pt x="98" y="0"/>
                </a:cubicBezTo>
                <a:cubicBezTo>
                  <a:pt x="81" y="0"/>
                  <a:pt x="81" y="0"/>
                  <a:pt x="81" y="0"/>
                </a:cubicBezTo>
                <a:cubicBezTo>
                  <a:pt x="80" y="0"/>
                  <a:pt x="78" y="1"/>
                  <a:pt x="78" y="3"/>
                </a:cubicBezTo>
                <a:cubicBezTo>
                  <a:pt x="78" y="5"/>
                  <a:pt x="80" y="6"/>
                  <a:pt x="81" y="6"/>
                </a:cubicBezTo>
                <a:cubicBezTo>
                  <a:pt x="84" y="6"/>
                  <a:pt x="84" y="6"/>
                  <a:pt x="84" y="6"/>
                </a:cubicBezTo>
                <a:cubicBezTo>
                  <a:pt x="84" y="23"/>
                  <a:pt x="84" y="23"/>
                  <a:pt x="84" y="23"/>
                </a:cubicBezTo>
                <a:cubicBezTo>
                  <a:pt x="42" y="25"/>
                  <a:pt x="9" y="60"/>
                  <a:pt x="9" y="103"/>
                </a:cubicBezTo>
                <a:cubicBezTo>
                  <a:pt x="9" y="127"/>
                  <a:pt x="20" y="150"/>
                  <a:pt x="38" y="164"/>
                </a:cubicBezTo>
                <a:cubicBezTo>
                  <a:pt x="29" y="190"/>
                  <a:pt x="29" y="190"/>
                  <a:pt x="29" y="190"/>
                </a:cubicBezTo>
                <a:cubicBezTo>
                  <a:pt x="28" y="194"/>
                  <a:pt x="30" y="197"/>
                  <a:pt x="33" y="198"/>
                </a:cubicBezTo>
                <a:cubicBezTo>
                  <a:pt x="35" y="199"/>
                  <a:pt x="35" y="199"/>
                  <a:pt x="35" y="199"/>
                </a:cubicBezTo>
                <a:cubicBezTo>
                  <a:pt x="38" y="200"/>
                  <a:pt x="41" y="199"/>
                  <a:pt x="43" y="196"/>
                </a:cubicBezTo>
                <a:cubicBezTo>
                  <a:pt x="53" y="174"/>
                  <a:pt x="53" y="174"/>
                  <a:pt x="53" y="174"/>
                </a:cubicBezTo>
                <a:cubicBezTo>
                  <a:pt x="64" y="180"/>
                  <a:pt x="76" y="183"/>
                  <a:pt x="89" y="183"/>
                </a:cubicBezTo>
                <a:cubicBezTo>
                  <a:pt x="102" y="183"/>
                  <a:pt x="114" y="180"/>
                  <a:pt x="125" y="174"/>
                </a:cubicBezTo>
                <a:cubicBezTo>
                  <a:pt x="136" y="196"/>
                  <a:pt x="136" y="196"/>
                  <a:pt x="136" y="196"/>
                </a:cubicBezTo>
                <a:cubicBezTo>
                  <a:pt x="137" y="199"/>
                  <a:pt x="141" y="200"/>
                  <a:pt x="144" y="199"/>
                </a:cubicBezTo>
                <a:cubicBezTo>
                  <a:pt x="146" y="198"/>
                  <a:pt x="146" y="198"/>
                  <a:pt x="146" y="198"/>
                </a:cubicBezTo>
                <a:cubicBezTo>
                  <a:pt x="149" y="197"/>
                  <a:pt x="150" y="194"/>
                  <a:pt x="149" y="190"/>
                </a:cubicBezTo>
                <a:cubicBezTo>
                  <a:pt x="141" y="164"/>
                  <a:pt x="141" y="164"/>
                  <a:pt x="141" y="164"/>
                </a:cubicBezTo>
                <a:cubicBezTo>
                  <a:pt x="158" y="149"/>
                  <a:pt x="169" y="127"/>
                  <a:pt x="169" y="103"/>
                </a:cubicBezTo>
                <a:close/>
                <a:moveTo>
                  <a:pt x="89" y="167"/>
                </a:moveTo>
                <a:cubicBezTo>
                  <a:pt x="54" y="167"/>
                  <a:pt x="25" y="138"/>
                  <a:pt x="25" y="103"/>
                </a:cubicBezTo>
                <a:cubicBezTo>
                  <a:pt x="25" y="67"/>
                  <a:pt x="54" y="39"/>
                  <a:pt x="89" y="39"/>
                </a:cubicBezTo>
                <a:cubicBezTo>
                  <a:pt x="124" y="39"/>
                  <a:pt x="153" y="67"/>
                  <a:pt x="153" y="103"/>
                </a:cubicBezTo>
                <a:cubicBezTo>
                  <a:pt x="153" y="138"/>
                  <a:pt x="124" y="167"/>
                  <a:pt x="89" y="167"/>
                </a:cubicBezTo>
                <a:close/>
                <a:moveTo>
                  <a:pt x="97" y="111"/>
                </a:moveTo>
                <a:cubicBezTo>
                  <a:pt x="99" y="109"/>
                  <a:pt x="100" y="106"/>
                  <a:pt x="100" y="103"/>
                </a:cubicBezTo>
                <a:cubicBezTo>
                  <a:pt x="100" y="97"/>
                  <a:pt x="96" y="93"/>
                  <a:pt x="91" y="92"/>
                </a:cubicBezTo>
                <a:cubicBezTo>
                  <a:pt x="91" y="55"/>
                  <a:pt x="91" y="55"/>
                  <a:pt x="91" y="55"/>
                </a:cubicBezTo>
                <a:cubicBezTo>
                  <a:pt x="91" y="54"/>
                  <a:pt x="90" y="53"/>
                  <a:pt x="89" y="53"/>
                </a:cubicBezTo>
                <a:cubicBezTo>
                  <a:pt x="88" y="53"/>
                  <a:pt x="87" y="54"/>
                  <a:pt x="87" y="55"/>
                </a:cubicBezTo>
                <a:cubicBezTo>
                  <a:pt x="87" y="92"/>
                  <a:pt x="87" y="92"/>
                  <a:pt x="87" y="92"/>
                </a:cubicBezTo>
                <a:cubicBezTo>
                  <a:pt x="82" y="93"/>
                  <a:pt x="78" y="97"/>
                  <a:pt x="78" y="103"/>
                </a:cubicBezTo>
                <a:cubicBezTo>
                  <a:pt x="78" y="109"/>
                  <a:pt x="83" y="114"/>
                  <a:pt x="89" y="114"/>
                </a:cubicBezTo>
                <a:cubicBezTo>
                  <a:pt x="90" y="114"/>
                  <a:pt x="92" y="114"/>
                  <a:pt x="93" y="113"/>
                </a:cubicBezTo>
                <a:cubicBezTo>
                  <a:pt x="104" y="131"/>
                  <a:pt x="104" y="131"/>
                  <a:pt x="104" y="131"/>
                </a:cubicBezTo>
                <a:cubicBezTo>
                  <a:pt x="105" y="132"/>
                  <a:pt x="106" y="133"/>
                  <a:pt x="107" y="132"/>
                </a:cubicBezTo>
                <a:cubicBezTo>
                  <a:pt x="108" y="131"/>
                  <a:pt x="109" y="130"/>
                  <a:pt x="108" y="129"/>
                </a:cubicBezTo>
                <a:lnTo>
                  <a:pt x="97" y="11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cs typeface="+mn-ea"/>
              <a:sym typeface="+mn-lt"/>
            </a:endParaRPr>
          </a:p>
        </p:txBody>
      </p:sp>
      <p:sp>
        <p:nvSpPr>
          <p:cNvPr id="2070" name="MH_Other_20"/>
          <p:cNvSpPr>
            <a:spLocks/>
          </p:cNvSpPr>
          <p:nvPr>
            <p:custDataLst>
              <p:tags r:id="rId22"/>
            </p:custDataLst>
          </p:nvPr>
        </p:nvSpPr>
        <p:spPr bwMode="auto">
          <a:xfrm>
            <a:off x="5538788" y="3581401"/>
            <a:ext cx="284162" cy="246063"/>
          </a:xfrm>
          <a:custGeom>
            <a:avLst/>
            <a:gdLst>
              <a:gd name="T0" fmla="*/ 151367 w 284274"/>
              <a:gd name="T1" fmla="*/ 39603 h 245465"/>
              <a:gd name="T2" fmla="*/ 249933 w 284274"/>
              <a:gd name="T3" fmla="*/ 96500 h 245465"/>
              <a:gd name="T4" fmla="*/ 261501 w 284274"/>
              <a:gd name="T5" fmla="*/ 116216 h 245465"/>
              <a:gd name="T6" fmla="*/ 261501 w 284274"/>
              <a:gd name="T7" fmla="*/ 237333 h 245465"/>
              <a:gd name="T8" fmla="*/ 248284 w 284274"/>
              <a:gd name="T9" fmla="*/ 250289 h 245465"/>
              <a:gd name="T10" fmla="*/ 193221 w 284274"/>
              <a:gd name="T11" fmla="*/ 250289 h 245465"/>
              <a:gd name="T12" fmla="*/ 180003 w 284274"/>
              <a:gd name="T13" fmla="*/ 237333 h 245465"/>
              <a:gd name="T14" fmla="*/ 180003 w 284274"/>
              <a:gd name="T15" fmla="*/ 181563 h 245465"/>
              <a:gd name="T16" fmla="*/ 167338 w 284274"/>
              <a:gd name="T17" fmla="*/ 168608 h 245465"/>
              <a:gd name="T18" fmla="*/ 118327 w 284274"/>
              <a:gd name="T19" fmla="*/ 168608 h 245465"/>
              <a:gd name="T20" fmla="*/ 105662 w 284274"/>
              <a:gd name="T21" fmla="*/ 181563 h 245465"/>
              <a:gd name="T22" fmla="*/ 105662 w 284274"/>
              <a:gd name="T23" fmla="*/ 237333 h 245465"/>
              <a:gd name="T24" fmla="*/ 92450 w 284274"/>
              <a:gd name="T25" fmla="*/ 250289 h 245465"/>
              <a:gd name="T26" fmla="*/ 37382 w 284274"/>
              <a:gd name="T27" fmla="*/ 250289 h 245465"/>
              <a:gd name="T28" fmla="*/ 24164 w 284274"/>
              <a:gd name="T29" fmla="*/ 237333 h 245465"/>
              <a:gd name="T30" fmla="*/ 24164 w 284274"/>
              <a:gd name="T31" fmla="*/ 116216 h 245465"/>
              <a:gd name="T32" fmla="*/ 35180 w 284274"/>
              <a:gd name="T33" fmla="*/ 95936 h 245465"/>
              <a:gd name="T34" fmla="*/ 128791 w 284274"/>
              <a:gd name="T35" fmla="*/ 40165 h 245465"/>
              <a:gd name="T36" fmla="*/ 151367 w 284274"/>
              <a:gd name="T37" fmla="*/ 39603 h 245465"/>
              <a:gd name="T38" fmla="*/ 150270 w 284274"/>
              <a:gd name="T39" fmla="*/ 2467 h 245465"/>
              <a:gd name="T40" fmla="*/ 275790 w 284274"/>
              <a:gd name="T41" fmla="*/ 77292 h 245465"/>
              <a:gd name="T42" fmla="*/ 282399 w 284274"/>
              <a:gd name="T43" fmla="*/ 91919 h 245465"/>
              <a:gd name="T44" fmla="*/ 266434 w 284274"/>
              <a:gd name="T45" fmla="*/ 93044 h 245465"/>
              <a:gd name="T46" fmla="*/ 150270 w 284274"/>
              <a:gd name="T47" fmla="*/ 24407 h 245465"/>
              <a:gd name="T48" fmla="*/ 127698 w 284274"/>
              <a:gd name="T49" fmla="*/ 24407 h 245465"/>
              <a:gd name="T50" fmla="*/ 17034 w 284274"/>
              <a:gd name="T51" fmla="*/ 93044 h 245465"/>
              <a:gd name="T52" fmla="*/ 1074 w 284274"/>
              <a:gd name="T53" fmla="*/ 91919 h 245465"/>
              <a:gd name="T54" fmla="*/ 7125 w 284274"/>
              <a:gd name="T55" fmla="*/ 76729 h 245465"/>
              <a:gd name="T56" fmla="*/ 127698 w 284274"/>
              <a:gd name="T57" fmla="*/ 3026 h 245465"/>
              <a:gd name="T58" fmla="*/ 150270 w 284274"/>
              <a:gd name="T59" fmla="*/ 2467 h 245465"/>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284274" h="245465">
                <a:moveTo>
                  <a:pt x="151847" y="38839"/>
                </a:moveTo>
                <a:lnTo>
                  <a:pt x="250725" y="94639"/>
                </a:lnTo>
                <a:cubicBezTo>
                  <a:pt x="257354" y="97954"/>
                  <a:pt x="262325" y="106794"/>
                  <a:pt x="262325" y="113976"/>
                </a:cubicBezTo>
                <a:cubicBezTo>
                  <a:pt x="262325" y="113976"/>
                  <a:pt x="262325" y="113976"/>
                  <a:pt x="262325" y="232758"/>
                </a:cubicBezTo>
                <a:cubicBezTo>
                  <a:pt x="262325" y="239940"/>
                  <a:pt x="256249" y="245465"/>
                  <a:pt x="249068" y="245465"/>
                </a:cubicBezTo>
                <a:cubicBezTo>
                  <a:pt x="249068" y="245465"/>
                  <a:pt x="249068" y="245465"/>
                  <a:pt x="193829" y="245465"/>
                </a:cubicBezTo>
                <a:cubicBezTo>
                  <a:pt x="186648" y="245465"/>
                  <a:pt x="180571" y="239940"/>
                  <a:pt x="180571" y="232758"/>
                </a:cubicBezTo>
                <a:cubicBezTo>
                  <a:pt x="180571" y="232758"/>
                  <a:pt x="180571" y="232758"/>
                  <a:pt x="180571" y="178063"/>
                </a:cubicBezTo>
                <a:cubicBezTo>
                  <a:pt x="180571" y="170881"/>
                  <a:pt x="175047" y="165356"/>
                  <a:pt x="167866" y="165356"/>
                </a:cubicBezTo>
                <a:cubicBezTo>
                  <a:pt x="167866" y="165356"/>
                  <a:pt x="167866" y="165356"/>
                  <a:pt x="118703" y="165356"/>
                </a:cubicBezTo>
                <a:cubicBezTo>
                  <a:pt x="111522" y="165356"/>
                  <a:pt x="105998" y="170881"/>
                  <a:pt x="105998" y="178063"/>
                </a:cubicBezTo>
                <a:cubicBezTo>
                  <a:pt x="105998" y="178063"/>
                  <a:pt x="105998" y="178063"/>
                  <a:pt x="105998" y="232758"/>
                </a:cubicBezTo>
                <a:cubicBezTo>
                  <a:pt x="105998" y="239940"/>
                  <a:pt x="99922" y="245465"/>
                  <a:pt x="92741" y="245465"/>
                </a:cubicBezTo>
                <a:cubicBezTo>
                  <a:pt x="92741" y="245465"/>
                  <a:pt x="92741" y="245465"/>
                  <a:pt x="37502" y="245465"/>
                </a:cubicBezTo>
                <a:cubicBezTo>
                  <a:pt x="29768" y="245465"/>
                  <a:pt x="24244" y="239940"/>
                  <a:pt x="24244" y="232758"/>
                </a:cubicBezTo>
                <a:cubicBezTo>
                  <a:pt x="24244" y="232758"/>
                  <a:pt x="24244" y="232758"/>
                  <a:pt x="24244" y="113976"/>
                </a:cubicBezTo>
                <a:cubicBezTo>
                  <a:pt x="24244" y="106794"/>
                  <a:pt x="29216" y="97954"/>
                  <a:pt x="35292" y="94087"/>
                </a:cubicBezTo>
                <a:cubicBezTo>
                  <a:pt x="35292" y="94087"/>
                  <a:pt x="35292" y="94087"/>
                  <a:pt x="129199" y="39391"/>
                </a:cubicBezTo>
                <a:cubicBezTo>
                  <a:pt x="135275" y="35524"/>
                  <a:pt x="145770" y="35524"/>
                  <a:pt x="151847" y="38839"/>
                </a:cubicBezTo>
                <a:close/>
                <a:moveTo>
                  <a:pt x="150742" y="2419"/>
                </a:moveTo>
                <a:cubicBezTo>
                  <a:pt x="276662" y="75802"/>
                  <a:pt x="276662" y="75802"/>
                  <a:pt x="276662" y="75802"/>
                </a:cubicBezTo>
                <a:cubicBezTo>
                  <a:pt x="282738" y="79112"/>
                  <a:pt x="286051" y="85733"/>
                  <a:pt x="283290" y="90147"/>
                </a:cubicBezTo>
                <a:cubicBezTo>
                  <a:pt x="281081" y="94561"/>
                  <a:pt x="273901" y="95113"/>
                  <a:pt x="267274" y="91251"/>
                </a:cubicBezTo>
                <a:cubicBezTo>
                  <a:pt x="150742" y="23937"/>
                  <a:pt x="150742" y="23937"/>
                  <a:pt x="150742" y="23937"/>
                </a:cubicBezTo>
                <a:cubicBezTo>
                  <a:pt x="144667" y="20075"/>
                  <a:pt x="134726" y="20075"/>
                  <a:pt x="128098" y="23937"/>
                </a:cubicBezTo>
                <a:cubicBezTo>
                  <a:pt x="17090" y="91251"/>
                  <a:pt x="17090" y="91251"/>
                  <a:pt x="17090" y="91251"/>
                </a:cubicBezTo>
                <a:cubicBezTo>
                  <a:pt x="10462" y="95113"/>
                  <a:pt x="3283" y="94561"/>
                  <a:pt x="1074" y="90147"/>
                </a:cubicBezTo>
                <a:cubicBezTo>
                  <a:pt x="-1688" y="85733"/>
                  <a:pt x="1074" y="79112"/>
                  <a:pt x="7149" y="75250"/>
                </a:cubicBezTo>
                <a:cubicBezTo>
                  <a:pt x="128098" y="2970"/>
                  <a:pt x="128098" y="2970"/>
                  <a:pt x="128098" y="2970"/>
                </a:cubicBezTo>
                <a:cubicBezTo>
                  <a:pt x="134174" y="-892"/>
                  <a:pt x="144667" y="-892"/>
                  <a:pt x="150742" y="241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cs typeface="+mn-ea"/>
              <a:sym typeface="+mn-lt"/>
            </a:endParaRPr>
          </a:p>
        </p:txBody>
      </p:sp>
      <p:sp>
        <p:nvSpPr>
          <p:cNvPr id="2071" name="MH_Other_21"/>
          <p:cNvSpPr>
            <a:spLocks/>
          </p:cNvSpPr>
          <p:nvPr>
            <p:custDataLst>
              <p:tags r:id="rId23"/>
            </p:custDataLst>
          </p:nvPr>
        </p:nvSpPr>
        <p:spPr bwMode="auto">
          <a:xfrm>
            <a:off x="6442075" y="3154363"/>
            <a:ext cx="306388" cy="234950"/>
          </a:xfrm>
          <a:custGeom>
            <a:avLst/>
            <a:gdLst>
              <a:gd name="T0" fmla="*/ 59075 w 306505"/>
              <a:gd name="T1" fmla="*/ 105145 h 235491"/>
              <a:gd name="T2" fmla="*/ 144874 w 306505"/>
              <a:gd name="T3" fmla="*/ 144536 h 235491"/>
              <a:gd name="T4" fmla="*/ 231390 w 306505"/>
              <a:gd name="T5" fmla="*/ 105145 h 235491"/>
              <a:gd name="T6" fmla="*/ 231390 w 306505"/>
              <a:gd name="T7" fmla="*/ 202549 h 235491"/>
              <a:gd name="T8" fmla="*/ 147779 w 306505"/>
              <a:gd name="T9" fmla="*/ 231197 h 235491"/>
              <a:gd name="T10" fmla="*/ 144874 w 306505"/>
              <a:gd name="T11" fmla="*/ 231197 h 235491"/>
              <a:gd name="T12" fmla="*/ 142687 w 306505"/>
              <a:gd name="T13" fmla="*/ 231197 h 235491"/>
              <a:gd name="T14" fmla="*/ 59075 w 306505"/>
              <a:gd name="T15" fmla="*/ 202549 h 235491"/>
              <a:gd name="T16" fmla="*/ 59075 w 306505"/>
              <a:gd name="T17" fmla="*/ 105145 h 235491"/>
              <a:gd name="T18" fmla="*/ 151386 w 306505"/>
              <a:gd name="T19" fmla="*/ 0 h 235491"/>
              <a:gd name="T20" fmla="*/ 292717 w 306505"/>
              <a:gd name="T21" fmla="*/ 62118 h 235491"/>
              <a:gd name="T22" fmla="*/ 293853 w 306505"/>
              <a:gd name="T23" fmla="*/ 62118 h 235491"/>
              <a:gd name="T24" fmla="*/ 293853 w 306505"/>
              <a:gd name="T25" fmla="*/ 62614 h 235491"/>
              <a:gd name="T26" fmla="*/ 297541 w 306505"/>
              <a:gd name="T27" fmla="*/ 64238 h 235491"/>
              <a:gd name="T28" fmla="*/ 293853 w 306505"/>
              <a:gd name="T29" fmla="*/ 65896 h 235491"/>
              <a:gd name="T30" fmla="*/ 293853 w 306505"/>
              <a:gd name="T31" fmla="*/ 149083 h 235491"/>
              <a:gd name="T32" fmla="*/ 299724 w 306505"/>
              <a:gd name="T33" fmla="*/ 151479 h 235491"/>
              <a:gd name="T34" fmla="*/ 304008 w 306505"/>
              <a:gd name="T35" fmla="*/ 161657 h 235491"/>
              <a:gd name="T36" fmla="*/ 299724 w 306505"/>
              <a:gd name="T37" fmla="*/ 171836 h 235491"/>
              <a:gd name="T38" fmla="*/ 299562 w 306505"/>
              <a:gd name="T39" fmla="*/ 171902 h 235491"/>
              <a:gd name="T40" fmla="*/ 302613 w 306505"/>
              <a:gd name="T41" fmla="*/ 182666 h 235491"/>
              <a:gd name="T42" fmla="*/ 304600 w 306505"/>
              <a:gd name="T43" fmla="*/ 226652 h 235491"/>
              <a:gd name="T44" fmla="*/ 292310 w 306505"/>
              <a:gd name="T45" fmla="*/ 226652 h 235491"/>
              <a:gd name="T46" fmla="*/ 290238 w 306505"/>
              <a:gd name="T47" fmla="*/ 226652 h 235491"/>
              <a:gd name="T48" fmla="*/ 290079 w 306505"/>
              <a:gd name="T49" fmla="*/ 226652 h 235491"/>
              <a:gd name="T50" fmla="*/ 288006 w 306505"/>
              <a:gd name="T51" fmla="*/ 226652 h 235491"/>
              <a:gd name="T52" fmla="*/ 275719 w 306505"/>
              <a:gd name="T53" fmla="*/ 226652 h 235491"/>
              <a:gd name="T54" fmla="*/ 277703 w 306505"/>
              <a:gd name="T55" fmla="*/ 182666 h 235491"/>
              <a:gd name="T56" fmla="*/ 280597 w 306505"/>
              <a:gd name="T57" fmla="*/ 172462 h 235491"/>
              <a:gd name="T58" fmla="*/ 279052 w 306505"/>
              <a:gd name="T59" fmla="*/ 171836 h 235491"/>
              <a:gd name="T60" fmla="*/ 274774 w 306505"/>
              <a:gd name="T61" fmla="*/ 161657 h 235491"/>
              <a:gd name="T62" fmla="*/ 279052 w 306505"/>
              <a:gd name="T63" fmla="*/ 151479 h 235491"/>
              <a:gd name="T64" fmla="*/ 284927 w 306505"/>
              <a:gd name="T65" fmla="*/ 149084 h 235491"/>
              <a:gd name="T66" fmla="*/ 284927 w 306505"/>
              <a:gd name="T67" fmla="*/ 69901 h 235491"/>
              <a:gd name="T68" fmla="*/ 147695 w 306505"/>
              <a:gd name="T69" fmla="*/ 131506 h 235491"/>
              <a:gd name="T70" fmla="*/ 0 w 306505"/>
              <a:gd name="T71" fmla="*/ 65753 h 235491"/>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06505" h="235491">
                <a:moveTo>
                  <a:pt x="59259" y="107097"/>
                </a:moveTo>
                <a:cubicBezTo>
                  <a:pt x="59259" y="107827"/>
                  <a:pt x="131457" y="141384"/>
                  <a:pt x="145314" y="147220"/>
                </a:cubicBezTo>
                <a:cubicBezTo>
                  <a:pt x="159899" y="141384"/>
                  <a:pt x="232097" y="107827"/>
                  <a:pt x="232097" y="107097"/>
                </a:cubicBezTo>
                <a:lnTo>
                  <a:pt x="232097" y="206311"/>
                </a:lnTo>
                <a:cubicBezTo>
                  <a:pt x="208760" y="231114"/>
                  <a:pt x="162816" y="234762"/>
                  <a:pt x="148231" y="235491"/>
                </a:cubicBezTo>
                <a:cubicBezTo>
                  <a:pt x="148231" y="235491"/>
                  <a:pt x="147501" y="235491"/>
                  <a:pt x="145314" y="235491"/>
                </a:cubicBezTo>
                <a:cubicBezTo>
                  <a:pt x="143855" y="235491"/>
                  <a:pt x="143126" y="235491"/>
                  <a:pt x="143126" y="235491"/>
                </a:cubicBezTo>
                <a:cubicBezTo>
                  <a:pt x="128540" y="234762"/>
                  <a:pt x="82596" y="231114"/>
                  <a:pt x="59259" y="206311"/>
                </a:cubicBezTo>
                <a:cubicBezTo>
                  <a:pt x="59259" y="206311"/>
                  <a:pt x="59259" y="206311"/>
                  <a:pt x="59259" y="107097"/>
                </a:cubicBezTo>
                <a:close/>
                <a:moveTo>
                  <a:pt x="151850" y="0"/>
                </a:moveTo>
                <a:lnTo>
                  <a:pt x="293613" y="63271"/>
                </a:lnTo>
                <a:lnTo>
                  <a:pt x="294750" y="63271"/>
                </a:lnTo>
                <a:lnTo>
                  <a:pt x="294750" y="63778"/>
                </a:lnTo>
                <a:lnTo>
                  <a:pt x="298453" y="65431"/>
                </a:lnTo>
                <a:lnTo>
                  <a:pt x="294750" y="67119"/>
                </a:lnTo>
                <a:lnTo>
                  <a:pt x="294750" y="151851"/>
                </a:lnTo>
                <a:lnTo>
                  <a:pt x="300642" y="154292"/>
                </a:lnTo>
                <a:cubicBezTo>
                  <a:pt x="303295" y="156945"/>
                  <a:pt x="304936" y="160610"/>
                  <a:pt x="304936" y="164659"/>
                </a:cubicBezTo>
                <a:cubicBezTo>
                  <a:pt x="304936" y="168708"/>
                  <a:pt x="303295" y="172373"/>
                  <a:pt x="300642" y="175026"/>
                </a:cubicBezTo>
                <a:lnTo>
                  <a:pt x="300479" y="175094"/>
                </a:lnTo>
                <a:lnTo>
                  <a:pt x="303541" y="186059"/>
                </a:lnTo>
                <a:cubicBezTo>
                  <a:pt x="305893" y="196873"/>
                  <a:pt x="307702" y="212322"/>
                  <a:pt x="305531" y="230861"/>
                </a:cubicBezTo>
                <a:lnTo>
                  <a:pt x="293206" y="230861"/>
                </a:lnTo>
                <a:lnTo>
                  <a:pt x="291126" y="230861"/>
                </a:lnTo>
                <a:lnTo>
                  <a:pt x="290967" y="230861"/>
                </a:lnTo>
                <a:cubicBezTo>
                  <a:pt x="288886" y="230861"/>
                  <a:pt x="288886" y="230861"/>
                  <a:pt x="288886" y="230861"/>
                </a:cubicBezTo>
                <a:lnTo>
                  <a:pt x="276561" y="230861"/>
                </a:lnTo>
                <a:cubicBezTo>
                  <a:pt x="274390" y="212322"/>
                  <a:pt x="276199" y="196873"/>
                  <a:pt x="278551" y="186059"/>
                </a:cubicBezTo>
                <a:lnTo>
                  <a:pt x="281453" y="175666"/>
                </a:lnTo>
                <a:lnTo>
                  <a:pt x="279908" y="175026"/>
                </a:lnTo>
                <a:cubicBezTo>
                  <a:pt x="277255" y="172373"/>
                  <a:pt x="275614" y="168708"/>
                  <a:pt x="275614" y="164659"/>
                </a:cubicBezTo>
                <a:cubicBezTo>
                  <a:pt x="275614" y="160610"/>
                  <a:pt x="277255" y="156945"/>
                  <a:pt x="279908" y="154292"/>
                </a:cubicBezTo>
                <a:lnTo>
                  <a:pt x="285799" y="151852"/>
                </a:lnTo>
                <a:lnTo>
                  <a:pt x="285799" y="71199"/>
                </a:lnTo>
                <a:lnTo>
                  <a:pt x="148146" y="133949"/>
                </a:lnTo>
                <a:lnTo>
                  <a:pt x="0" y="66974"/>
                </a:lnTo>
                <a:lnTo>
                  <a:pt x="15185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cs typeface="+mn-ea"/>
              <a:sym typeface="+mn-lt"/>
            </a:endParaRPr>
          </a:p>
        </p:txBody>
      </p:sp>
      <p:sp>
        <p:nvSpPr>
          <p:cNvPr id="2072" name="MH_Other_22"/>
          <p:cNvSpPr>
            <a:spLocks noChangeAspect="1" noEditPoints="1"/>
          </p:cNvSpPr>
          <p:nvPr>
            <p:custDataLst>
              <p:tags r:id="rId24"/>
            </p:custDataLst>
          </p:nvPr>
        </p:nvSpPr>
        <p:spPr bwMode="auto">
          <a:xfrm>
            <a:off x="5956300" y="3113089"/>
            <a:ext cx="266700" cy="301625"/>
          </a:xfrm>
          <a:custGeom>
            <a:avLst/>
            <a:gdLst>
              <a:gd name="T0" fmla="*/ 2147483646 w 352"/>
              <a:gd name="T1" fmla="*/ 2147483646 h 400"/>
              <a:gd name="T2" fmla="*/ 2147483646 w 352"/>
              <a:gd name="T3" fmla="*/ 2147483646 h 400"/>
              <a:gd name="T4" fmla="*/ 2147483646 w 352"/>
              <a:gd name="T5" fmla="*/ 2147483646 h 400"/>
              <a:gd name="T6" fmla="*/ 2147483646 w 352"/>
              <a:gd name="T7" fmla="*/ 2147483646 h 400"/>
              <a:gd name="T8" fmla="*/ 2147483646 w 352"/>
              <a:gd name="T9" fmla="*/ 2147483646 h 400"/>
              <a:gd name="T10" fmla="*/ 2147483646 w 352"/>
              <a:gd name="T11" fmla="*/ 2147483646 h 400"/>
              <a:gd name="T12" fmla="*/ 2147483646 w 352"/>
              <a:gd name="T13" fmla="*/ 2147483646 h 400"/>
              <a:gd name="T14" fmla="*/ 2147483646 w 352"/>
              <a:gd name="T15" fmla="*/ 2147483646 h 400"/>
              <a:gd name="T16" fmla="*/ 2147483646 w 352"/>
              <a:gd name="T17" fmla="*/ 2147483646 h 400"/>
              <a:gd name="T18" fmla="*/ 2147483646 w 352"/>
              <a:gd name="T19" fmla="*/ 2147483646 h 400"/>
              <a:gd name="T20" fmla="*/ 2147483646 w 352"/>
              <a:gd name="T21" fmla="*/ 2147483646 h 400"/>
              <a:gd name="T22" fmla="*/ 2147483646 w 352"/>
              <a:gd name="T23" fmla="*/ 2147483646 h 400"/>
              <a:gd name="T24" fmla="*/ 2147483646 w 352"/>
              <a:gd name="T25" fmla="*/ 2147483646 h 400"/>
              <a:gd name="T26" fmla="*/ 2147483646 w 352"/>
              <a:gd name="T27" fmla="*/ 2147483646 h 400"/>
              <a:gd name="T28" fmla="*/ 2147483646 w 352"/>
              <a:gd name="T29" fmla="*/ 2147483646 h 400"/>
              <a:gd name="T30" fmla="*/ 2147483646 w 352"/>
              <a:gd name="T31" fmla="*/ 2147483646 h 400"/>
              <a:gd name="T32" fmla="*/ 2147483646 w 352"/>
              <a:gd name="T33" fmla="*/ 2147483646 h 400"/>
              <a:gd name="T34" fmla="*/ 2147483646 w 352"/>
              <a:gd name="T35" fmla="*/ 2147483646 h 400"/>
              <a:gd name="T36" fmla="*/ 2147483646 w 352"/>
              <a:gd name="T37" fmla="*/ 2147483646 h 400"/>
              <a:gd name="T38" fmla="*/ 2147483646 w 352"/>
              <a:gd name="T39" fmla="*/ 2147483646 h 400"/>
              <a:gd name="T40" fmla="*/ 2147483646 w 352"/>
              <a:gd name="T41" fmla="*/ 2147483646 h 400"/>
              <a:gd name="T42" fmla="*/ 2147483646 w 352"/>
              <a:gd name="T43" fmla="*/ 2147483646 h 400"/>
              <a:gd name="T44" fmla="*/ 2147483646 w 352"/>
              <a:gd name="T45" fmla="*/ 2147483646 h 400"/>
              <a:gd name="T46" fmla="*/ 2147483646 w 352"/>
              <a:gd name="T47" fmla="*/ 2147483646 h 400"/>
              <a:gd name="T48" fmla="*/ 2147483646 w 352"/>
              <a:gd name="T49" fmla="*/ 2147483646 h 400"/>
              <a:gd name="T50" fmla="*/ 2147483646 w 352"/>
              <a:gd name="T51" fmla="*/ 2147483646 h 400"/>
              <a:gd name="T52" fmla="*/ 2147483646 w 352"/>
              <a:gd name="T53" fmla="*/ 2147483646 h 400"/>
              <a:gd name="T54" fmla="*/ 2147483646 w 352"/>
              <a:gd name="T55" fmla="*/ 2147483646 h 400"/>
              <a:gd name="T56" fmla="*/ 2147483646 w 352"/>
              <a:gd name="T57" fmla="*/ 2147483646 h 400"/>
              <a:gd name="T58" fmla="*/ 2147483646 w 352"/>
              <a:gd name="T59" fmla="*/ 2147483646 h 400"/>
              <a:gd name="T60" fmla="*/ 2147483646 w 352"/>
              <a:gd name="T61" fmla="*/ 2147483646 h 400"/>
              <a:gd name="T62" fmla="*/ 2147483646 w 352"/>
              <a:gd name="T63" fmla="*/ 2147483646 h 400"/>
              <a:gd name="T64" fmla="*/ 2147483646 w 352"/>
              <a:gd name="T65" fmla="*/ 2147483646 h 400"/>
              <a:gd name="T66" fmla="*/ 2147483646 w 352"/>
              <a:gd name="T67" fmla="*/ 2147483646 h 400"/>
              <a:gd name="T68" fmla="*/ 2147483646 w 352"/>
              <a:gd name="T69" fmla="*/ 2147483646 h 400"/>
              <a:gd name="T70" fmla="*/ 2147483646 w 352"/>
              <a:gd name="T71" fmla="*/ 2147483646 h 400"/>
              <a:gd name="T72" fmla="*/ 2147483646 w 352"/>
              <a:gd name="T73" fmla="*/ 2147483646 h 400"/>
              <a:gd name="T74" fmla="*/ 2147483646 w 352"/>
              <a:gd name="T75" fmla="*/ 2147483646 h 400"/>
              <a:gd name="T76" fmla="*/ 2147483646 w 352"/>
              <a:gd name="T77" fmla="*/ 2147483646 h 400"/>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352" h="400">
                <a:moveTo>
                  <a:pt x="343" y="268"/>
                </a:moveTo>
                <a:cubicBezTo>
                  <a:pt x="339" y="245"/>
                  <a:pt x="331" y="231"/>
                  <a:pt x="319" y="209"/>
                </a:cubicBezTo>
                <a:cubicBezTo>
                  <a:pt x="308" y="192"/>
                  <a:pt x="288" y="172"/>
                  <a:pt x="273" y="160"/>
                </a:cubicBezTo>
                <a:cubicBezTo>
                  <a:pt x="262" y="151"/>
                  <a:pt x="249" y="143"/>
                  <a:pt x="238" y="134"/>
                </a:cubicBezTo>
                <a:cubicBezTo>
                  <a:pt x="241" y="134"/>
                  <a:pt x="241" y="134"/>
                  <a:pt x="241" y="134"/>
                </a:cubicBezTo>
                <a:cubicBezTo>
                  <a:pt x="251" y="134"/>
                  <a:pt x="251" y="134"/>
                  <a:pt x="251" y="134"/>
                </a:cubicBezTo>
                <a:cubicBezTo>
                  <a:pt x="258" y="134"/>
                  <a:pt x="266" y="134"/>
                  <a:pt x="274" y="133"/>
                </a:cubicBezTo>
                <a:cubicBezTo>
                  <a:pt x="283" y="132"/>
                  <a:pt x="306" y="128"/>
                  <a:pt x="313" y="114"/>
                </a:cubicBezTo>
                <a:cubicBezTo>
                  <a:pt x="318" y="104"/>
                  <a:pt x="314" y="99"/>
                  <a:pt x="311" y="97"/>
                </a:cubicBezTo>
                <a:cubicBezTo>
                  <a:pt x="306" y="93"/>
                  <a:pt x="295" y="94"/>
                  <a:pt x="283" y="96"/>
                </a:cubicBezTo>
                <a:cubicBezTo>
                  <a:pt x="288" y="92"/>
                  <a:pt x="291" y="88"/>
                  <a:pt x="292" y="84"/>
                </a:cubicBezTo>
                <a:cubicBezTo>
                  <a:pt x="292" y="84"/>
                  <a:pt x="292" y="83"/>
                  <a:pt x="292" y="82"/>
                </a:cubicBezTo>
                <a:cubicBezTo>
                  <a:pt x="292" y="80"/>
                  <a:pt x="292" y="78"/>
                  <a:pt x="290" y="76"/>
                </a:cubicBezTo>
                <a:cubicBezTo>
                  <a:pt x="289" y="75"/>
                  <a:pt x="289" y="75"/>
                  <a:pt x="289" y="75"/>
                </a:cubicBezTo>
                <a:cubicBezTo>
                  <a:pt x="287" y="74"/>
                  <a:pt x="287" y="74"/>
                  <a:pt x="287" y="74"/>
                </a:cubicBezTo>
                <a:cubicBezTo>
                  <a:pt x="272" y="72"/>
                  <a:pt x="251" y="83"/>
                  <a:pt x="237" y="97"/>
                </a:cubicBezTo>
                <a:cubicBezTo>
                  <a:pt x="252" y="77"/>
                  <a:pt x="280" y="51"/>
                  <a:pt x="285" y="30"/>
                </a:cubicBezTo>
                <a:cubicBezTo>
                  <a:pt x="266" y="29"/>
                  <a:pt x="247" y="25"/>
                  <a:pt x="231" y="16"/>
                </a:cubicBezTo>
                <a:cubicBezTo>
                  <a:pt x="216" y="8"/>
                  <a:pt x="209" y="0"/>
                  <a:pt x="191" y="3"/>
                </a:cubicBezTo>
                <a:cubicBezTo>
                  <a:pt x="174" y="5"/>
                  <a:pt x="158" y="13"/>
                  <a:pt x="142" y="17"/>
                </a:cubicBezTo>
                <a:cubicBezTo>
                  <a:pt x="124" y="22"/>
                  <a:pt x="108" y="15"/>
                  <a:pt x="90" y="18"/>
                </a:cubicBezTo>
                <a:cubicBezTo>
                  <a:pt x="87" y="49"/>
                  <a:pt x="125" y="79"/>
                  <a:pt x="136" y="108"/>
                </a:cubicBezTo>
                <a:cubicBezTo>
                  <a:pt x="131" y="109"/>
                  <a:pt x="126" y="110"/>
                  <a:pt x="121" y="112"/>
                </a:cubicBezTo>
                <a:cubicBezTo>
                  <a:pt x="121" y="112"/>
                  <a:pt x="121" y="112"/>
                  <a:pt x="121" y="112"/>
                </a:cubicBezTo>
                <a:cubicBezTo>
                  <a:pt x="118" y="113"/>
                  <a:pt x="115" y="114"/>
                  <a:pt x="114" y="116"/>
                </a:cubicBezTo>
                <a:cubicBezTo>
                  <a:pt x="111" y="119"/>
                  <a:pt x="111" y="119"/>
                  <a:pt x="111" y="119"/>
                </a:cubicBezTo>
                <a:cubicBezTo>
                  <a:pt x="113" y="123"/>
                  <a:pt x="113" y="123"/>
                  <a:pt x="113" y="123"/>
                </a:cubicBezTo>
                <a:cubicBezTo>
                  <a:pt x="116" y="127"/>
                  <a:pt x="120" y="129"/>
                  <a:pt x="127" y="130"/>
                </a:cubicBezTo>
                <a:cubicBezTo>
                  <a:pt x="113" y="139"/>
                  <a:pt x="96" y="149"/>
                  <a:pt x="84" y="159"/>
                </a:cubicBezTo>
                <a:cubicBezTo>
                  <a:pt x="69" y="172"/>
                  <a:pt x="46" y="198"/>
                  <a:pt x="34" y="214"/>
                </a:cubicBezTo>
                <a:cubicBezTo>
                  <a:pt x="13" y="240"/>
                  <a:pt x="0" y="275"/>
                  <a:pt x="6" y="307"/>
                </a:cubicBezTo>
                <a:cubicBezTo>
                  <a:pt x="18" y="370"/>
                  <a:pt x="92" y="391"/>
                  <a:pt x="149" y="391"/>
                </a:cubicBezTo>
                <a:cubicBezTo>
                  <a:pt x="212" y="391"/>
                  <a:pt x="293" y="400"/>
                  <a:pt x="335" y="348"/>
                </a:cubicBezTo>
                <a:cubicBezTo>
                  <a:pt x="352" y="327"/>
                  <a:pt x="347" y="295"/>
                  <a:pt x="343" y="268"/>
                </a:cubicBezTo>
                <a:close/>
                <a:moveTo>
                  <a:pt x="305" y="105"/>
                </a:moveTo>
                <a:cubicBezTo>
                  <a:pt x="305" y="105"/>
                  <a:pt x="305" y="106"/>
                  <a:pt x="303" y="109"/>
                </a:cubicBezTo>
                <a:cubicBezTo>
                  <a:pt x="299" y="117"/>
                  <a:pt x="284" y="121"/>
                  <a:pt x="273" y="123"/>
                </a:cubicBezTo>
                <a:cubicBezTo>
                  <a:pt x="266" y="124"/>
                  <a:pt x="258" y="124"/>
                  <a:pt x="251" y="123"/>
                </a:cubicBezTo>
                <a:cubicBezTo>
                  <a:pt x="243" y="123"/>
                  <a:pt x="243" y="123"/>
                  <a:pt x="243" y="123"/>
                </a:cubicBezTo>
                <a:cubicBezTo>
                  <a:pt x="243" y="122"/>
                  <a:pt x="243" y="122"/>
                  <a:pt x="243" y="122"/>
                </a:cubicBezTo>
                <a:cubicBezTo>
                  <a:pt x="263" y="112"/>
                  <a:pt x="300" y="101"/>
                  <a:pt x="305" y="105"/>
                </a:cubicBezTo>
                <a:close/>
                <a:moveTo>
                  <a:pt x="280" y="85"/>
                </a:moveTo>
                <a:cubicBezTo>
                  <a:pt x="275" y="90"/>
                  <a:pt x="260" y="99"/>
                  <a:pt x="251" y="104"/>
                </a:cubicBezTo>
                <a:cubicBezTo>
                  <a:pt x="247" y="106"/>
                  <a:pt x="243" y="108"/>
                  <a:pt x="239" y="111"/>
                </a:cubicBezTo>
                <a:cubicBezTo>
                  <a:pt x="239" y="111"/>
                  <a:pt x="239" y="111"/>
                  <a:pt x="239" y="111"/>
                </a:cubicBezTo>
                <a:cubicBezTo>
                  <a:pt x="249" y="98"/>
                  <a:pt x="267" y="86"/>
                  <a:pt x="280" y="85"/>
                </a:cubicBezTo>
                <a:close/>
                <a:moveTo>
                  <a:pt x="230" y="301"/>
                </a:moveTo>
                <a:cubicBezTo>
                  <a:pt x="227" y="306"/>
                  <a:pt x="223" y="311"/>
                  <a:pt x="218" y="315"/>
                </a:cubicBezTo>
                <a:cubicBezTo>
                  <a:pt x="213" y="319"/>
                  <a:pt x="208" y="322"/>
                  <a:pt x="203" y="323"/>
                </a:cubicBezTo>
                <a:cubicBezTo>
                  <a:pt x="197" y="325"/>
                  <a:pt x="191" y="326"/>
                  <a:pt x="183" y="326"/>
                </a:cubicBezTo>
                <a:cubicBezTo>
                  <a:pt x="183" y="344"/>
                  <a:pt x="183" y="344"/>
                  <a:pt x="183" y="344"/>
                </a:cubicBezTo>
                <a:cubicBezTo>
                  <a:pt x="169" y="344"/>
                  <a:pt x="169" y="344"/>
                  <a:pt x="169" y="344"/>
                </a:cubicBezTo>
                <a:cubicBezTo>
                  <a:pt x="169" y="326"/>
                  <a:pt x="169" y="326"/>
                  <a:pt x="169" y="326"/>
                </a:cubicBezTo>
                <a:cubicBezTo>
                  <a:pt x="160" y="326"/>
                  <a:pt x="152" y="324"/>
                  <a:pt x="147" y="322"/>
                </a:cubicBezTo>
                <a:cubicBezTo>
                  <a:pt x="141" y="320"/>
                  <a:pt x="136" y="317"/>
                  <a:pt x="132" y="313"/>
                </a:cubicBezTo>
                <a:cubicBezTo>
                  <a:pt x="127" y="309"/>
                  <a:pt x="124" y="305"/>
                  <a:pt x="122" y="300"/>
                </a:cubicBezTo>
                <a:cubicBezTo>
                  <a:pt x="120" y="296"/>
                  <a:pt x="118" y="291"/>
                  <a:pt x="117" y="284"/>
                </a:cubicBezTo>
                <a:cubicBezTo>
                  <a:pt x="155" y="280"/>
                  <a:pt x="155" y="280"/>
                  <a:pt x="155" y="280"/>
                </a:cubicBezTo>
                <a:cubicBezTo>
                  <a:pt x="156" y="286"/>
                  <a:pt x="158" y="291"/>
                  <a:pt x="160" y="293"/>
                </a:cubicBezTo>
                <a:cubicBezTo>
                  <a:pt x="162" y="296"/>
                  <a:pt x="165" y="299"/>
                  <a:pt x="169" y="301"/>
                </a:cubicBezTo>
                <a:cubicBezTo>
                  <a:pt x="169" y="267"/>
                  <a:pt x="169" y="267"/>
                  <a:pt x="169" y="267"/>
                </a:cubicBezTo>
                <a:cubicBezTo>
                  <a:pt x="156" y="264"/>
                  <a:pt x="147" y="261"/>
                  <a:pt x="142" y="258"/>
                </a:cubicBezTo>
                <a:cubicBezTo>
                  <a:pt x="137" y="255"/>
                  <a:pt x="132" y="251"/>
                  <a:pt x="128" y="246"/>
                </a:cubicBezTo>
                <a:cubicBezTo>
                  <a:pt x="124" y="240"/>
                  <a:pt x="122" y="233"/>
                  <a:pt x="122" y="225"/>
                </a:cubicBezTo>
                <a:cubicBezTo>
                  <a:pt x="122" y="213"/>
                  <a:pt x="126" y="204"/>
                  <a:pt x="134" y="196"/>
                </a:cubicBezTo>
                <a:cubicBezTo>
                  <a:pt x="142" y="189"/>
                  <a:pt x="154" y="185"/>
                  <a:pt x="169" y="184"/>
                </a:cubicBezTo>
                <a:cubicBezTo>
                  <a:pt x="169" y="175"/>
                  <a:pt x="169" y="175"/>
                  <a:pt x="169" y="175"/>
                </a:cubicBezTo>
                <a:cubicBezTo>
                  <a:pt x="183" y="175"/>
                  <a:pt x="183" y="175"/>
                  <a:pt x="183" y="175"/>
                </a:cubicBezTo>
                <a:cubicBezTo>
                  <a:pt x="183" y="184"/>
                  <a:pt x="183" y="184"/>
                  <a:pt x="183" y="184"/>
                </a:cubicBezTo>
                <a:cubicBezTo>
                  <a:pt x="197" y="185"/>
                  <a:pt x="208" y="188"/>
                  <a:pt x="215" y="194"/>
                </a:cubicBezTo>
                <a:cubicBezTo>
                  <a:pt x="223" y="200"/>
                  <a:pt x="228" y="208"/>
                  <a:pt x="230" y="218"/>
                </a:cubicBezTo>
                <a:cubicBezTo>
                  <a:pt x="195" y="223"/>
                  <a:pt x="195" y="223"/>
                  <a:pt x="195" y="223"/>
                </a:cubicBezTo>
                <a:cubicBezTo>
                  <a:pt x="193" y="219"/>
                  <a:pt x="191" y="216"/>
                  <a:pt x="190" y="214"/>
                </a:cubicBezTo>
                <a:cubicBezTo>
                  <a:pt x="189" y="212"/>
                  <a:pt x="186" y="211"/>
                  <a:pt x="183" y="209"/>
                </a:cubicBezTo>
                <a:cubicBezTo>
                  <a:pt x="183" y="236"/>
                  <a:pt x="183" y="236"/>
                  <a:pt x="183" y="236"/>
                </a:cubicBezTo>
                <a:cubicBezTo>
                  <a:pt x="202" y="241"/>
                  <a:pt x="215" y="247"/>
                  <a:pt x="221" y="252"/>
                </a:cubicBezTo>
                <a:cubicBezTo>
                  <a:pt x="230" y="260"/>
                  <a:pt x="234" y="270"/>
                  <a:pt x="234" y="282"/>
                </a:cubicBezTo>
                <a:cubicBezTo>
                  <a:pt x="234" y="288"/>
                  <a:pt x="233" y="295"/>
                  <a:pt x="230" y="30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cs typeface="+mn-ea"/>
              <a:sym typeface="+mn-lt"/>
            </a:endParaRPr>
          </a:p>
        </p:txBody>
      </p:sp>
      <p:sp>
        <p:nvSpPr>
          <p:cNvPr id="2073" name="MH_Other_23"/>
          <p:cNvSpPr>
            <a:spLocks noEditPoints="1"/>
          </p:cNvSpPr>
          <p:nvPr>
            <p:custDataLst>
              <p:tags r:id="rId25"/>
            </p:custDataLst>
          </p:nvPr>
        </p:nvSpPr>
        <p:spPr bwMode="auto">
          <a:xfrm>
            <a:off x="6415089" y="4319589"/>
            <a:ext cx="250825" cy="255587"/>
          </a:xfrm>
          <a:custGeom>
            <a:avLst/>
            <a:gdLst>
              <a:gd name="T0" fmla="*/ 2147483646 w 201"/>
              <a:gd name="T1" fmla="*/ 2147483646 h 203"/>
              <a:gd name="T2" fmla="*/ 2147483646 w 201"/>
              <a:gd name="T3" fmla="*/ 2147483646 h 203"/>
              <a:gd name="T4" fmla="*/ 2147483646 w 201"/>
              <a:gd name="T5" fmla="*/ 2147483646 h 203"/>
              <a:gd name="T6" fmla="*/ 2147483646 w 201"/>
              <a:gd name="T7" fmla="*/ 2147483646 h 203"/>
              <a:gd name="T8" fmla="*/ 2147483646 w 201"/>
              <a:gd name="T9" fmla="*/ 2147483646 h 203"/>
              <a:gd name="T10" fmla="*/ 2147483646 w 201"/>
              <a:gd name="T11" fmla="*/ 2147483646 h 203"/>
              <a:gd name="T12" fmla="*/ 2147483646 w 201"/>
              <a:gd name="T13" fmla="*/ 2147483646 h 203"/>
              <a:gd name="T14" fmla="*/ 2147483646 w 201"/>
              <a:gd name="T15" fmla="*/ 2147483646 h 203"/>
              <a:gd name="T16" fmla="*/ 2147483646 w 201"/>
              <a:gd name="T17" fmla="*/ 2147483646 h 203"/>
              <a:gd name="T18" fmla="*/ 2147483646 w 201"/>
              <a:gd name="T19" fmla="*/ 2147483646 h 203"/>
              <a:gd name="T20" fmla="*/ 2147483646 w 201"/>
              <a:gd name="T21" fmla="*/ 2147483646 h 203"/>
              <a:gd name="T22" fmla="*/ 2147483646 w 201"/>
              <a:gd name="T23" fmla="*/ 2147483646 h 203"/>
              <a:gd name="T24" fmla="*/ 2147483646 w 201"/>
              <a:gd name="T25" fmla="*/ 2147483646 h 203"/>
              <a:gd name="T26" fmla="*/ 2147483646 w 201"/>
              <a:gd name="T27" fmla="*/ 2147483646 h 203"/>
              <a:gd name="T28" fmla="*/ 2147483646 w 201"/>
              <a:gd name="T29" fmla="*/ 2147483646 h 203"/>
              <a:gd name="T30" fmla="*/ 2147483646 w 201"/>
              <a:gd name="T31" fmla="*/ 2147483646 h 203"/>
              <a:gd name="T32" fmla="*/ 2147483646 w 201"/>
              <a:gd name="T33" fmla="*/ 0 h 203"/>
              <a:gd name="T34" fmla="*/ 2147483646 w 201"/>
              <a:gd name="T35" fmla="*/ 2147483646 h 203"/>
              <a:gd name="T36" fmla="*/ 2147483646 w 201"/>
              <a:gd name="T37" fmla="*/ 2147483646 h 203"/>
              <a:gd name="T38" fmla="*/ 2147483646 w 201"/>
              <a:gd name="T39" fmla="*/ 2147483646 h 203"/>
              <a:gd name="T40" fmla="*/ 2147483646 w 201"/>
              <a:gd name="T41" fmla="*/ 2147483646 h 203"/>
              <a:gd name="T42" fmla="*/ 2147483646 w 201"/>
              <a:gd name="T43" fmla="*/ 2147483646 h 203"/>
              <a:gd name="T44" fmla="*/ 2147483646 w 201"/>
              <a:gd name="T45" fmla="*/ 2147483646 h 203"/>
              <a:gd name="T46" fmla="*/ 2147483646 w 201"/>
              <a:gd name="T47" fmla="*/ 2147483646 h 203"/>
              <a:gd name="T48" fmla="*/ 2147483646 w 201"/>
              <a:gd name="T49" fmla="*/ 2147483646 h 203"/>
              <a:gd name="T50" fmla="*/ 2147483646 w 201"/>
              <a:gd name="T51" fmla="*/ 2147483646 h 203"/>
              <a:gd name="T52" fmla="*/ 2147483646 w 201"/>
              <a:gd name="T53" fmla="*/ 2147483646 h 203"/>
              <a:gd name="T54" fmla="*/ 2147483646 w 201"/>
              <a:gd name="T55" fmla="*/ 2147483646 h 203"/>
              <a:gd name="T56" fmla="*/ 2147483646 w 201"/>
              <a:gd name="T57" fmla="*/ 2147483646 h 203"/>
              <a:gd name="T58" fmla="*/ 0 w 201"/>
              <a:gd name="T59" fmla="*/ 2147483646 h 203"/>
              <a:gd name="T60" fmla="*/ 2147483646 w 201"/>
              <a:gd name="T61" fmla="*/ 2147483646 h 203"/>
              <a:gd name="T62" fmla="*/ 2147483646 w 201"/>
              <a:gd name="T63" fmla="*/ 2147483646 h 203"/>
              <a:gd name="T64" fmla="*/ 2147483646 w 201"/>
              <a:gd name="T65" fmla="*/ 2147483646 h 203"/>
              <a:gd name="T66" fmla="*/ 2147483646 w 201"/>
              <a:gd name="T67" fmla="*/ 2147483646 h 203"/>
              <a:gd name="T68" fmla="*/ 2147483646 w 201"/>
              <a:gd name="T69" fmla="*/ 2147483646 h 203"/>
              <a:gd name="T70" fmla="*/ 2147483646 w 201"/>
              <a:gd name="T71" fmla="*/ 2147483646 h 203"/>
              <a:gd name="T72" fmla="*/ 2147483646 w 201"/>
              <a:gd name="T73" fmla="*/ 2147483646 h 203"/>
              <a:gd name="T74" fmla="*/ 2147483646 w 201"/>
              <a:gd name="T75" fmla="*/ 2147483646 h 203"/>
              <a:gd name="T76" fmla="*/ 2147483646 w 201"/>
              <a:gd name="T77" fmla="*/ 2147483646 h 203"/>
              <a:gd name="T78" fmla="*/ 2147483646 w 201"/>
              <a:gd name="T79" fmla="*/ 2147483646 h 203"/>
              <a:gd name="T80" fmla="*/ 2147483646 w 201"/>
              <a:gd name="T81" fmla="*/ 2147483646 h 203"/>
              <a:gd name="T82" fmla="*/ 2147483646 w 201"/>
              <a:gd name="T83" fmla="*/ 2147483646 h 203"/>
              <a:gd name="T84" fmla="*/ 2147483646 w 201"/>
              <a:gd name="T85" fmla="*/ 2147483646 h 203"/>
              <a:gd name="T86" fmla="*/ 2147483646 w 201"/>
              <a:gd name="T87" fmla="*/ 2147483646 h 203"/>
              <a:gd name="T88" fmla="*/ 2147483646 w 201"/>
              <a:gd name="T89" fmla="*/ 2147483646 h 203"/>
              <a:gd name="T90" fmla="*/ 2147483646 w 201"/>
              <a:gd name="T91" fmla="*/ 2147483646 h 203"/>
              <a:gd name="T92" fmla="*/ 2147483646 w 201"/>
              <a:gd name="T93" fmla="*/ 2147483646 h 203"/>
              <a:gd name="T94" fmla="*/ 2147483646 w 201"/>
              <a:gd name="T95" fmla="*/ 2147483646 h 203"/>
              <a:gd name="T96" fmla="*/ 2147483646 w 201"/>
              <a:gd name="T97" fmla="*/ 2147483646 h 203"/>
              <a:gd name="T98" fmla="*/ 2147483646 w 201"/>
              <a:gd name="T99" fmla="*/ 2147483646 h 203"/>
              <a:gd name="T100" fmla="*/ 2147483646 w 201"/>
              <a:gd name="T101" fmla="*/ 2147483646 h 203"/>
              <a:gd name="T102" fmla="*/ 2147483646 w 201"/>
              <a:gd name="T103" fmla="*/ 2147483646 h 203"/>
              <a:gd name="T104" fmla="*/ 2147483646 w 201"/>
              <a:gd name="T105" fmla="*/ 2147483646 h 203"/>
              <a:gd name="T106" fmla="*/ 2147483646 w 201"/>
              <a:gd name="T107" fmla="*/ 2147483646 h 203"/>
              <a:gd name="T108" fmla="*/ 2147483646 w 201"/>
              <a:gd name="T109" fmla="*/ 2147483646 h 20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201" h="203">
                <a:moveTo>
                  <a:pt x="101" y="60"/>
                </a:moveTo>
                <a:cubicBezTo>
                  <a:pt x="77" y="60"/>
                  <a:pt x="58" y="80"/>
                  <a:pt x="58" y="103"/>
                </a:cubicBezTo>
                <a:cubicBezTo>
                  <a:pt x="58" y="127"/>
                  <a:pt x="77" y="147"/>
                  <a:pt x="101" y="147"/>
                </a:cubicBezTo>
                <a:cubicBezTo>
                  <a:pt x="125" y="147"/>
                  <a:pt x="144" y="127"/>
                  <a:pt x="144" y="103"/>
                </a:cubicBezTo>
                <a:cubicBezTo>
                  <a:pt x="144" y="80"/>
                  <a:pt x="125" y="60"/>
                  <a:pt x="101" y="60"/>
                </a:cubicBezTo>
                <a:close/>
                <a:moveTo>
                  <a:pt x="180" y="101"/>
                </a:moveTo>
                <a:cubicBezTo>
                  <a:pt x="180" y="99"/>
                  <a:pt x="180" y="97"/>
                  <a:pt x="180" y="95"/>
                </a:cubicBezTo>
                <a:cubicBezTo>
                  <a:pt x="201" y="90"/>
                  <a:pt x="201" y="90"/>
                  <a:pt x="201" y="90"/>
                </a:cubicBezTo>
                <a:cubicBezTo>
                  <a:pt x="200" y="80"/>
                  <a:pt x="197" y="70"/>
                  <a:pt x="193" y="61"/>
                </a:cubicBezTo>
                <a:cubicBezTo>
                  <a:pt x="172" y="67"/>
                  <a:pt x="172" y="67"/>
                  <a:pt x="172" y="67"/>
                </a:cubicBezTo>
                <a:cubicBezTo>
                  <a:pt x="170" y="61"/>
                  <a:pt x="166" y="56"/>
                  <a:pt x="162" y="51"/>
                </a:cubicBezTo>
                <a:cubicBezTo>
                  <a:pt x="176" y="34"/>
                  <a:pt x="176" y="34"/>
                  <a:pt x="176" y="34"/>
                </a:cubicBezTo>
                <a:cubicBezTo>
                  <a:pt x="170" y="27"/>
                  <a:pt x="162" y="20"/>
                  <a:pt x="153" y="15"/>
                </a:cubicBezTo>
                <a:cubicBezTo>
                  <a:pt x="139" y="32"/>
                  <a:pt x="139" y="32"/>
                  <a:pt x="139" y="32"/>
                </a:cubicBezTo>
                <a:cubicBezTo>
                  <a:pt x="132" y="28"/>
                  <a:pt x="124" y="25"/>
                  <a:pt x="115" y="23"/>
                </a:cubicBezTo>
                <a:cubicBezTo>
                  <a:pt x="115" y="1"/>
                  <a:pt x="115" y="1"/>
                  <a:pt x="115" y="1"/>
                </a:cubicBezTo>
                <a:cubicBezTo>
                  <a:pt x="111" y="1"/>
                  <a:pt x="106" y="0"/>
                  <a:pt x="101" y="0"/>
                </a:cubicBezTo>
                <a:cubicBezTo>
                  <a:pt x="95" y="0"/>
                  <a:pt x="91" y="1"/>
                  <a:pt x="86" y="1"/>
                </a:cubicBezTo>
                <a:cubicBezTo>
                  <a:pt x="86" y="23"/>
                  <a:pt x="86" y="23"/>
                  <a:pt x="86" y="23"/>
                </a:cubicBezTo>
                <a:cubicBezTo>
                  <a:pt x="79" y="24"/>
                  <a:pt x="73" y="26"/>
                  <a:pt x="68" y="29"/>
                </a:cubicBezTo>
                <a:cubicBezTo>
                  <a:pt x="55" y="11"/>
                  <a:pt x="55" y="11"/>
                  <a:pt x="55" y="11"/>
                </a:cubicBezTo>
                <a:cubicBezTo>
                  <a:pt x="46" y="15"/>
                  <a:pt x="38" y="21"/>
                  <a:pt x="31" y="28"/>
                </a:cubicBezTo>
                <a:cubicBezTo>
                  <a:pt x="43" y="46"/>
                  <a:pt x="43" y="46"/>
                  <a:pt x="43" y="46"/>
                </a:cubicBezTo>
                <a:cubicBezTo>
                  <a:pt x="39" y="50"/>
                  <a:pt x="35" y="55"/>
                  <a:pt x="32" y="60"/>
                </a:cubicBezTo>
                <a:cubicBezTo>
                  <a:pt x="12" y="53"/>
                  <a:pt x="12" y="53"/>
                  <a:pt x="12" y="53"/>
                </a:cubicBezTo>
                <a:cubicBezTo>
                  <a:pt x="7" y="62"/>
                  <a:pt x="3" y="71"/>
                  <a:pt x="1" y="81"/>
                </a:cubicBezTo>
                <a:cubicBezTo>
                  <a:pt x="22" y="88"/>
                  <a:pt x="22" y="88"/>
                  <a:pt x="22" y="88"/>
                </a:cubicBezTo>
                <a:cubicBezTo>
                  <a:pt x="21" y="93"/>
                  <a:pt x="21" y="97"/>
                  <a:pt x="21" y="101"/>
                </a:cubicBezTo>
                <a:cubicBezTo>
                  <a:pt x="21" y="103"/>
                  <a:pt x="21" y="105"/>
                  <a:pt x="21" y="107"/>
                </a:cubicBezTo>
                <a:cubicBezTo>
                  <a:pt x="0" y="113"/>
                  <a:pt x="0" y="113"/>
                  <a:pt x="0" y="113"/>
                </a:cubicBezTo>
                <a:cubicBezTo>
                  <a:pt x="1" y="123"/>
                  <a:pt x="4" y="133"/>
                  <a:pt x="7" y="142"/>
                </a:cubicBezTo>
                <a:cubicBezTo>
                  <a:pt x="28" y="136"/>
                  <a:pt x="28" y="136"/>
                  <a:pt x="28" y="136"/>
                </a:cubicBezTo>
                <a:cubicBezTo>
                  <a:pt x="31" y="142"/>
                  <a:pt x="35" y="147"/>
                  <a:pt x="39" y="152"/>
                </a:cubicBezTo>
                <a:cubicBezTo>
                  <a:pt x="25" y="169"/>
                  <a:pt x="25" y="169"/>
                  <a:pt x="25" y="169"/>
                </a:cubicBezTo>
                <a:cubicBezTo>
                  <a:pt x="31" y="176"/>
                  <a:pt x="39" y="182"/>
                  <a:pt x="47" y="188"/>
                </a:cubicBezTo>
                <a:cubicBezTo>
                  <a:pt x="61" y="171"/>
                  <a:pt x="61" y="171"/>
                  <a:pt x="61" y="171"/>
                </a:cubicBezTo>
                <a:cubicBezTo>
                  <a:pt x="69" y="175"/>
                  <a:pt x="77" y="178"/>
                  <a:pt x="86" y="180"/>
                </a:cubicBezTo>
                <a:cubicBezTo>
                  <a:pt x="86" y="202"/>
                  <a:pt x="86" y="202"/>
                  <a:pt x="86" y="202"/>
                </a:cubicBezTo>
                <a:cubicBezTo>
                  <a:pt x="91" y="202"/>
                  <a:pt x="95" y="203"/>
                  <a:pt x="101" y="203"/>
                </a:cubicBezTo>
                <a:cubicBezTo>
                  <a:pt x="106" y="203"/>
                  <a:pt x="111" y="202"/>
                  <a:pt x="115" y="202"/>
                </a:cubicBezTo>
                <a:cubicBezTo>
                  <a:pt x="115" y="180"/>
                  <a:pt x="115" y="180"/>
                  <a:pt x="115" y="180"/>
                </a:cubicBezTo>
                <a:cubicBezTo>
                  <a:pt x="122" y="179"/>
                  <a:pt x="128" y="177"/>
                  <a:pt x="134" y="174"/>
                </a:cubicBezTo>
                <a:cubicBezTo>
                  <a:pt x="146" y="192"/>
                  <a:pt x="146" y="192"/>
                  <a:pt x="146" y="192"/>
                </a:cubicBezTo>
                <a:cubicBezTo>
                  <a:pt x="155" y="188"/>
                  <a:pt x="163" y="182"/>
                  <a:pt x="170" y="175"/>
                </a:cubicBezTo>
                <a:cubicBezTo>
                  <a:pt x="158" y="157"/>
                  <a:pt x="158" y="157"/>
                  <a:pt x="158" y="157"/>
                </a:cubicBezTo>
                <a:cubicBezTo>
                  <a:pt x="162" y="153"/>
                  <a:pt x="166" y="148"/>
                  <a:pt x="169" y="142"/>
                </a:cubicBezTo>
                <a:cubicBezTo>
                  <a:pt x="190" y="150"/>
                  <a:pt x="190" y="150"/>
                  <a:pt x="190" y="150"/>
                </a:cubicBezTo>
                <a:cubicBezTo>
                  <a:pt x="194" y="141"/>
                  <a:pt x="198" y="131"/>
                  <a:pt x="200" y="121"/>
                </a:cubicBezTo>
                <a:cubicBezTo>
                  <a:pt x="179" y="114"/>
                  <a:pt x="179" y="114"/>
                  <a:pt x="179" y="114"/>
                </a:cubicBezTo>
                <a:cubicBezTo>
                  <a:pt x="180" y="110"/>
                  <a:pt x="180" y="106"/>
                  <a:pt x="180" y="101"/>
                </a:cubicBezTo>
                <a:close/>
                <a:moveTo>
                  <a:pt x="101" y="158"/>
                </a:moveTo>
                <a:cubicBezTo>
                  <a:pt x="71" y="158"/>
                  <a:pt x="47" y="133"/>
                  <a:pt x="47" y="103"/>
                </a:cubicBezTo>
                <a:cubicBezTo>
                  <a:pt x="47" y="73"/>
                  <a:pt x="71" y="49"/>
                  <a:pt x="101" y="49"/>
                </a:cubicBezTo>
                <a:cubicBezTo>
                  <a:pt x="131" y="49"/>
                  <a:pt x="155" y="73"/>
                  <a:pt x="155" y="103"/>
                </a:cubicBezTo>
                <a:cubicBezTo>
                  <a:pt x="155" y="133"/>
                  <a:pt x="131" y="158"/>
                  <a:pt x="101" y="15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cs typeface="+mn-ea"/>
              <a:sym typeface="+mn-lt"/>
            </a:endParaRPr>
          </a:p>
        </p:txBody>
      </p:sp>
      <p:sp>
        <p:nvSpPr>
          <p:cNvPr id="2074" name="MH_Other_24"/>
          <p:cNvSpPr>
            <a:spLocks noEditPoints="1"/>
          </p:cNvSpPr>
          <p:nvPr>
            <p:custDataLst>
              <p:tags r:id="rId26"/>
            </p:custDataLst>
          </p:nvPr>
        </p:nvSpPr>
        <p:spPr bwMode="auto">
          <a:xfrm>
            <a:off x="6788150" y="4052888"/>
            <a:ext cx="311150" cy="290512"/>
          </a:xfrm>
          <a:custGeom>
            <a:avLst/>
            <a:gdLst>
              <a:gd name="T0" fmla="*/ 2147483646 w 415"/>
              <a:gd name="T1" fmla="*/ 2147483646 h 390"/>
              <a:gd name="T2" fmla="*/ 2147483646 w 415"/>
              <a:gd name="T3" fmla="*/ 2147483646 h 390"/>
              <a:gd name="T4" fmla="*/ 2147483646 w 415"/>
              <a:gd name="T5" fmla="*/ 2147483646 h 390"/>
              <a:gd name="T6" fmla="*/ 2147483646 w 415"/>
              <a:gd name="T7" fmla="*/ 2147483646 h 390"/>
              <a:gd name="T8" fmla="*/ 2147483646 w 415"/>
              <a:gd name="T9" fmla="*/ 2147483646 h 390"/>
              <a:gd name="T10" fmla="*/ 2147483646 w 415"/>
              <a:gd name="T11" fmla="*/ 2147483646 h 390"/>
              <a:gd name="T12" fmla="*/ 2147483646 w 415"/>
              <a:gd name="T13" fmla="*/ 2147483646 h 390"/>
              <a:gd name="T14" fmla="*/ 2147483646 w 415"/>
              <a:gd name="T15" fmla="*/ 2147483646 h 390"/>
              <a:gd name="T16" fmla="*/ 2147483646 w 415"/>
              <a:gd name="T17" fmla="*/ 2147483646 h 390"/>
              <a:gd name="T18" fmla="*/ 2147483646 w 415"/>
              <a:gd name="T19" fmla="*/ 2147483646 h 390"/>
              <a:gd name="T20" fmla="*/ 2147483646 w 415"/>
              <a:gd name="T21" fmla="*/ 2147483646 h 390"/>
              <a:gd name="T22" fmla="*/ 2147483646 w 415"/>
              <a:gd name="T23" fmla="*/ 2147483646 h 390"/>
              <a:gd name="T24" fmla="*/ 2147483646 w 415"/>
              <a:gd name="T25" fmla="*/ 2147483646 h 390"/>
              <a:gd name="T26" fmla="*/ 2147483646 w 415"/>
              <a:gd name="T27" fmla="*/ 2147483646 h 390"/>
              <a:gd name="T28" fmla="*/ 2147483646 w 415"/>
              <a:gd name="T29" fmla="*/ 2147483646 h 390"/>
              <a:gd name="T30" fmla="*/ 2147483646 w 415"/>
              <a:gd name="T31" fmla="*/ 2147483646 h 390"/>
              <a:gd name="T32" fmla="*/ 2147483646 w 415"/>
              <a:gd name="T33" fmla="*/ 2147483646 h 390"/>
              <a:gd name="T34" fmla="*/ 2147483646 w 415"/>
              <a:gd name="T35" fmla="*/ 2147483646 h 390"/>
              <a:gd name="T36" fmla="*/ 2147483646 w 415"/>
              <a:gd name="T37" fmla="*/ 2147483646 h 390"/>
              <a:gd name="T38" fmla="*/ 2147483646 w 415"/>
              <a:gd name="T39" fmla="*/ 2147483646 h 390"/>
              <a:gd name="T40" fmla="*/ 2147483646 w 415"/>
              <a:gd name="T41" fmla="*/ 2147483646 h 390"/>
              <a:gd name="T42" fmla="*/ 2147483646 w 415"/>
              <a:gd name="T43" fmla="*/ 2147483646 h 390"/>
              <a:gd name="T44" fmla="*/ 2147483646 w 415"/>
              <a:gd name="T45" fmla="*/ 2147483646 h 390"/>
              <a:gd name="T46" fmla="*/ 2147483646 w 415"/>
              <a:gd name="T47" fmla="*/ 2147483646 h 390"/>
              <a:gd name="T48" fmla="*/ 2147483646 w 415"/>
              <a:gd name="T49" fmla="*/ 2147483646 h 390"/>
              <a:gd name="T50" fmla="*/ 2147483646 w 415"/>
              <a:gd name="T51" fmla="*/ 2147483646 h 390"/>
              <a:gd name="T52" fmla="*/ 2147483646 w 415"/>
              <a:gd name="T53" fmla="*/ 2147483646 h 390"/>
              <a:gd name="T54" fmla="*/ 2147483646 w 415"/>
              <a:gd name="T55" fmla="*/ 2147483646 h 390"/>
              <a:gd name="T56" fmla="*/ 2147483646 w 415"/>
              <a:gd name="T57" fmla="*/ 2147483646 h 390"/>
              <a:gd name="T58" fmla="*/ 2147483646 w 415"/>
              <a:gd name="T59" fmla="*/ 2147483646 h 390"/>
              <a:gd name="T60" fmla="*/ 2147483646 w 415"/>
              <a:gd name="T61" fmla="*/ 2147483646 h 390"/>
              <a:gd name="T62" fmla="*/ 2147483646 w 415"/>
              <a:gd name="T63" fmla="*/ 2147483646 h 390"/>
              <a:gd name="T64" fmla="*/ 2147483646 w 415"/>
              <a:gd name="T65" fmla="*/ 2147483646 h 390"/>
              <a:gd name="T66" fmla="*/ 2147483646 w 415"/>
              <a:gd name="T67" fmla="*/ 2147483646 h 390"/>
              <a:gd name="T68" fmla="*/ 2147483646 w 415"/>
              <a:gd name="T69" fmla="*/ 2147483646 h 390"/>
              <a:gd name="T70" fmla="*/ 2147483646 w 415"/>
              <a:gd name="T71" fmla="*/ 2147483646 h 390"/>
              <a:gd name="T72" fmla="*/ 2147483646 w 415"/>
              <a:gd name="T73" fmla="*/ 2147483646 h 390"/>
              <a:gd name="T74" fmla="*/ 2147483646 w 415"/>
              <a:gd name="T75" fmla="*/ 2147483646 h 390"/>
              <a:gd name="T76" fmla="*/ 2147483646 w 415"/>
              <a:gd name="T77" fmla="*/ 2147483646 h 390"/>
              <a:gd name="T78" fmla="*/ 2147483646 w 415"/>
              <a:gd name="T79" fmla="*/ 2147483646 h 390"/>
              <a:gd name="T80" fmla="*/ 2147483646 w 415"/>
              <a:gd name="T81" fmla="*/ 2147483646 h 390"/>
              <a:gd name="T82" fmla="*/ 2147483646 w 415"/>
              <a:gd name="T83" fmla="*/ 2147483646 h 390"/>
              <a:gd name="T84" fmla="*/ 2147483646 w 415"/>
              <a:gd name="T85" fmla="*/ 2147483646 h 390"/>
              <a:gd name="T86" fmla="*/ 2147483646 w 415"/>
              <a:gd name="T87" fmla="*/ 2147483646 h 390"/>
              <a:gd name="T88" fmla="*/ 2147483646 w 415"/>
              <a:gd name="T89" fmla="*/ 2147483646 h 39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415" h="390">
                <a:moveTo>
                  <a:pt x="412" y="76"/>
                </a:moveTo>
                <a:cubicBezTo>
                  <a:pt x="410" y="72"/>
                  <a:pt x="406" y="70"/>
                  <a:pt x="401" y="70"/>
                </a:cubicBezTo>
                <a:cubicBezTo>
                  <a:pt x="103" y="70"/>
                  <a:pt x="103" y="70"/>
                  <a:pt x="103" y="70"/>
                </a:cubicBezTo>
                <a:cubicBezTo>
                  <a:pt x="103" y="70"/>
                  <a:pt x="102" y="70"/>
                  <a:pt x="102" y="70"/>
                </a:cubicBezTo>
                <a:cubicBezTo>
                  <a:pt x="89" y="35"/>
                  <a:pt x="89" y="35"/>
                  <a:pt x="89" y="35"/>
                </a:cubicBezTo>
                <a:cubicBezTo>
                  <a:pt x="88" y="31"/>
                  <a:pt x="85" y="28"/>
                  <a:pt x="82" y="27"/>
                </a:cubicBezTo>
                <a:cubicBezTo>
                  <a:pt x="20" y="3"/>
                  <a:pt x="20" y="3"/>
                  <a:pt x="20" y="3"/>
                </a:cubicBezTo>
                <a:cubicBezTo>
                  <a:pt x="13" y="0"/>
                  <a:pt x="5" y="3"/>
                  <a:pt x="3" y="10"/>
                </a:cubicBezTo>
                <a:cubicBezTo>
                  <a:pt x="0" y="17"/>
                  <a:pt x="3" y="25"/>
                  <a:pt x="10" y="27"/>
                </a:cubicBezTo>
                <a:cubicBezTo>
                  <a:pt x="66" y="49"/>
                  <a:pt x="66" y="49"/>
                  <a:pt x="66" y="49"/>
                </a:cubicBezTo>
                <a:cubicBezTo>
                  <a:pt x="135" y="247"/>
                  <a:pt x="135" y="247"/>
                  <a:pt x="135" y="247"/>
                </a:cubicBezTo>
                <a:cubicBezTo>
                  <a:pt x="132" y="248"/>
                  <a:pt x="130" y="251"/>
                  <a:pt x="128" y="254"/>
                </a:cubicBezTo>
                <a:cubicBezTo>
                  <a:pt x="109" y="309"/>
                  <a:pt x="109" y="309"/>
                  <a:pt x="109" y="309"/>
                </a:cubicBezTo>
                <a:cubicBezTo>
                  <a:pt x="107" y="313"/>
                  <a:pt x="108" y="316"/>
                  <a:pt x="110" y="319"/>
                </a:cubicBezTo>
                <a:cubicBezTo>
                  <a:pt x="112" y="322"/>
                  <a:pt x="115" y="324"/>
                  <a:pt x="119" y="324"/>
                </a:cubicBezTo>
                <a:cubicBezTo>
                  <a:pt x="129" y="324"/>
                  <a:pt x="129" y="324"/>
                  <a:pt x="129" y="324"/>
                </a:cubicBezTo>
                <a:cubicBezTo>
                  <a:pt x="123" y="331"/>
                  <a:pt x="119" y="340"/>
                  <a:pt x="119" y="351"/>
                </a:cubicBezTo>
                <a:cubicBezTo>
                  <a:pt x="119" y="372"/>
                  <a:pt x="137" y="390"/>
                  <a:pt x="159" y="390"/>
                </a:cubicBezTo>
                <a:cubicBezTo>
                  <a:pt x="181" y="390"/>
                  <a:pt x="198" y="372"/>
                  <a:pt x="198" y="351"/>
                </a:cubicBezTo>
                <a:cubicBezTo>
                  <a:pt x="198" y="340"/>
                  <a:pt x="194" y="331"/>
                  <a:pt x="188" y="324"/>
                </a:cubicBezTo>
                <a:cubicBezTo>
                  <a:pt x="275" y="324"/>
                  <a:pt x="275" y="324"/>
                  <a:pt x="275" y="324"/>
                </a:cubicBezTo>
                <a:cubicBezTo>
                  <a:pt x="268" y="331"/>
                  <a:pt x="265" y="340"/>
                  <a:pt x="265" y="351"/>
                </a:cubicBezTo>
                <a:cubicBezTo>
                  <a:pt x="265" y="372"/>
                  <a:pt x="282" y="390"/>
                  <a:pt x="304" y="390"/>
                </a:cubicBezTo>
                <a:cubicBezTo>
                  <a:pt x="326" y="390"/>
                  <a:pt x="344" y="372"/>
                  <a:pt x="344" y="351"/>
                </a:cubicBezTo>
                <a:cubicBezTo>
                  <a:pt x="344" y="340"/>
                  <a:pt x="340" y="331"/>
                  <a:pt x="334" y="324"/>
                </a:cubicBezTo>
                <a:cubicBezTo>
                  <a:pt x="346" y="324"/>
                  <a:pt x="346" y="324"/>
                  <a:pt x="346" y="324"/>
                </a:cubicBezTo>
                <a:cubicBezTo>
                  <a:pt x="352" y="324"/>
                  <a:pt x="357" y="319"/>
                  <a:pt x="357" y="313"/>
                </a:cubicBezTo>
                <a:cubicBezTo>
                  <a:pt x="357" y="307"/>
                  <a:pt x="352" y="302"/>
                  <a:pt x="346" y="302"/>
                </a:cubicBezTo>
                <a:cubicBezTo>
                  <a:pt x="135" y="302"/>
                  <a:pt x="135" y="302"/>
                  <a:pt x="135" y="302"/>
                </a:cubicBezTo>
                <a:cubicBezTo>
                  <a:pt x="147" y="268"/>
                  <a:pt x="147" y="268"/>
                  <a:pt x="147" y="268"/>
                </a:cubicBezTo>
                <a:cubicBezTo>
                  <a:pt x="148" y="268"/>
                  <a:pt x="150" y="269"/>
                  <a:pt x="152" y="269"/>
                </a:cubicBezTo>
                <a:cubicBezTo>
                  <a:pt x="346" y="269"/>
                  <a:pt x="346" y="269"/>
                  <a:pt x="346" y="269"/>
                </a:cubicBezTo>
                <a:cubicBezTo>
                  <a:pt x="352" y="269"/>
                  <a:pt x="357" y="265"/>
                  <a:pt x="359" y="260"/>
                </a:cubicBezTo>
                <a:cubicBezTo>
                  <a:pt x="414" y="87"/>
                  <a:pt x="414" y="87"/>
                  <a:pt x="414" y="87"/>
                </a:cubicBezTo>
                <a:cubicBezTo>
                  <a:pt x="415" y="83"/>
                  <a:pt x="415" y="79"/>
                  <a:pt x="412" y="76"/>
                </a:cubicBezTo>
                <a:moveTo>
                  <a:pt x="159" y="368"/>
                </a:moveTo>
                <a:cubicBezTo>
                  <a:pt x="149" y="368"/>
                  <a:pt x="141" y="360"/>
                  <a:pt x="141" y="351"/>
                </a:cubicBezTo>
                <a:cubicBezTo>
                  <a:pt x="141" y="341"/>
                  <a:pt x="149" y="333"/>
                  <a:pt x="159" y="333"/>
                </a:cubicBezTo>
                <a:cubicBezTo>
                  <a:pt x="168" y="333"/>
                  <a:pt x="176" y="341"/>
                  <a:pt x="176" y="351"/>
                </a:cubicBezTo>
                <a:cubicBezTo>
                  <a:pt x="176" y="360"/>
                  <a:pt x="168" y="368"/>
                  <a:pt x="159" y="368"/>
                </a:cubicBezTo>
                <a:moveTo>
                  <a:pt x="304" y="368"/>
                </a:moveTo>
                <a:cubicBezTo>
                  <a:pt x="295" y="368"/>
                  <a:pt x="287" y="360"/>
                  <a:pt x="287" y="351"/>
                </a:cubicBezTo>
                <a:cubicBezTo>
                  <a:pt x="287" y="341"/>
                  <a:pt x="295" y="333"/>
                  <a:pt x="304" y="333"/>
                </a:cubicBezTo>
                <a:cubicBezTo>
                  <a:pt x="314" y="333"/>
                  <a:pt x="322" y="341"/>
                  <a:pt x="322" y="351"/>
                </a:cubicBezTo>
                <a:cubicBezTo>
                  <a:pt x="322" y="360"/>
                  <a:pt x="314" y="368"/>
                  <a:pt x="304" y="368"/>
                </a:cubicBezTo>
                <a:moveTo>
                  <a:pt x="374" y="126"/>
                </a:moveTo>
                <a:cubicBezTo>
                  <a:pt x="306" y="126"/>
                  <a:pt x="306" y="126"/>
                  <a:pt x="306" y="126"/>
                </a:cubicBezTo>
                <a:cubicBezTo>
                  <a:pt x="306" y="97"/>
                  <a:pt x="306" y="97"/>
                  <a:pt x="306" y="97"/>
                </a:cubicBezTo>
                <a:cubicBezTo>
                  <a:pt x="383" y="97"/>
                  <a:pt x="383" y="97"/>
                  <a:pt x="383" y="97"/>
                </a:cubicBezTo>
                <a:lnTo>
                  <a:pt x="374" y="126"/>
                </a:lnTo>
                <a:close/>
                <a:moveTo>
                  <a:pt x="354" y="187"/>
                </a:moveTo>
                <a:cubicBezTo>
                  <a:pt x="306" y="187"/>
                  <a:pt x="306" y="187"/>
                  <a:pt x="306" y="187"/>
                </a:cubicBezTo>
                <a:cubicBezTo>
                  <a:pt x="306" y="153"/>
                  <a:pt x="306" y="153"/>
                  <a:pt x="306" y="153"/>
                </a:cubicBezTo>
                <a:cubicBezTo>
                  <a:pt x="365" y="153"/>
                  <a:pt x="365" y="153"/>
                  <a:pt x="365" y="153"/>
                </a:cubicBezTo>
                <a:lnTo>
                  <a:pt x="354" y="187"/>
                </a:lnTo>
                <a:close/>
                <a:moveTo>
                  <a:pt x="219" y="153"/>
                </a:moveTo>
                <a:cubicBezTo>
                  <a:pt x="280" y="153"/>
                  <a:pt x="280" y="153"/>
                  <a:pt x="280" y="153"/>
                </a:cubicBezTo>
                <a:cubicBezTo>
                  <a:pt x="280" y="187"/>
                  <a:pt x="280" y="187"/>
                  <a:pt x="280" y="187"/>
                </a:cubicBezTo>
                <a:cubicBezTo>
                  <a:pt x="219" y="187"/>
                  <a:pt x="219" y="187"/>
                  <a:pt x="219" y="187"/>
                </a:cubicBezTo>
                <a:lnTo>
                  <a:pt x="219" y="153"/>
                </a:lnTo>
                <a:close/>
                <a:moveTo>
                  <a:pt x="280" y="242"/>
                </a:moveTo>
                <a:cubicBezTo>
                  <a:pt x="219" y="242"/>
                  <a:pt x="219" y="242"/>
                  <a:pt x="219" y="242"/>
                </a:cubicBezTo>
                <a:cubicBezTo>
                  <a:pt x="219" y="214"/>
                  <a:pt x="219" y="214"/>
                  <a:pt x="219" y="214"/>
                </a:cubicBezTo>
                <a:cubicBezTo>
                  <a:pt x="280" y="214"/>
                  <a:pt x="280" y="214"/>
                  <a:pt x="280" y="214"/>
                </a:cubicBezTo>
                <a:lnTo>
                  <a:pt x="280" y="242"/>
                </a:lnTo>
                <a:close/>
                <a:moveTo>
                  <a:pt x="130" y="153"/>
                </a:moveTo>
                <a:cubicBezTo>
                  <a:pt x="192" y="153"/>
                  <a:pt x="192" y="153"/>
                  <a:pt x="192" y="153"/>
                </a:cubicBezTo>
                <a:cubicBezTo>
                  <a:pt x="192" y="187"/>
                  <a:pt x="192" y="187"/>
                  <a:pt x="192" y="187"/>
                </a:cubicBezTo>
                <a:cubicBezTo>
                  <a:pt x="142" y="187"/>
                  <a:pt x="142" y="187"/>
                  <a:pt x="142" y="187"/>
                </a:cubicBezTo>
                <a:lnTo>
                  <a:pt x="130" y="153"/>
                </a:lnTo>
                <a:close/>
                <a:moveTo>
                  <a:pt x="219" y="97"/>
                </a:moveTo>
                <a:cubicBezTo>
                  <a:pt x="280" y="97"/>
                  <a:pt x="280" y="97"/>
                  <a:pt x="280" y="97"/>
                </a:cubicBezTo>
                <a:cubicBezTo>
                  <a:pt x="280" y="126"/>
                  <a:pt x="280" y="126"/>
                  <a:pt x="280" y="126"/>
                </a:cubicBezTo>
                <a:cubicBezTo>
                  <a:pt x="219" y="126"/>
                  <a:pt x="219" y="126"/>
                  <a:pt x="219" y="126"/>
                </a:cubicBezTo>
                <a:lnTo>
                  <a:pt x="219" y="97"/>
                </a:lnTo>
                <a:close/>
                <a:moveTo>
                  <a:pt x="192" y="97"/>
                </a:moveTo>
                <a:cubicBezTo>
                  <a:pt x="192" y="126"/>
                  <a:pt x="192" y="126"/>
                  <a:pt x="192" y="126"/>
                </a:cubicBezTo>
                <a:cubicBezTo>
                  <a:pt x="121" y="126"/>
                  <a:pt x="121" y="126"/>
                  <a:pt x="121" y="126"/>
                </a:cubicBezTo>
                <a:cubicBezTo>
                  <a:pt x="111" y="97"/>
                  <a:pt x="111" y="97"/>
                  <a:pt x="111" y="97"/>
                </a:cubicBezTo>
                <a:lnTo>
                  <a:pt x="192" y="97"/>
                </a:lnTo>
                <a:close/>
                <a:moveTo>
                  <a:pt x="151" y="214"/>
                </a:moveTo>
                <a:cubicBezTo>
                  <a:pt x="192" y="214"/>
                  <a:pt x="192" y="214"/>
                  <a:pt x="192" y="214"/>
                </a:cubicBezTo>
                <a:cubicBezTo>
                  <a:pt x="192" y="242"/>
                  <a:pt x="192" y="242"/>
                  <a:pt x="192" y="242"/>
                </a:cubicBezTo>
                <a:cubicBezTo>
                  <a:pt x="161" y="242"/>
                  <a:pt x="161" y="242"/>
                  <a:pt x="161" y="242"/>
                </a:cubicBezTo>
                <a:lnTo>
                  <a:pt x="151" y="214"/>
                </a:lnTo>
                <a:close/>
                <a:moveTo>
                  <a:pt x="306" y="242"/>
                </a:moveTo>
                <a:cubicBezTo>
                  <a:pt x="306" y="214"/>
                  <a:pt x="306" y="214"/>
                  <a:pt x="306" y="214"/>
                </a:cubicBezTo>
                <a:cubicBezTo>
                  <a:pt x="346" y="214"/>
                  <a:pt x="346" y="214"/>
                  <a:pt x="346" y="214"/>
                </a:cubicBezTo>
                <a:cubicBezTo>
                  <a:pt x="337" y="242"/>
                  <a:pt x="337" y="242"/>
                  <a:pt x="337" y="242"/>
                </a:cubicBezTo>
                <a:lnTo>
                  <a:pt x="306" y="24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cs typeface="+mn-ea"/>
              <a:sym typeface="+mn-lt"/>
            </a:endParaRPr>
          </a:p>
        </p:txBody>
      </p:sp>
      <p:sp>
        <p:nvSpPr>
          <p:cNvPr id="2075" name="MH_Other_25"/>
          <p:cNvSpPr txBox="1">
            <a:spLocks noChangeArrowheads="1"/>
          </p:cNvSpPr>
          <p:nvPr>
            <p:custDataLst>
              <p:tags r:id="rId27"/>
            </p:custDataLst>
          </p:nvPr>
        </p:nvSpPr>
        <p:spPr bwMode="auto">
          <a:xfrm>
            <a:off x="4248522" y="2979739"/>
            <a:ext cx="58541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r>
              <a:rPr lang="en-US" altLang="zh-CN" sz="2800">
                <a:latin typeface="+mn-lt"/>
                <a:ea typeface="+mn-ea"/>
                <a:cs typeface="+mn-ea"/>
                <a:sym typeface="+mn-lt"/>
              </a:rPr>
              <a:t>07</a:t>
            </a:r>
            <a:endParaRPr lang="zh-CN" altLang="en-US" sz="2800">
              <a:latin typeface="+mn-lt"/>
              <a:ea typeface="+mn-ea"/>
              <a:cs typeface="+mn-ea"/>
              <a:sym typeface="+mn-lt"/>
            </a:endParaRPr>
          </a:p>
        </p:txBody>
      </p:sp>
      <p:sp>
        <p:nvSpPr>
          <p:cNvPr id="2076" name="MH_Other_26"/>
          <p:cNvSpPr txBox="1">
            <a:spLocks noChangeArrowheads="1"/>
          </p:cNvSpPr>
          <p:nvPr>
            <p:custDataLst>
              <p:tags r:id="rId28"/>
            </p:custDataLst>
          </p:nvPr>
        </p:nvSpPr>
        <p:spPr bwMode="auto">
          <a:xfrm>
            <a:off x="4603935" y="5232401"/>
            <a:ext cx="58541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2800">
                <a:latin typeface="+mn-lt"/>
                <a:ea typeface="+mn-ea"/>
                <a:cs typeface="+mn-ea"/>
                <a:sym typeface="+mn-lt"/>
              </a:rPr>
              <a:t>05</a:t>
            </a:r>
            <a:endParaRPr lang="zh-CN" altLang="en-US" sz="2800">
              <a:latin typeface="+mn-lt"/>
              <a:ea typeface="+mn-ea"/>
              <a:cs typeface="+mn-ea"/>
              <a:sym typeface="+mn-lt"/>
            </a:endParaRPr>
          </a:p>
        </p:txBody>
      </p:sp>
      <p:sp>
        <p:nvSpPr>
          <p:cNvPr id="2077" name="MH_Other_27"/>
          <p:cNvSpPr txBox="1">
            <a:spLocks noChangeArrowheads="1"/>
          </p:cNvSpPr>
          <p:nvPr>
            <p:custDataLst>
              <p:tags r:id="rId29"/>
            </p:custDataLst>
          </p:nvPr>
        </p:nvSpPr>
        <p:spPr bwMode="auto">
          <a:xfrm>
            <a:off x="4064979" y="4243389"/>
            <a:ext cx="58541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2800">
                <a:latin typeface="+mn-lt"/>
                <a:ea typeface="+mn-ea"/>
                <a:cs typeface="+mn-ea"/>
                <a:sym typeface="+mn-lt"/>
              </a:rPr>
              <a:t>06</a:t>
            </a:r>
            <a:endParaRPr lang="zh-CN" altLang="en-US" sz="2800">
              <a:latin typeface="+mn-lt"/>
              <a:ea typeface="+mn-ea"/>
              <a:cs typeface="+mn-ea"/>
              <a:sym typeface="+mn-lt"/>
            </a:endParaRPr>
          </a:p>
        </p:txBody>
      </p:sp>
      <p:sp>
        <p:nvSpPr>
          <p:cNvPr id="2078" name="MH_Other_28"/>
          <p:cNvSpPr txBox="1">
            <a:spLocks noChangeArrowheads="1"/>
          </p:cNvSpPr>
          <p:nvPr>
            <p:custDataLst>
              <p:tags r:id="rId30"/>
            </p:custDataLst>
          </p:nvPr>
        </p:nvSpPr>
        <p:spPr bwMode="auto">
          <a:xfrm>
            <a:off x="5265924" y="1609725"/>
            <a:ext cx="58541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2800">
                <a:latin typeface="+mn-lt"/>
                <a:ea typeface="+mn-ea"/>
                <a:cs typeface="+mn-ea"/>
                <a:sym typeface="+mn-lt"/>
              </a:rPr>
              <a:t>08</a:t>
            </a:r>
            <a:endParaRPr lang="zh-CN" altLang="en-US" sz="2800">
              <a:latin typeface="+mn-lt"/>
              <a:ea typeface="+mn-ea"/>
              <a:cs typeface="+mn-ea"/>
              <a:sym typeface="+mn-lt"/>
            </a:endParaRPr>
          </a:p>
        </p:txBody>
      </p:sp>
      <p:sp>
        <p:nvSpPr>
          <p:cNvPr id="2079" name="MH_Other_29"/>
          <p:cNvSpPr txBox="1">
            <a:spLocks noChangeArrowheads="1"/>
          </p:cNvSpPr>
          <p:nvPr>
            <p:custDataLst>
              <p:tags r:id="rId31"/>
            </p:custDataLst>
          </p:nvPr>
        </p:nvSpPr>
        <p:spPr bwMode="auto">
          <a:xfrm>
            <a:off x="6818499" y="5338764"/>
            <a:ext cx="58541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2800">
                <a:latin typeface="+mn-lt"/>
                <a:ea typeface="+mn-ea"/>
                <a:cs typeface="+mn-ea"/>
                <a:sym typeface="+mn-lt"/>
              </a:rPr>
              <a:t>04</a:t>
            </a:r>
            <a:endParaRPr lang="zh-CN" altLang="en-US" sz="2800">
              <a:latin typeface="+mn-lt"/>
              <a:ea typeface="+mn-ea"/>
              <a:cs typeface="+mn-ea"/>
              <a:sym typeface="+mn-lt"/>
            </a:endParaRPr>
          </a:p>
        </p:txBody>
      </p:sp>
      <p:sp>
        <p:nvSpPr>
          <p:cNvPr id="2080" name="MH_Other_30"/>
          <p:cNvSpPr txBox="1">
            <a:spLocks noChangeArrowheads="1"/>
          </p:cNvSpPr>
          <p:nvPr>
            <p:custDataLst>
              <p:tags r:id="rId32"/>
            </p:custDataLst>
          </p:nvPr>
        </p:nvSpPr>
        <p:spPr bwMode="auto">
          <a:xfrm>
            <a:off x="6693085" y="1724026"/>
            <a:ext cx="58541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2800">
                <a:latin typeface="+mn-lt"/>
                <a:ea typeface="+mn-ea"/>
                <a:cs typeface="+mn-ea"/>
                <a:sym typeface="+mn-lt"/>
              </a:rPr>
              <a:t>01</a:t>
            </a:r>
            <a:endParaRPr lang="zh-CN" altLang="en-US" sz="2800">
              <a:latin typeface="+mn-lt"/>
              <a:ea typeface="+mn-ea"/>
              <a:cs typeface="+mn-ea"/>
              <a:sym typeface="+mn-lt"/>
            </a:endParaRPr>
          </a:p>
        </p:txBody>
      </p:sp>
      <p:sp>
        <p:nvSpPr>
          <p:cNvPr id="2081" name="MH_Other_31"/>
          <p:cNvSpPr txBox="1">
            <a:spLocks noChangeArrowheads="1"/>
          </p:cNvSpPr>
          <p:nvPr>
            <p:custDataLst>
              <p:tags r:id="rId33"/>
            </p:custDataLst>
          </p:nvPr>
        </p:nvSpPr>
        <p:spPr bwMode="auto">
          <a:xfrm>
            <a:off x="7953560" y="3019426"/>
            <a:ext cx="58541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2800">
                <a:latin typeface="+mn-lt"/>
                <a:ea typeface="+mn-ea"/>
                <a:cs typeface="+mn-ea"/>
                <a:sym typeface="+mn-lt"/>
              </a:rPr>
              <a:t>02</a:t>
            </a:r>
            <a:endParaRPr lang="zh-CN" altLang="en-US" sz="2800">
              <a:latin typeface="+mn-lt"/>
              <a:ea typeface="+mn-ea"/>
              <a:cs typeface="+mn-ea"/>
              <a:sym typeface="+mn-lt"/>
            </a:endParaRPr>
          </a:p>
        </p:txBody>
      </p:sp>
      <p:sp>
        <p:nvSpPr>
          <p:cNvPr id="2082" name="MH_Other_32"/>
          <p:cNvSpPr txBox="1">
            <a:spLocks noChangeArrowheads="1"/>
          </p:cNvSpPr>
          <p:nvPr>
            <p:custDataLst>
              <p:tags r:id="rId34"/>
            </p:custDataLst>
          </p:nvPr>
        </p:nvSpPr>
        <p:spPr bwMode="auto">
          <a:xfrm>
            <a:off x="7765443" y="4224339"/>
            <a:ext cx="58541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2800">
                <a:latin typeface="+mn-lt"/>
                <a:ea typeface="+mn-ea"/>
                <a:cs typeface="+mn-ea"/>
                <a:sym typeface="+mn-lt"/>
              </a:rPr>
              <a:t>03</a:t>
            </a:r>
            <a:endParaRPr lang="zh-CN" altLang="en-US" sz="2800">
              <a:latin typeface="+mn-lt"/>
              <a:ea typeface="+mn-ea"/>
              <a:cs typeface="+mn-ea"/>
              <a:sym typeface="+mn-lt"/>
            </a:endParaRPr>
          </a:p>
        </p:txBody>
      </p:sp>
      <p:sp>
        <p:nvSpPr>
          <p:cNvPr id="43" name="MH_SubTitle_7"/>
          <p:cNvSpPr txBox="1">
            <a:spLocks noChangeArrowheads="1"/>
          </p:cNvSpPr>
          <p:nvPr>
            <p:custDataLst>
              <p:tags r:id="rId35"/>
            </p:custDataLst>
          </p:nvPr>
        </p:nvSpPr>
        <p:spPr bwMode="auto">
          <a:xfrm>
            <a:off x="3763963" y="3378201"/>
            <a:ext cx="1166812" cy="48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fontScale="70000" lnSpcReduction="20000"/>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defRPr/>
            </a:pPr>
            <a:r>
              <a:rPr lang="en-US" altLang="zh-CN" sz="1600" smtClean="0">
                <a:latin typeface="+mn-lt"/>
                <a:ea typeface="+mn-ea"/>
                <a:cs typeface="+mn-ea"/>
                <a:sym typeface="+mn-lt"/>
              </a:rPr>
              <a:t>6</a:t>
            </a:r>
            <a:r>
              <a:rPr lang="zh-CN" altLang="en-US" sz="1600" smtClean="0">
                <a:latin typeface="+mn-lt"/>
                <a:ea typeface="+mn-ea"/>
                <a:cs typeface="+mn-ea"/>
                <a:sym typeface="+mn-lt"/>
              </a:rPr>
              <a:t>分钟</a:t>
            </a:r>
            <a:r>
              <a:rPr lang="en-US" altLang="zh-CN" sz="1600" smtClean="0">
                <a:latin typeface="+mn-lt"/>
                <a:ea typeface="+mn-ea"/>
                <a:cs typeface="+mn-ea"/>
                <a:sym typeface="+mn-lt"/>
              </a:rPr>
              <a:t>——</a:t>
            </a:r>
            <a:r>
              <a:rPr lang="zh-CN" altLang="en-US" sz="1600" smtClean="0">
                <a:latin typeface="+mn-lt"/>
                <a:ea typeface="+mn-ea"/>
                <a:cs typeface="+mn-ea"/>
                <a:sym typeface="+mn-lt"/>
              </a:rPr>
              <a:t>开始出现脑细胸死亡</a:t>
            </a:r>
            <a:endParaRPr lang="zh-CN" altLang="en-US" sz="1600">
              <a:latin typeface="+mn-lt"/>
              <a:ea typeface="+mn-ea"/>
              <a:cs typeface="+mn-ea"/>
              <a:sym typeface="+mn-lt"/>
            </a:endParaRPr>
          </a:p>
        </p:txBody>
      </p:sp>
      <p:sp>
        <p:nvSpPr>
          <p:cNvPr id="45" name="MH_SubTitle_5"/>
          <p:cNvSpPr txBox="1">
            <a:spLocks noChangeArrowheads="1"/>
          </p:cNvSpPr>
          <p:nvPr>
            <p:custDataLst>
              <p:tags r:id="rId36"/>
            </p:custDataLst>
          </p:nvPr>
        </p:nvSpPr>
        <p:spPr bwMode="auto">
          <a:xfrm>
            <a:off x="4329113" y="5630864"/>
            <a:ext cx="1166812" cy="48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fontScale="77500" lnSpcReduction="20000"/>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defRPr/>
            </a:pPr>
            <a:r>
              <a:rPr lang="en-US" altLang="zh-CN" sz="1600" smtClean="0">
                <a:latin typeface="+mn-lt"/>
                <a:ea typeface="+mn-ea"/>
                <a:cs typeface="+mn-ea"/>
                <a:sym typeface="+mn-lt"/>
              </a:rPr>
              <a:t>60</a:t>
            </a:r>
            <a:r>
              <a:rPr lang="zh-CN" altLang="en-US" sz="1600" smtClean="0">
                <a:latin typeface="+mn-lt"/>
                <a:ea typeface="+mn-ea"/>
                <a:cs typeface="+mn-ea"/>
                <a:sym typeface="+mn-lt"/>
              </a:rPr>
              <a:t>秒</a:t>
            </a:r>
            <a:r>
              <a:rPr lang="en-US" altLang="zh-CN" sz="1600" smtClean="0">
                <a:latin typeface="+mn-lt"/>
                <a:ea typeface="+mn-ea"/>
                <a:cs typeface="+mn-ea"/>
                <a:sym typeface="+mn-lt"/>
              </a:rPr>
              <a:t>——</a:t>
            </a:r>
            <a:r>
              <a:rPr lang="zh-CN" altLang="en-US" sz="1600" smtClean="0">
                <a:latin typeface="+mn-lt"/>
                <a:ea typeface="+mn-ea"/>
                <a:cs typeface="+mn-ea"/>
                <a:sym typeface="+mn-lt"/>
              </a:rPr>
              <a:t>自主呼吸逐渐停止</a:t>
            </a:r>
            <a:endParaRPr lang="zh-CN" altLang="en-US" sz="1600">
              <a:latin typeface="+mn-lt"/>
              <a:ea typeface="+mn-ea"/>
              <a:cs typeface="+mn-ea"/>
              <a:sym typeface="+mn-lt"/>
            </a:endParaRPr>
          </a:p>
        </p:txBody>
      </p:sp>
      <p:sp>
        <p:nvSpPr>
          <p:cNvPr id="47" name="MH_SubTitle_6"/>
          <p:cNvSpPr txBox="1">
            <a:spLocks noChangeArrowheads="1"/>
          </p:cNvSpPr>
          <p:nvPr>
            <p:custDataLst>
              <p:tags r:id="rId37"/>
            </p:custDataLst>
          </p:nvPr>
        </p:nvSpPr>
        <p:spPr bwMode="auto">
          <a:xfrm>
            <a:off x="3573463" y="4649788"/>
            <a:ext cx="1166812" cy="487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fontScale="77500" lnSpcReduction="20000"/>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defRPr/>
            </a:pPr>
            <a:r>
              <a:rPr lang="en-US" altLang="zh-CN" sz="1600" smtClean="0">
                <a:latin typeface="+mn-lt"/>
                <a:ea typeface="+mn-ea"/>
                <a:cs typeface="+mn-ea"/>
                <a:sym typeface="+mn-lt"/>
              </a:rPr>
              <a:t>3</a:t>
            </a:r>
            <a:r>
              <a:rPr lang="zh-CN" altLang="en-US" sz="1600" smtClean="0">
                <a:latin typeface="+mn-lt"/>
                <a:ea typeface="+mn-ea"/>
                <a:cs typeface="+mn-ea"/>
                <a:sym typeface="+mn-lt"/>
              </a:rPr>
              <a:t>分钟</a:t>
            </a:r>
            <a:r>
              <a:rPr lang="en-US" altLang="zh-CN" sz="1600" smtClean="0">
                <a:latin typeface="+mn-lt"/>
                <a:ea typeface="+mn-ea"/>
                <a:cs typeface="+mn-ea"/>
                <a:sym typeface="+mn-lt"/>
              </a:rPr>
              <a:t>——</a:t>
            </a:r>
            <a:r>
              <a:rPr lang="zh-CN" altLang="en-US" sz="1600" smtClean="0">
                <a:latin typeface="+mn-lt"/>
                <a:ea typeface="+mn-ea"/>
                <a:cs typeface="+mn-ea"/>
                <a:sym typeface="+mn-lt"/>
              </a:rPr>
              <a:t>开始出现脑水肿</a:t>
            </a:r>
            <a:endParaRPr lang="zh-CN" altLang="en-US" sz="1600">
              <a:latin typeface="+mn-lt"/>
              <a:ea typeface="+mn-ea"/>
              <a:cs typeface="+mn-ea"/>
              <a:sym typeface="+mn-lt"/>
            </a:endParaRPr>
          </a:p>
        </p:txBody>
      </p:sp>
      <p:sp>
        <p:nvSpPr>
          <p:cNvPr id="49" name="MH_SubTitle_8"/>
          <p:cNvSpPr txBox="1">
            <a:spLocks noChangeArrowheads="1"/>
          </p:cNvSpPr>
          <p:nvPr>
            <p:custDataLst>
              <p:tags r:id="rId38"/>
            </p:custDataLst>
          </p:nvPr>
        </p:nvSpPr>
        <p:spPr bwMode="auto">
          <a:xfrm>
            <a:off x="4991101" y="2016126"/>
            <a:ext cx="1166813" cy="48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fontScale="92500" lnSpcReduction="20000"/>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defRPr/>
            </a:pPr>
            <a:r>
              <a:rPr lang="en-US" altLang="zh-CN" sz="1600" smtClean="0">
                <a:latin typeface="+mn-lt"/>
                <a:ea typeface="+mn-ea"/>
                <a:cs typeface="+mn-ea"/>
                <a:sym typeface="+mn-lt"/>
              </a:rPr>
              <a:t>8</a:t>
            </a:r>
            <a:r>
              <a:rPr lang="zh-CN" altLang="en-US" sz="1600" smtClean="0">
                <a:latin typeface="+mn-lt"/>
                <a:ea typeface="+mn-ea"/>
                <a:cs typeface="+mn-ea"/>
                <a:sym typeface="+mn-lt"/>
              </a:rPr>
              <a:t>分钟</a:t>
            </a:r>
            <a:r>
              <a:rPr lang="en-US" altLang="zh-CN" sz="1600" smtClean="0">
                <a:latin typeface="+mn-lt"/>
                <a:ea typeface="+mn-ea"/>
                <a:cs typeface="+mn-ea"/>
                <a:sym typeface="+mn-lt"/>
              </a:rPr>
              <a:t>——“</a:t>
            </a:r>
            <a:r>
              <a:rPr lang="zh-CN" altLang="en-US" sz="1600" smtClean="0">
                <a:latin typeface="+mn-lt"/>
                <a:ea typeface="+mn-ea"/>
                <a:cs typeface="+mn-ea"/>
                <a:sym typeface="+mn-lt"/>
              </a:rPr>
              <a:t>脑死亡”</a:t>
            </a:r>
            <a:endParaRPr lang="zh-CN" altLang="en-US" sz="1600" dirty="0">
              <a:latin typeface="+mn-lt"/>
              <a:ea typeface="+mn-ea"/>
              <a:cs typeface="+mn-ea"/>
              <a:sym typeface="+mn-lt"/>
            </a:endParaRPr>
          </a:p>
        </p:txBody>
      </p:sp>
      <p:sp>
        <p:nvSpPr>
          <p:cNvPr id="51" name="MH_SubTitle_4"/>
          <p:cNvSpPr txBox="1">
            <a:spLocks noChangeArrowheads="1"/>
          </p:cNvSpPr>
          <p:nvPr>
            <p:custDataLst>
              <p:tags r:id="rId39"/>
            </p:custDataLst>
          </p:nvPr>
        </p:nvSpPr>
        <p:spPr bwMode="auto">
          <a:xfrm>
            <a:off x="6543676" y="5738814"/>
            <a:ext cx="1166813" cy="48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fontScale="77500" lnSpcReduction="20000"/>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defRPr/>
            </a:pPr>
            <a:r>
              <a:rPr lang="en-US" altLang="zh-CN" sz="1600" smtClean="0">
                <a:latin typeface="+mn-lt"/>
                <a:ea typeface="+mn-ea"/>
                <a:cs typeface="+mn-ea"/>
                <a:sym typeface="+mn-lt"/>
              </a:rPr>
              <a:t>30</a:t>
            </a:r>
            <a:r>
              <a:rPr lang="zh-CN" altLang="en-US" sz="1600" smtClean="0">
                <a:latin typeface="+mn-lt"/>
                <a:ea typeface="+mn-ea"/>
                <a:cs typeface="+mn-ea"/>
                <a:sym typeface="+mn-lt"/>
              </a:rPr>
              <a:t>秒</a:t>
            </a:r>
            <a:r>
              <a:rPr lang="en-US" altLang="zh-CN" sz="1600" smtClean="0">
                <a:latin typeface="+mn-lt"/>
                <a:ea typeface="+mn-ea"/>
                <a:cs typeface="+mn-ea"/>
                <a:sym typeface="+mn-lt"/>
              </a:rPr>
              <a:t>——“</a:t>
            </a:r>
            <a:r>
              <a:rPr lang="zh-CN" altLang="en-US" sz="1600" smtClean="0">
                <a:latin typeface="+mn-lt"/>
                <a:ea typeface="+mn-ea"/>
                <a:cs typeface="+mn-ea"/>
                <a:sym typeface="+mn-lt"/>
              </a:rPr>
              <a:t>阿斯综合症”发作</a:t>
            </a:r>
            <a:endParaRPr lang="zh-CN" altLang="en-US" sz="1600">
              <a:latin typeface="+mn-lt"/>
              <a:ea typeface="+mn-ea"/>
              <a:cs typeface="+mn-ea"/>
              <a:sym typeface="+mn-lt"/>
            </a:endParaRPr>
          </a:p>
        </p:txBody>
      </p:sp>
      <p:sp>
        <p:nvSpPr>
          <p:cNvPr id="52" name="MH_SubTitle_1"/>
          <p:cNvSpPr txBox="1">
            <a:spLocks noChangeArrowheads="1"/>
          </p:cNvSpPr>
          <p:nvPr>
            <p:custDataLst>
              <p:tags r:id="rId40"/>
            </p:custDataLst>
          </p:nvPr>
        </p:nvSpPr>
        <p:spPr bwMode="auto">
          <a:xfrm>
            <a:off x="6418263" y="2135189"/>
            <a:ext cx="1166812" cy="48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fontScale="70000" lnSpcReduction="20000"/>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defRPr/>
            </a:pPr>
            <a:r>
              <a:rPr lang="zh-CN" altLang="en-US" sz="1600" smtClean="0">
                <a:latin typeface="+mn-lt"/>
                <a:ea typeface="+mn-ea"/>
                <a:cs typeface="+mn-ea"/>
                <a:sym typeface="+mn-lt"/>
              </a:rPr>
              <a:t>早评估病情、早呼救、早到达</a:t>
            </a:r>
            <a:endParaRPr lang="zh-CN" altLang="en-US" sz="1600" dirty="0">
              <a:latin typeface="+mn-lt"/>
              <a:ea typeface="+mn-ea"/>
              <a:cs typeface="+mn-ea"/>
              <a:sym typeface="+mn-lt"/>
            </a:endParaRPr>
          </a:p>
        </p:txBody>
      </p:sp>
      <p:sp>
        <p:nvSpPr>
          <p:cNvPr id="53" name="MH_SubTitle_2"/>
          <p:cNvSpPr txBox="1">
            <a:spLocks noChangeArrowheads="1"/>
          </p:cNvSpPr>
          <p:nvPr>
            <p:custDataLst>
              <p:tags r:id="rId41"/>
            </p:custDataLst>
          </p:nvPr>
        </p:nvSpPr>
        <p:spPr bwMode="auto">
          <a:xfrm>
            <a:off x="7902576" y="3435351"/>
            <a:ext cx="1166813" cy="48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fontScale="70000" lnSpcReduction="20000"/>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defRPr/>
            </a:pPr>
            <a:r>
              <a:rPr lang="zh-CN" altLang="en-US" sz="1600" smtClean="0">
                <a:latin typeface="+mn-lt"/>
                <a:ea typeface="+mn-ea"/>
                <a:cs typeface="+mn-ea"/>
                <a:sym typeface="+mn-lt"/>
              </a:rPr>
              <a:t>心搏骤停的严重后果以秒计算</a:t>
            </a:r>
            <a:endParaRPr lang="zh-CN" altLang="en-US" sz="1600">
              <a:latin typeface="+mn-lt"/>
              <a:ea typeface="+mn-ea"/>
              <a:cs typeface="+mn-ea"/>
              <a:sym typeface="+mn-lt"/>
            </a:endParaRPr>
          </a:p>
        </p:txBody>
      </p:sp>
      <p:sp>
        <p:nvSpPr>
          <p:cNvPr id="54" name="MH_SubTitle_3"/>
          <p:cNvSpPr txBox="1">
            <a:spLocks noChangeArrowheads="1"/>
          </p:cNvSpPr>
          <p:nvPr>
            <p:custDataLst>
              <p:tags r:id="rId42"/>
            </p:custDataLst>
          </p:nvPr>
        </p:nvSpPr>
        <p:spPr bwMode="auto">
          <a:xfrm>
            <a:off x="7708900" y="4622801"/>
            <a:ext cx="1168400" cy="48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fontScale="70000" lnSpcReduction="20000"/>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defRPr/>
            </a:pPr>
            <a:r>
              <a:rPr lang="en-US" altLang="zh-CN" sz="1600" smtClean="0">
                <a:latin typeface="+mn-lt"/>
                <a:ea typeface="+mn-ea"/>
                <a:cs typeface="+mn-ea"/>
                <a:sym typeface="+mn-lt"/>
              </a:rPr>
              <a:t>10</a:t>
            </a:r>
            <a:r>
              <a:rPr lang="zh-CN" altLang="en-US" sz="1600" smtClean="0">
                <a:latin typeface="+mn-lt"/>
                <a:ea typeface="+mn-ea"/>
                <a:cs typeface="+mn-ea"/>
                <a:sym typeface="+mn-lt"/>
              </a:rPr>
              <a:t>秒</a:t>
            </a:r>
            <a:r>
              <a:rPr lang="en-US" altLang="zh-CN" sz="1600" smtClean="0">
                <a:latin typeface="+mn-lt"/>
                <a:ea typeface="+mn-ea"/>
                <a:cs typeface="+mn-ea"/>
                <a:sym typeface="+mn-lt"/>
              </a:rPr>
              <a:t>——</a:t>
            </a:r>
            <a:r>
              <a:rPr lang="zh-CN" altLang="en-US" sz="1600" smtClean="0">
                <a:latin typeface="+mn-lt"/>
                <a:ea typeface="+mn-ea"/>
                <a:cs typeface="+mn-ea"/>
                <a:sym typeface="+mn-lt"/>
              </a:rPr>
              <a:t>意识丧失、突然倒地</a:t>
            </a:r>
            <a:endParaRPr lang="zh-CN" altLang="en-US" sz="1600">
              <a:latin typeface="+mn-lt"/>
              <a:ea typeface="+mn-ea"/>
              <a:cs typeface="+mn-ea"/>
              <a:sym typeface="+mn-lt"/>
            </a:endParaRPr>
          </a:p>
        </p:txBody>
      </p:sp>
    </p:spTree>
    <p:custDataLst>
      <p:tags r:id="rId1"/>
    </p:custDataLst>
    <p:extLst>
      <p:ext uri="{BB962C8B-B14F-4D97-AF65-F5344CB8AC3E}">
        <p14:creationId xmlns:p14="http://schemas.microsoft.com/office/powerpoint/2010/main" val="3282806419"/>
      </p:ext>
    </p:extLst>
  </p:cSld>
  <p:clrMapOvr>
    <a:masterClrMapping/>
  </p:clrMapOvr>
  <mc:AlternateContent xmlns:mc="http://schemas.openxmlformats.org/markup-compatibility/2006" xmlns:p14="http://schemas.microsoft.com/office/powerpoint/2010/main">
    <mc:Choice Requires="p14">
      <p:transition spd="slow" p14:dur="1500" advTm="5000">
        <p:random/>
      </p:transition>
    </mc:Choice>
    <mc:Fallback xmlns="">
      <p:transition spd="slow"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1000"/>
                                        <p:tgtEl>
                                          <p:spTgt spid="14"/>
                                        </p:tgtEl>
                                      </p:cBhvr>
                                    </p:animEffect>
                                    <p:anim calcmode="lin" valueType="num">
                                      <p:cBhvr>
                                        <p:cTn id="13" dur="1000" fill="hold"/>
                                        <p:tgtEl>
                                          <p:spTgt spid="14"/>
                                        </p:tgtEl>
                                        <p:attrNameLst>
                                          <p:attrName>ppt_x</p:attrName>
                                        </p:attrNameLst>
                                      </p:cBhvr>
                                      <p:tavLst>
                                        <p:tav tm="0">
                                          <p:val>
                                            <p:strVal val="#ppt_x"/>
                                          </p:val>
                                        </p:tav>
                                        <p:tav tm="100000">
                                          <p:val>
                                            <p:strVal val="#ppt_x"/>
                                          </p:val>
                                        </p:tav>
                                      </p:tavLst>
                                    </p:anim>
                                    <p:anim calcmode="lin" valueType="num">
                                      <p:cBhvr>
                                        <p:cTn id="14" dur="1000" fill="hold"/>
                                        <p:tgtEl>
                                          <p:spTgt spid="14"/>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1000"/>
                                        <p:tgtEl>
                                          <p:spTgt spid="3"/>
                                        </p:tgtEl>
                                      </p:cBhvr>
                                    </p:animEffect>
                                    <p:anim calcmode="lin" valueType="num">
                                      <p:cBhvr>
                                        <p:cTn id="18" dur="1000" fill="hold"/>
                                        <p:tgtEl>
                                          <p:spTgt spid="3"/>
                                        </p:tgtEl>
                                        <p:attrNameLst>
                                          <p:attrName>ppt_x</p:attrName>
                                        </p:attrNameLst>
                                      </p:cBhvr>
                                      <p:tavLst>
                                        <p:tav tm="0">
                                          <p:val>
                                            <p:strVal val="#ppt_x"/>
                                          </p:val>
                                        </p:tav>
                                        <p:tav tm="100000">
                                          <p:val>
                                            <p:strVal val="#ppt_x"/>
                                          </p:val>
                                        </p:tav>
                                      </p:tavLst>
                                    </p:anim>
                                    <p:anim calcmode="lin" valueType="num">
                                      <p:cBhvr>
                                        <p:cTn id="19" dur="1000" fill="hold"/>
                                        <p:tgtEl>
                                          <p:spTgt spid="3"/>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1000"/>
                                        <p:tgtEl>
                                          <p:spTgt spid="4"/>
                                        </p:tgtEl>
                                      </p:cBhvr>
                                    </p:animEffect>
                                    <p:anim calcmode="lin" valueType="num">
                                      <p:cBhvr>
                                        <p:cTn id="23" dur="1000" fill="hold"/>
                                        <p:tgtEl>
                                          <p:spTgt spid="4"/>
                                        </p:tgtEl>
                                        <p:attrNameLst>
                                          <p:attrName>ppt_x</p:attrName>
                                        </p:attrNameLst>
                                      </p:cBhvr>
                                      <p:tavLst>
                                        <p:tav tm="0">
                                          <p:val>
                                            <p:strVal val="#ppt_x"/>
                                          </p:val>
                                        </p:tav>
                                        <p:tav tm="100000">
                                          <p:val>
                                            <p:strVal val="#ppt_x"/>
                                          </p:val>
                                        </p:tav>
                                      </p:tavLst>
                                    </p:anim>
                                    <p:anim calcmode="lin" valueType="num">
                                      <p:cBhvr>
                                        <p:cTn id="24" dur="1000" fill="hold"/>
                                        <p:tgtEl>
                                          <p:spTgt spid="4"/>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1000"/>
                                        <p:tgtEl>
                                          <p:spTgt spid="5"/>
                                        </p:tgtEl>
                                      </p:cBhvr>
                                    </p:animEffect>
                                    <p:anim calcmode="lin" valueType="num">
                                      <p:cBhvr>
                                        <p:cTn id="28" dur="1000" fill="hold"/>
                                        <p:tgtEl>
                                          <p:spTgt spid="5"/>
                                        </p:tgtEl>
                                        <p:attrNameLst>
                                          <p:attrName>ppt_x</p:attrName>
                                        </p:attrNameLst>
                                      </p:cBhvr>
                                      <p:tavLst>
                                        <p:tav tm="0">
                                          <p:val>
                                            <p:strVal val="#ppt_x"/>
                                          </p:val>
                                        </p:tav>
                                        <p:tav tm="100000">
                                          <p:val>
                                            <p:strVal val="#ppt_x"/>
                                          </p:val>
                                        </p:tav>
                                      </p:tavLst>
                                    </p:anim>
                                    <p:anim calcmode="lin" valueType="num">
                                      <p:cBhvr>
                                        <p:cTn id="29" dur="1000" fill="hold"/>
                                        <p:tgtEl>
                                          <p:spTgt spid="5"/>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fade">
                                      <p:cBhvr>
                                        <p:cTn id="32" dur="1000"/>
                                        <p:tgtEl>
                                          <p:spTgt spid="6"/>
                                        </p:tgtEl>
                                      </p:cBhvr>
                                    </p:animEffect>
                                    <p:anim calcmode="lin" valueType="num">
                                      <p:cBhvr>
                                        <p:cTn id="33" dur="1000" fill="hold"/>
                                        <p:tgtEl>
                                          <p:spTgt spid="6"/>
                                        </p:tgtEl>
                                        <p:attrNameLst>
                                          <p:attrName>ppt_x</p:attrName>
                                        </p:attrNameLst>
                                      </p:cBhvr>
                                      <p:tavLst>
                                        <p:tav tm="0">
                                          <p:val>
                                            <p:strVal val="#ppt_x"/>
                                          </p:val>
                                        </p:tav>
                                        <p:tav tm="100000">
                                          <p:val>
                                            <p:strVal val="#ppt_x"/>
                                          </p:val>
                                        </p:tav>
                                      </p:tavLst>
                                    </p:anim>
                                    <p:anim calcmode="lin" valueType="num">
                                      <p:cBhvr>
                                        <p:cTn id="34" dur="1000" fill="hold"/>
                                        <p:tgtEl>
                                          <p:spTgt spid="6"/>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fade">
                                      <p:cBhvr>
                                        <p:cTn id="37" dur="1000"/>
                                        <p:tgtEl>
                                          <p:spTgt spid="7"/>
                                        </p:tgtEl>
                                      </p:cBhvr>
                                    </p:animEffect>
                                    <p:anim calcmode="lin" valueType="num">
                                      <p:cBhvr>
                                        <p:cTn id="38" dur="1000" fill="hold"/>
                                        <p:tgtEl>
                                          <p:spTgt spid="7"/>
                                        </p:tgtEl>
                                        <p:attrNameLst>
                                          <p:attrName>ppt_x</p:attrName>
                                        </p:attrNameLst>
                                      </p:cBhvr>
                                      <p:tavLst>
                                        <p:tav tm="0">
                                          <p:val>
                                            <p:strVal val="#ppt_x"/>
                                          </p:val>
                                        </p:tav>
                                        <p:tav tm="100000">
                                          <p:val>
                                            <p:strVal val="#ppt_x"/>
                                          </p:val>
                                        </p:tav>
                                      </p:tavLst>
                                    </p:anim>
                                    <p:anim calcmode="lin" valueType="num">
                                      <p:cBhvr>
                                        <p:cTn id="39" dur="1000" fill="hold"/>
                                        <p:tgtEl>
                                          <p:spTgt spid="7"/>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fade">
                                      <p:cBhvr>
                                        <p:cTn id="42" dur="1000"/>
                                        <p:tgtEl>
                                          <p:spTgt spid="8"/>
                                        </p:tgtEl>
                                      </p:cBhvr>
                                    </p:animEffect>
                                    <p:anim calcmode="lin" valueType="num">
                                      <p:cBhvr>
                                        <p:cTn id="43" dur="1000" fill="hold"/>
                                        <p:tgtEl>
                                          <p:spTgt spid="8"/>
                                        </p:tgtEl>
                                        <p:attrNameLst>
                                          <p:attrName>ppt_x</p:attrName>
                                        </p:attrNameLst>
                                      </p:cBhvr>
                                      <p:tavLst>
                                        <p:tav tm="0">
                                          <p:val>
                                            <p:strVal val="#ppt_x"/>
                                          </p:val>
                                        </p:tav>
                                        <p:tav tm="100000">
                                          <p:val>
                                            <p:strVal val="#ppt_x"/>
                                          </p:val>
                                        </p:tav>
                                      </p:tavLst>
                                    </p:anim>
                                    <p:anim calcmode="lin" valueType="num">
                                      <p:cBhvr>
                                        <p:cTn id="44" dur="1000" fill="hold"/>
                                        <p:tgtEl>
                                          <p:spTgt spid="8"/>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9"/>
                                        </p:tgtEl>
                                        <p:attrNameLst>
                                          <p:attrName>style.visibility</p:attrName>
                                        </p:attrNameLst>
                                      </p:cBhvr>
                                      <p:to>
                                        <p:strVal val="visible"/>
                                      </p:to>
                                    </p:set>
                                    <p:animEffect transition="in" filter="fade">
                                      <p:cBhvr>
                                        <p:cTn id="47" dur="1000"/>
                                        <p:tgtEl>
                                          <p:spTgt spid="9"/>
                                        </p:tgtEl>
                                      </p:cBhvr>
                                    </p:animEffect>
                                    <p:anim calcmode="lin" valueType="num">
                                      <p:cBhvr>
                                        <p:cTn id="48" dur="1000" fill="hold"/>
                                        <p:tgtEl>
                                          <p:spTgt spid="9"/>
                                        </p:tgtEl>
                                        <p:attrNameLst>
                                          <p:attrName>ppt_x</p:attrName>
                                        </p:attrNameLst>
                                      </p:cBhvr>
                                      <p:tavLst>
                                        <p:tav tm="0">
                                          <p:val>
                                            <p:strVal val="#ppt_x"/>
                                          </p:val>
                                        </p:tav>
                                        <p:tav tm="100000">
                                          <p:val>
                                            <p:strVal val="#ppt_x"/>
                                          </p:val>
                                        </p:tav>
                                      </p:tavLst>
                                    </p:anim>
                                    <p:anim calcmode="lin" valueType="num">
                                      <p:cBhvr>
                                        <p:cTn id="49" dur="1000" fill="hold"/>
                                        <p:tgtEl>
                                          <p:spTgt spid="9"/>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10"/>
                                        </p:tgtEl>
                                        <p:attrNameLst>
                                          <p:attrName>style.visibility</p:attrName>
                                        </p:attrNameLst>
                                      </p:cBhvr>
                                      <p:to>
                                        <p:strVal val="visible"/>
                                      </p:to>
                                    </p:set>
                                    <p:animEffect transition="in" filter="fade">
                                      <p:cBhvr>
                                        <p:cTn id="52" dur="1000"/>
                                        <p:tgtEl>
                                          <p:spTgt spid="10"/>
                                        </p:tgtEl>
                                      </p:cBhvr>
                                    </p:animEffect>
                                    <p:anim calcmode="lin" valueType="num">
                                      <p:cBhvr>
                                        <p:cTn id="53" dur="1000" fill="hold"/>
                                        <p:tgtEl>
                                          <p:spTgt spid="10"/>
                                        </p:tgtEl>
                                        <p:attrNameLst>
                                          <p:attrName>ppt_x</p:attrName>
                                        </p:attrNameLst>
                                      </p:cBhvr>
                                      <p:tavLst>
                                        <p:tav tm="0">
                                          <p:val>
                                            <p:strVal val="#ppt_x"/>
                                          </p:val>
                                        </p:tav>
                                        <p:tav tm="100000">
                                          <p:val>
                                            <p:strVal val="#ppt_x"/>
                                          </p:val>
                                        </p:tav>
                                      </p:tavLst>
                                    </p:anim>
                                    <p:anim calcmode="lin" valueType="num">
                                      <p:cBhvr>
                                        <p:cTn id="54" dur="1000" fill="hold"/>
                                        <p:tgtEl>
                                          <p:spTgt spid="10"/>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11"/>
                                        </p:tgtEl>
                                        <p:attrNameLst>
                                          <p:attrName>style.visibility</p:attrName>
                                        </p:attrNameLst>
                                      </p:cBhvr>
                                      <p:to>
                                        <p:strVal val="visible"/>
                                      </p:to>
                                    </p:set>
                                    <p:animEffect transition="in" filter="fade">
                                      <p:cBhvr>
                                        <p:cTn id="57" dur="1000"/>
                                        <p:tgtEl>
                                          <p:spTgt spid="11"/>
                                        </p:tgtEl>
                                      </p:cBhvr>
                                    </p:animEffect>
                                    <p:anim calcmode="lin" valueType="num">
                                      <p:cBhvr>
                                        <p:cTn id="58" dur="1000" fill="hold"/>
                                        <p:tgtEl>
                                          <p:spTgt spid="11"/>
                                        </p:tgtEl>
                                        <p:attrNameLst>
                                          <p:attrName>ppt_x</p:attrName>
                                        </p:attrNameLst>
                                      </p:cBhvr>
                                      <p:tavLst>
                                        <p:tav tm="0">
                                          <p:val>
                                            <p:strVal val="#ppt_x"/>
                                          </p:val>
                                        </p:tav>
                                        <p:tav tm="100000">
                                          <p:val>
                                            <p:strVal val="#ppt_x"/>
                                          </p:val>
                                        </p:tav>
                                      </p:tavLst>
                                    </p:anim>
                                    <p:anim calcmode="lin" valueType="num">
                                      <p:cBhvr>
                                        <p:cTn id="59" dur="1000" fill="hold"/>
                                        <p:tgtEl>
                                          <p:spTgt spid="11"/>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12"/>
                                        </p:tgtEl>
                                        <p:attrNameLst>
                                          <p:attrName>style.visibility</p:attrName>
                                        </p:attrNameLst>
                                      </p:cBhvr>
                                      <p:to>
                                        <p:strVal val="visible"/>
                                      </p:to>
                                    </p:set>
                                    <p:animEffect transition="in" filter="fade">
                                      <p:cBhvr>
                                        <p:cTn id="62" dur="1000"/>
                                        <p:tgtEl>
                                          <p:spTgt spid="12"/>
                                        </p:tgtEl>
                                      </p:cBhvr>
                                    </p:animEffect>
                                    <p:anim calcmode="lin" valueType="num">
                                      <p:cBhvr>
                                        <p:cTn id="63" dur="1000" fill="hold"/>
                                        <p:tgtEl>
                                          <p:spTgt spid="12"/>
                                        </p:tgtEl>
                                        <p:attrNameLst>
                                          <p:attrName>ppt_x</p:attrName>
                                        </p:attrNameLst>
                                      </p:cBhvr>
                                      <p:tavLst>
                                        <p:tav tm="0">
                                          <p:val>
                                            <p:strVal val="#ppt_x"/>
                                          </p:val>
                                        </p:tav>
                                        <p:tav tm="100000">
                                          <p:val>
                                            <p:strVal val="#ppt_x"/>
                                          </p:val>
                                        </p:tav>
                                      </p:tavLst>
                                    </p:anim>
                                    <p:anim calcmode="lin" valueType="num">
                                      <p:cBhvr>
                                        <p:cTn id="64" dur="1000" fill="hold"/>
                                        <p:tgtEl>
                                          <p:spTgt spid="12"/>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15"/>
                                        </p:tgtEl>
                                        <p:attrNameLst>
                                          <p:attrName>style.visibility</p:attrName>
                                        </p:attrNameLst>
                                      </p:cBhvr>
                                      <p:to>
                                        <p:strVal val="visible"/>
                                      </p:to>
                                    </p:set>
                                    <p:animEffect transition="in" filter="fade">
                                      <p:cBhvr>
                                        <p:cTn id="67" dur="1000"/>
                                        <p:tgtEl>
                                          <p:spTgt spid="15"/>
                                        </p:tgtEl>
                                      </p:cBhvr>
                                    </p:animEffect>
                                    <p:anim calcmode="lin" valueType="num">
                                      <p:cBhvr>
                                        <p:cTn id="68" dur="1000" fill="hold"/>
                                        <p:tgtEl>
                                          <p:spTgt spid="15"/>
                                        </p:tgtEl>
                                        <p:attrNameLst>
                                          <p:attrName>ppt_x</p:attrName>
                                        </p:attrNameLst>
                                      </p:cBhvr>
                                      <p:tavLst>
                                        <p:tav tm="0">
                                          <p:val>
                                            <p:strVal val="#ppt_x"/>
                                          </p:val>
                                        </p:tav>
                                        <p:tav tm="100000">
                                          <p:val>
                                            <p:strVal val="#ppt_x"/>
                                          </p:val>
                                        </p:tav>
                                      </p:tavLst>
                                    </p:anim>
                                    <p:anim calcmode="lin" valueType="num">
                                      <p:cBhvr>
                                        <p:cTn id="69" dur="1000" fill="hold"/>
                                        <p:tgtEl>
                                          <p:spTgt spid="15"/>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16"/>
                                        </p:tgtEl>
                                        <p:attrNameLst>
                                          <p:attrName>style.visibility</p:attrName>
                                        </p:attrNameLst>
                                      </p:cBhvr>
                                      <p:to>
                                        <p:strVal val="visible"/>
                                      </p:to>
                                    </p:set>
                                    <p:animEffect transition="in" filter="fade">
                                      <p:cBhvr>
                                        <p:cTn id="72" dur="1000"/>
                                        <p:tgtEl>
                                          <p:spTgt spid="16"/>
                                        </p:tgtEl>
                                      </p:cBhvr>
                                    </p:animEffect>
                                    <p:anim calcmode="lin" valueType="num">
                                      <p:cBhvr>
                                        <p:cTn id="73" dur="1000" fill="hold"/>
                                        <p:tgtEl>
                                          <p:spTgt spid="16"/>
                                        </p:tgtEl>
                                        <p:attrNameLst>
                                          <p:attrName>ppt_x</p:attrName>
                                        </p:attrNameLst>
                                      </p:cBhvr>
                                      <p:tavLst>
                                        <p:tav tm="0">
                                          <p:val>
                                            <p:strVal val="#ppt_x"/>
                                          </p:val>
                                        </p:tav>
                                        <p:tav tm="100000">
                                          <p:val>
                                            <p:strVal val="#ppt_x"/>
                                          </p:val>
                                        </p:tav>
                                      </p:tavLst>
                                    </p:anim>
                                    <p:anim calcmode="lin" valueType="num">
                                      <p:cBhvr>
                                        <p:cTn id="74" dur="1000" fill="hold"/>
                                        <p:tgtEl>
                                          <p:spTgt spid="16"/>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0"/>
                                  </p:stCondLst>
                                  <p:childTnLst>
                                    <p:set>
                                      <p:cBhvr>
                                        <p:cTn id="76" dur="1" fill="hold">
                                          <p:stCondLst>
                                            <p:cond delay="0"/>
                                          </p:stCondLst>
                                        </p:cTn>
                                        <p:tgtEl>
                                          <p:spTgt spid="17"/>
                                        </p:tgtEl>
                                        <p:attrNameLst>
                                          <p:attrName>style.visibility</p:attrName>
                                        </p:attrNameLst>
                                      </p:cBhvr>
                                      <p:to>
                                        <p:strVal val="visible"/>
                                      </p:to>
                                    </p:set>
                                    <p:animEffect transition="in" filter="fade">
                                      <p:cBhvr>
                                        <p:cTn id="77" dur="1000"/>
                                        <p:tgtEl>
                                          <p:spTgt spid="17"/>
                                        </p:tgtEl>
                                      </p:cBhvr>
                                    </p:animEffect>
                                    <p:anim calcmode="lin" valueType="num">
                                      <p:cBhvr>
                                        <p:cTn id="78" dur="1000" fill="hold"/>
                                        <p:tgtEl>
                                          <p:spTgt spid="17"/>
                                        </p:tgtEl>
                                        <p:attrNameLst>
                                          <p:attrName>ppt_x</p:attrName>
                                        </p:attrNameLst>
                                      </p:cBhvr>
                                      <p:tavLst>
                                        <p:tav tm="0">
                                          <p:val>
                                            <p:strVal val="#ppt_x"/>
                                          </p:val>
                                        </p:tav>
                                        <p:tav tm="100000">
                                          <p:val>
                                            <p:strVal val="#ppt_x"/>
                                          </p:val>
                                        </p:tav>
                                      </p:tavLst>
                                    </p:anim>
                                    <p:anim calcmode="lin" valueType="num">
                                      <p:cBhvr>
                                        <p:cTn id="79" dur="1000" fill="hold"/>
                                        <p:tgtEl>
                                          <p:spTgt spid="17"/>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0"/>
                                  </p:stCondLst>
                                  <p:childTnLst>
                                    <p:set>
                                      <p:cBhvr>
                                        <p:cTn id="81" dur="1" fill="hold">
                                          <p:stCondLst>
                                            <p:cond delay="0"/>
                                          </p:stCondLst>
                                        </p:cTn>
                                        <p:tgtEl>
                                          <p:spTgt spid="18"/>
                                        </p:tgtEl>
                                        <p:attrNameLst>
                                          <p:attrName>style.visibility</p:attrName>
                                        </p:attrNameLst>
                                      </p:cBhvr>
                                      <p:to>
                                        <p:strVal val="visible"/>
                                      </p:to>
                                    </p:set>
                                    <p:animEffect transition="in" filter="fade">
                                      <p:cBhvr>
                                        <p:cTn id="82" dur="1000"/>
                                        <p:tgtEl>
                                          <p:spTgt spid="18"/>
                                        </p:tgtEl>
                                      </p:cBhvr>
                                    </p:animEffect>
                                    <p:anim calcmode="lin" valueType="num">
                                      <p:cBhvr>
                                        <p:cTn id="83" dur="1000" fill="hold"/>
                                        <p:tgtEl>
                                          <p:spTgt spid="18"/>
                                        </p:tgtEl>
                                        <p:attrNameLst>
                                          <p:attrName>ppt_x</p:attrName>
                                        </p:attrNameLst>
                                      </p:cBhvr>
                                      <p:tavLst>
                                        <p:tav tm="0">
                                          <p:val>
                                            <p:strVal val="#ppt_x"/>
                                          </p:val>
                                        </p:tav>
                                        <p:tav tm="100000">
                                          <p:val>
                                            <p:strVal val="#ppt_x"/>
                                          </p:val>
                                        </p:tav>
                                      </p:tavLst>
                                    </p:anim>
                                    <p:anim calcmode="lin" valueType="num">
                                      <p:cBhvr>
                                        <p:cTn id="84" dur="1000" fill="hold"/>
                                        <p:tgtEl>
                                          <p:spTgt spid="18"/>
                                        </p:tgtEl>
                                        <p:attrNameLst>
                                          <p:attrName>ppt_y</p:attrName>
                                        </p:attrNameLst>
                                      </p:cBhvr>
                                      <p:tavLst>
                                        <p:tav tm="0">
                                          <p:val>
                                            <p:strVal val="#ppt_y+.1"/>
                                          </p:val>
                                        </p:tav>
                                        <p:tav tm="100000">
                                          <p:val>
                                            <p:strVal val="#ppt_y"/>
                                          </p:val>
                                        </p:tav>
                                      </p:tavLst>
                                    </p:anim>
                                  </p:childTnLst>
                                </p:cTn>
                              </p:par>
                              <p:par>
                                <p:cTn id="85" presetID="42" presetClass="entr" presetSubtype="0" fill="hold" grpId="0" nodeType="withEffect">
                                  <p:stCondLst>
                                    <p:cond delay="0"/>
                                  </p:stCondLst>
                                  <p:childTnLst>
                                    <p:set>
                                      <p:cBhvr>
                                        <p:cTn id="86" dur="1" fill="hold">
                                          <p:stCondLst>
                                            <p:cond delay="0"/>
                                          </p:stCondLst>
                                        </p:cTn>
                                        <p:tgtEl>
                                          <p:spTgt spid="2067"/>
                                        </p:tgtEl>
                                        <p:attrNameLst>
                                          <p:attrName>style.visibility</p:attrName>
                                        </p:attrNameLst>
                                      </p:cBhvr>
                                      <p:to>
                                        <p:strVal val="visible"/>
                                      </p:to>
                                    </p:set>
                                    <p:animEffect transition="in" filter="fade">
                                      <p:cBhvr>
                                        <p:cTn id="87" dur="1000"/>
                                        <p:tgtEl>
                                          <p:spTgt spid="2067"/>
                                        </p:tgtEl>
                                      </p:cBhvr>
                                    </p:animEffect>
                                    <p:anim calcmode="lin" valueType="num">
                                      <p:cBhvr>
                                        <p:cTn id="88" dur="1000" fill="hold"/>
                                        <p:tgtEl>
                                          <p:spTgt spid="2067"/>
                                        </p:tgtEl>
                                        <p:attrNameLst>
                                          <p:attrName>ppt_x</p:attrName>
                                        </p:attrNameLst>
                                      </p:cBhvr>
                                      <p:tavLst>
                                        <p:tav tm="0">
                                          <p:val>
                                            <p:strVal val="#ppt_x"/>
                                          </p:val>
                                        </p:tav>
                                        <p:tav tm="100000">
                                          <p:val>
                                            <p:strVal val="#ppt_x"/>
                                          </p:val>
                                        </p:tav>
                                      </p:tavLst>
                                    </p:anim>
                                    <p:anim calcmode="lin" valueType="num">
                                      <p:cBhvr>
                                        <p:cTn id="89" dur="1000" fill="hold"/>
                                        <p:tgtEl>
                                          <p:spTgt spid="2067"/>
                                        </p:tgtEl>
                                        <p:attrNameLst>
                                          <p:attrName>ppt_y</p:attrName>
                                        </p:attrNameLst>
                                      </p:cBhvr>
                                      <p:tavLst>
                                        <p:tav tm="0">
                                          <p:val>
                                            <p:strVal val="#ppt_y+.1"/>
                                          </p:val>
                                        </p:tav>
                                        <p:tav tm="100000">
                                          <p:val>
                                            <p:strVal val="#ppt_y"/>
                                          </p:val>
                                        </p:tav>
                                      </p:tavLst>
                                    </p:anim>
                                  </p:childTnLst>
                                </p:cTn>
                              </p:par>
                              <p:par>
                                <p:cTn id="90" presetID="42" presetClass="entr" presetSubtype="0" fill="hold" grpId="0" nodeType="withEffect">
                                  <p:stCondLst>
                                    <p:cond delay="0"/>
                                  </p:stCondLst>
                                  <p:childTnLst>
                                    <p:set>
                                      <p:cBhvr>
                                        <p:cTn id="91" dur="1" fill="hold">
                                          <p:stCondLst>
                                            <p:cond delay="0"/>
                                          </p:stCondLst>
                                        </p:cTn>
                                        <p:tgtEl>
                                          <p:spTgt spid="2068"/>
                                        </p:tgtEl>
                                        <p:attrNameLst>
                                          <p:attrName>style.visibility</p:attrName>
                                        </p:attrNameLst>
                                      </p:cBhvr>
                                      <p:to>
                                        <p:strVal val="visible"/>
                                      </p:to>
                                    </p:set>
                                    <p:animEffect transition="in" filter="fade">
                                      <p:cBhvr>
                                        <p:cTn id="92" dur="1000"/>
                                        <p:tgtEl>
                                          <p:spTgt spid="2068"/>
                                        </p:tgtEl>
                                      </p:cBhvr>
                                    </p:animEffect>
                                    <p:anim calcmode="lin" valueType="num">
                                      <p:cBhvr>
                                        <p:cTn id="93" dur="1000" fill="hold"/>
                                        <p:tgtEl>
                                          <p:spTgt spid="2068"/>
                                        </p:tgtEl>
                                        <p:attrNameLst>
                                          <p:attrName>ppt_x</p:attrName>
                                        </p:attrNameLst>
                                      </p:cBhvr>
                                      <p:tavLst>
                                        <p:tav tm="0">
                                          <p:val>
                                            <p:strVal val="#ppt_x"/>
                                          </p:val>
                                        </p:tav>
                                        <p:tav tm="100000">
                                          <p:val>
                                            <p:strVal val="#ppt_x"/>
                                          </p:val>
                                        </p:tav>
                                      </p:tavLst>
                                    </p:anim>
                                    <p:anim calcmode="lin" valueType="num">
                                      <p:cBhvr>
                                        <p:cTn id="94" dur="1000" fill="hold"/>
                                        <p:tgtEl>
                                          <p:spTgt spid="2068"/>
                                        </p:tgtEl>
                                        <p:attrNameLst>
                                          <p:attrName>ppt_y</p:attrName>
                                        </p:attrNameLst>
                                      </p:cBhvr>
                                      <p:tavLst>
                                        <p:tav tm="0">
                                          <p:val>
                                            <p:strVal val="#ppt_y+.1"/>
                                          </p:val>
                                        </p:tav>
                                        <p:tav tm="100000">
                                          <p:val>
                                            <p:strVal val="#ppt_y"/>
                                          </p:val>
                                        </p:tav>
                                      </p:tavLst>
                                    </p:anim>
                                  </p:childTnLst>
                                </p:cTn>
                              </p:par>
                              <p:par>
                                <p:cTn id="95" presetID="42" presetClass="entr" presetSubtype="0" fill="hold" grpId="0" nodeType="withEffect">
                                  <p:stCondLst>
                                    <p:cond delay="0"/>
                                  </p:stCondLst>
                                  <p:childTnLst>
                                    <p:set>
                                      <p:cBhvr>
                                        <p:cTn id="96" dur="1" fill="hold">
                                          <p:stCondLst>
                                            <p:cond delay="0"/>
                                          </p:stCondLst>
                                        </p:cTn>
                                        <p:tgtEl>
                                          <p:spTgt spid="2069"/>
                                        </p:tgtEl>
                                        <p:attrNameLst>
                                          <p:attrName>style.visibility</p:attrName>
                                        </p:attrNameLst>
                                      </p:cBhvr>
                                      <p:to>
                                        <p:strVal val="visible"/>
                                      </p:to>
                                    </p:set>
                                    <p:animEffect transition="in" filter="fade">
                                      <p:cBhvr>
                                        <p:cTn id="97" dur="1000"/>
                                        <p:tgtEl>
                                          <p:spTgt spid="2069"/>
                                        </p:tgtEl>
                                      </p:cBhvr>
                                    </p:animEffect>
                                    <p:anim calcmode="lin" valueType="num">
                                      <p:cBhvr>
                                        <p:cTn id="98" dur="1000" fill="hold"/>
                                        <p:tgtEl>
                                          <p:spTgt spid="2069"/>
                                        </p:tgtEl>
                                        <p:attrNameLst>
                                          <p:attrName>ppt_x</p:attrName>
                                        </p:attrNameLst>
                                      </p:cBhvr>
                                      <p:tavLst>
                                        <p:tav tm="0">
                                          <p:val>
                                            <p:strVal val="#ppt_x"/>
                                          </p:val>
                                        </p:tav>
                                        <p:tav tm="100000">
                                          <p:val>
                                            <p:strVal val="#ppt_x"/>
                                          </p:val>
                                        </p:tav>
                                      </p:tavLst>
                                    </p:anim>
                                    <p:anim calcmode="lin" valueType="num">
                                      <p:cBhvr>
                                        <p:cTn id="99" dur="1000" fill="hold"/>
                                        <p:tgtEl>
                                          <p:spTgt spid="2069"/>
                                        </p:tgtEl>
                                        <p:attrNameLst>
                                          <p:attrName>ppt_y</p:attrName>
                                        </p:attrNameLst>
                                      </p:cBhvr>
                                      <p:tavLst>
                                        <p:tav tm="0">
                                          <p:val>
                                            <p:strVal val="#ppt_y+.1"/>
                                          </p:val>
                                        </p:tav>
                                        <p:tav tm="100000">
                                          <p:val>
                                            <p:strVal val="#ppt_y"/>
                                          </p:val>
                                        </p:tav>
                                      </p:tavLst>
                                    </p:anim>
                                  </p:childTnLst>
                                </p:cTn>
                              </p:par>
                              <p:par>
                                <p:cTn id="100" presetID="42" presetClass="entr" presetSubtype="0" fill="hold" grpId="0" nodeType="withEffect">
                                  <p:stCondLst>
                                    <p:cond delay="0"/>
                                  </p:stCondLst>
                                  <p:childTnLst>
                                    <p:set>
                                      <p:cBhvr>
                                        <p:cTn id="101" dur="1" fill="hold">
                                          <p:stCondLst>
                                            <p:cond delay="0"/>
                                          </p:stCondLst>
                                        </p:cTn>
                                        <p:tgtEl>
                                          <p:spTgt spid="2070"/>
                                        </p:tgtEl>
                                        <p:attrNameLst>
                                          <p:attrName>style.visibility</p:attrName>
                                        </p:attrNameLst>
                                      </p:cBhvr>
                                      <p:to>
                                        <p:strVal val="visible"/>
                                      </p:to>
                                    </p:set>
                                    <p:animEffect transition="in" filter="fade">
                                      <p:cBhvr>
                                        <p:cTn id="102" dur="1000"/>
                                        <p:tgtEl>
                                          <p:spTgt spid="2070"/>
                                        </p:tgtEl>
                                      </p:cBhvr>
                                    </p:animEffect>
                                    <p:anim calcmode="lin" valueType="num">
                                      <p:cBhvr>
                                        <p:cTn id="103" dur="1000" fill="hold"/>
                                        <p:tgtEl>
                                          <p:spTgt spid="2070"/>
                                        </p:tgtEl>
                                        <p:attrNameLst>
                                          <p:attrName>ppt_x</p:attrName>
                                        </p:attrNameLst>
                                      </p:cBhvr>
                                      <p:tavLst>
                                        <p:tav tm="0">
                                          <p:val>
                                            <p:strVal val="#ppt_x"/>
                                          </p:val>
                                        </p:tav>
                                        <p:tav tm="100000">
                                          <p:val>
                                            <p:strVal val="#ppt_x"/>
                                          </p:val>
                                        </p:tav>
                                      </p:tavLst>
                                    </p:anim>
                                    <p:anim calcmode="lin" valueType="num">
                                      <p:cBhvr>
                                        <p:cTn id="104" dur="1000" fill="hold"/>
                                        <p:tgtEl>
                                          <p:spTgt spid="2070"/>
                                        </p:tgtEl>
                                        <p:attrNameLst>
                                          <p:attrName>ppt_y</p:attrName>
                                        </p:attrNameLst>
                                      </p:cBhvr>
                                      <p:tavLst>
                                        <p:tav tm="0">
                                          <p:val>
                                            <p:strVal val="#ppt_y+.1"/>
                                          </p:val>
                                        </p:tav>
                                        <p:tav tm="100000">
                                          <p:val>
                                            <p:strVal val="#ppt_y"/>
                                          </p:val>
                                        </p:tav>
                                      </p:tavLst>
                                    </p:anim>
                                  </p:childTnLst>
                                </p:cTn>
                              </p:par>
                              <p:par>
                                <p:cTn id="105" presetID="42" presetClass="entr" presetSubtype="0" fill="hold" grpId="0" nodeType="withEffect">
                                  <p:stCondLst>
                                    <p:cond delay="0"/>
                                  </p:stCondLst>
                                  <p:childTnLst>
                                    <p:set>
                                      <p:cBhvr>
                                        <p:cTn id="106" dur="1" fill="hold">
                                          <p:stCondLst>
                                            <p:cond delay="0"/>
                                          </p:stCondLst>
                                        </p:cTn>
                                        <p:tgtEl>
                                          <p:spTgt spid="2071"/>
                                        </p:tgtEl>
                                        <p:attrNameLst>
                                          <p:attrName>style.visibility</p:attrName>
                                        </p:attrNameLst>
                                      </p:cBhvr>
                                      <p:to>
                                        <p:strVal val="visible"/>
                                      </p:to>
                                    </p:set>
                                    <p:animEffect transition="in" filter="fade">
                                      <p:cBhvr>
                                        <p:cTn id="107" dur="1000"/>
                                        <p:tgtEl>
                                          <p:spTgt spid="2071"/>
                                        </p:tgtEl>
                                      </p:cBhvr>
                                    </p:animEffect>
                                    <p:anim calcmode="lin" valueType="num">
                                      <p:cBhvr>
                                        <p:cTn id="108" dur="1000" fill="hold"/>
                                        <p:tgtEl>
                                          <p:spTgt spid="2071"/>
                                        </p:tgtEl>
                                        <p:attrNameLst>
                                          <p:attrName>ppt_x</p:attrName>
                                        </p:attrNameLst>
                                      </p:cBhvr>
                                      <p:tavLst>
                                        <p:tav tm="0">
                                          <p:val>
                                            <p:strVal val="#ppt_x"/>
                                          </p:val>
                                        </p:tav>
                                        <p:tav tm="100000">
                                          <p:val>
                                            <p:strVal val="#ppt_x"/>
                                          </p:val>
                                        </p:tav>
                                      </p:tavLst>
                                    </p:anim>
                                    <p:anim calcmode="lin" valueType="num">
                                      <p:cBhvr>
                                        <p:cTn id="109" dur="1000" fill="hold"/>
                                        <p:tgtEl>
                                          <p:spTgt spid="2071"/>
                                        </p:tgtEl>
                                        <p:attrNameLst>
                                          <p:attrName>ppt_y</p:attrName>
                                        </p:attrNameLst>
                                      </p:cBhvr>
                                      <p:tavLst>
                                        <p:tav tm="0">
                                          <p:val>
                                            <p:strVal val="#ppt_y+.1"/>
                                          </p:val>
                                        </p:tav>
                                        <p:tav tm="100000">
                                          <p:val>
                                            <p:strVal val="#ppt_y"/>
                                          </p:val>
                                        </p:tav>
                                      </p:tavLst>
                                    </p:anim>
                                  </p:childTnLst>
                                </p:cTn>
                              </p:par>
                              <p:par>
                                <p:cTn id="110" presetID="42" presetClass="entr" presetSubtype="0" fill="hold" grpId="0" nodeType="withEffect">
                                  <p:stCondLst>
                                    <p:cond delay="0"/>
                                  </p:stCondLst>
                                  <p:childTnLst>
                                    <p:set>
                                      <p:cBhvr>
                                        <p:cTn id="111" dur="1" fill="hold">
                                          <p:stCondLst>
                                            <p:cond delay="0"/>
                                          </p:stCondLst>
                                        </p:cTn>
                                        <p:tgtEl>
                                          <p:spTgt spid="2072"/>
                                        </p:tgtEl>
                                        <p:attrNameLst>
                                          <p:attrName>style.visibility</p:attrName>
                                        </p:attrNameLst>
                                      </p:cBhvr>
                                      <p:to>
                                        <p:strVal val="visible"/>
                                      </p:to>
                                    </p:set>
                                    <p:animEffect transition="in" filter="fade">
                                      <p:cBhvr>
                                        <p:cTn id="112" dur="1000"/>
                                        <p:tgtEl>
                                          <p:spTgt spid="2072"/>
                                        </p:tgtEl>
                                      </p:cBhvr>
                                    </p:animEffect>
                                    <p:anim calcmode="lin" valueType="num">
                                      <p:cBhvr>
                                        <p:cTn id="113" dur="1000" fill="hold"/>
                                        <p:tgtEl>
                                          <p:spTgt spid="2072"/>
                                        </p:tgtEl>
                                        <p:attrNameLst>
                                          <p:attrName>ppt_x</p:attrName>
                                        </p:attrNameLst>
                                      </p:cBhvr>
                                      <p:tavLst>
                                        <p:tav tm="0">
                                          <p:val>
                                            <p:strVal val="#ppt_x"/>
                                          </p:val>
                                        </p:tav>
                                        <p:tav tm="100000">
                                          <p:val>
                                            <p:strVal val="#ppt_x"/>
                                          </p:val>
                                        </p:tav>
                                      </p:tavLst>
                                    </p:anim>
                                    <p:anim calcmode="lin" valueType="num">
                                      <p:cBhvr>
                                        <p:cTn id="114" dur="1000" fill="hold"/>
                                        <p:tgtEl>
                                          <p:spTgt spid="2072"/>
                                        </p:tgtEl>
                                        <p:attrNameLst>
                                          <p:attrName>ppt_y</p:attrName>
                                        </p:attrNameLst>
                                      </p:cBhvr>
                                      <p:tavLst>
                                        <p:tav tm="0">
                                          <p:val>
                                            <p:strVal val="#ppt_y+.1"/>
                                          </p:val>
                                        </p:tav>
                                        <p:tav tm="100000">
                                          <p:val>
                                            <p:strVal val="#ppt_y"/>
                                          </p:val>
                                        </p:tav>
                                      </p:tavLst>
                                    </p:anim>
                                  </p:childTnLst>
                                </p:cTn>
                              </p:par>
                              <p:par>
                                <p:cTn id="115" presetID="42" presetClass="entr" presetSubtype="0" fill="hold" grpId="0" nodeType="withEffect">
                                  <p:stCondLst>
                                    <p:cond delay="0"/>
                                  </p:stCondLst>
                                  <p:childTnLst>
                                    <p:set>
                                      <p:cBhvr>
                                        <p:cTn id="116" dur="1" fill="hold">
                                          <p:stCondLst>
                                            <p:cond delay="0"/>
                                          </p:stCondLst>
                                        </p:cTn>
                                        <p:tgtEl>
                                          <p:spTgt spid="2073"/>
                                        </p:tgtEl>
                                        <p:attrNameLst>
                                          <p:attrName>style.visibility</p:attrName>
                                        </p:attrNameLst>
                                      </p:cBhvr>
                                      <p:to>
                                        <p:strVal val="visible"/>
                                      </p:to>
                                    </p:set>
                                    <p:animEffect transition="in" filter="fade">
                                      <p:cBhvr>
                                        <p:cTn id="117" dur="1000"/>
                                        <p:tgtEl>
                                          <p:spTgt spid="2073"/>
                                        </p:tgtEl>
                                      </p:cBhvr>
                                    </p:animEffect>
                                    <p:anim calcmode="lin" valueType="num">
                                      <p:cBhvr>
                                        <p:cTn id="118" dur="1000" fill="hold"/>
                                        <p:tgtEl>
                                          <p:spTgt spid="2073"/>
                                        </p:tgtEl>
                                        <p:attrNameLst>
                                          <p:attrName>ppt_x</p:attrName>
                                        </p:attrNameLst>
                                      </p:cBhvr>
                                      <p:tavLst>
                                        <p:tav tm="0">
                                          <p:val>
                                            <p:strVal val="#ppt_x"/>
                                          </p:val>
                                        </p:tav>
                                        <p:tav tm="100000">
                                          <p:val>
                                            <p:strVal val="#ppt_x"/>
                                          </p:val>
                                        </p:tav>
                                      </p:tavLst>
                                    </p:anim>
                                    <p:anim calcmode="lin" valueType="num">
                                      <p:cBhvr>
                                        <p:cTn id="119" dur="1000" fill="hold"/>
                                        <p:tgtEl>
                                          <p:spTgt spid="2073"/>
                                        </p:tgtEl>
                                        <p:attrNameLst>
                                          <p:attrName>ppt_y</p:attrName>
                                        </p:attrNameLst>
                                      </p:cBhvr>
                                      <p:tavLst>
                                        <p:tav tm="0">
                                          <p:val>
                                            <p:strVal val="#ppt_y+.1"/>
                                          </p:val>
                                        </p:tav>
                                        <p:tav tm="100000">
                                          <p:val>
                                            <p:strVal val="#ppt_y"/>
                                          </p:val>
                                        </p:tav>
                                      </p:tavLst>
                                    </p:anim>
                                  </p:childTnLst>
                                </p:cTn>
                              </p:par>
                              <p:par>
                                <p:cTn id="120" presetID="42" presetClass="entr" presetSubtype="0" fill="hold" grpId="0" nodeType="withEffect">
                                  <p:stCondLst>
                                    <p:cond delay="0"/>
                                  </p:stCondLst>
                                  <p:childTnLst>
                                    <p:set>
                                      <p:cBhvr>
                                        <p:cTn id="121" dur="1" fill="hold">
                                          <p:stCondLst>
                                            <p:cond delay="0"/>
                                          </p:stCondLst>
                                        </p:cTn>
                                        <p:tgtEl>
                                          <p:spTgt spid="2074"/>
                                        </p:tgtEl>
                                        <p:attrNameLst>
                                          <p:attrName>style.visibility</p:attrName>
                                        </p:attrNameLst>
                                      </p:cBhvr>
                                      <p:to>
                                        <p:strVal val="visible"/>
                                      </p:to>
                                    </p:set>
                                    <p:animEffect transition="in" filter="fade">
                                      <p:cBhvr>
                                        <p:cTn id="122" dur="1000"/>
                                        <p:tgtEl>
                                          <p:spTgt spid="2074"/>
                                        </p:tgtEl>
                                      </p:cBhvr>
                                    </p:animEffect>
                                    <p:anim calcmode="lin" valueType="num">
                                      <p:cBhvr>
                                        <p:cTn id="123" dur="1000" fill="hold"/>
                                        <p:tgtEl>
                                          <p:spTgt spid="2074"/>
                                        </p:tgtEl>
                                        <p:attrNameLst>
                                          <p:attrName>ppt_x</p:attrName>
                                        </p:attrNameLst>
                                      </p:cBhvr>
                                      <p:tavLst>
                                        <p:tav tm="0">
                                          <p:val>
                                            <p:strVal val="#ppt_x"/>
                                          </p:val>
                                        </p:tav>
                                        <p:tav tm="100000">
                                          <p:val>
                                            <p:strVal val="#ppt_x"/>
                                          </p:val>
                                        </p:tav>
                                      </p:tavLst>
                                    </p:anim>
                                    <p:anim calcmode="lin" valueType="num">
                                      <p:cBhvr>
                                        <p:cTn id="124" dur="1000" fill="hold"/>
                                        <p:tgtEl>
                                          <p:spTgt spid="2074"/>
                                        </p:tgtEl>
                                        <p:attrNameLst>
                                          <p:attrName>ppt_y</p:attrName>
                                        </p:attrNameLst>
                                      </p:cBhvr>
                                      <p:tavLst>
                                        <p:tav tm="0">
                                          <p:val>
                                            <p:strVal val="#ppt_y+.1"/>
                                          </p:val>
                                        </p:tav>
                                        <p:tav tm="100000">
                                          <p:val>
                                            <p:strVal val="#ppt_y"/>
                                          </p:val>
                                        </p:tav>
                                      </p:tavLst>
                                    </p:anim>
                                  </p:childTnLst>
                                </p:cTn>
                              </p:par>
                              <p:par>
                                <p:cTn id="125" presetID="42" presetClass="entr" presetSubtype="0" fill="hold" grpId="0" nodeType="withEffect">
                                  <p:stCondLst>
                                    <p:cond delay="0"/>
                                  </p:stCondLst>
                                  <p:childTnLst>
                                    <p:set>
                                      <p:cBhvr>
                                        <p:cTn id="126" dur="1" fill="hold">
                                          <p:stCondLst>
                                            <p:cond delay="0"/>
                                          </p:stCondLst>
                                        </p:cTn>
                                        <p:tgtEl>
                                          <p:spTgt spid="2075"/>
                                        </p:tgtEl>
                                        <p:attrNameLst>
                                          <p:attrName>style.visibility</p:attrName>
                                        </p:attrNameLst>
                                      </p:cBhvr>
                                      <p:to>
                                        <p:strVal val="visible"/>
                                      </p:to>
                                    </p:set>
                                    <p:animEffect transition="in" filter="fade">
                                      <p:cBhvr>
                                        <p:cTn id="127" dur="1000"/>
                                        <p:tgtEl>
                                          <p:spTgt spid="2075"/>
                                        </p:tgtEl>
                                      </p:cBhvr>
                                    </p:animEffect>
                                    <p:anim calcmode="lin" valueType="num">
                                      <p:cBhvr>
                                        <p:cTn id="128" dur="1000" fill="hold"/>
                                        <p:tgtEl>
                                          <p:spTgt spid="2075"/>
                                        </p:tgtEl>
                                        <p:attrNameLst>
                                          <p:attrName>ppt_x</p:attrName>
                                        </p:attrNameLst>
                                      </p:cBhvr>
                                      <p:tavLst>
                                        <p:tav tm="0">
                                          <p:val>
                                            <p:strVal val="#ppt_x"/>
                                          </p:val>
                                        </p:tav>
                                        <p:tav tm="100000">
                                          <p:val>
                                            <p:strVal val="#ppt_x"/>
                                          </p:val>
                                        </p:tav>
                                      </p:tavLst>
                                    </p:anim>
                                    <p:anim calcmode="lin" valueType="num">
                                      <p:cBhvr>
                                        <p:cTn id="129" dur="1000" fill="hold"/>
                                        <p:tgtEl>
                                          <p:spTgt spid="2075"/>
                                        </p:tgtEl>
                                        <p:attrNameLst>
                                          <p:attrName>ppt_y</p:attrName>
                                        </p:attrNameLst>
                                      </p:cBhvr>
                                      <p:tavLst>
                                        <p:tav tm="0">
                                          <p:val>
                                            <p:strVal val="#ppt_y+.1"/>
                                          </p:val>
                                        </p:tav>
                                        <p:tav tm="100000">
                                          <p:val>
                                            <p:strVal val="#ppt_y"/>
                                          </p:val>
                                        </p:tav>
                                      </p:tavLst>
                                    </p:anim>
                                  </p:childTnLst>
                                </p:cTn>
                              </p:par>
                              <p:par>
                                <p:cTn id="130" presetID="42" presetClass="entr" presetSubtype="0" fill="hold" grpId="0" nodeType="withEffect">
                                  <p:stCondLst>
                                    <p:cond delay="0"/>
                                  </p:stCondLst>
                                  <p:childTnLst>
                                    <p:set>
                                      <p:cBhvr>
                                        <p:cTn id="131" dur="1" fill="hold">
                                          <p:stCondLst>
                                            <p:cond delay="0"/>
                                          </p:stCondLst>
                                        </p:cTn>
                                        <p:tgtEl>
                                          <p:spTgt spid="2076"/>
                                        </p:tgtEl>
                                        <p:attrNameLst>
                                          <p:attrName>style.visibility</p:attrName>
                                        </p:attrNameLst>
                                      </p:cBhvr>
                                      <p:to>
                                        <p:strVal val="visible"/>
                                      </p:to>
                                    </p:set>
                                    <p:animEffect transition="in" filter="fade">
                                      <p:cBhvr>
                                        <p:cTn id="132" dur="1000"/>
                                        <p:tgtEl>
                                          <p:spTgt spid="2076"/>
                                        </p:tgtEl>
                                      </p:cBhvr>
                                    </p:animEffect>
                                    <p:anim calcmode="lin" valueType="num">
                                      <p:cBhvr>
                                        <p:cTn id="133" dur="1000" fill="hold"/>
                                        <p:tgtEl>
                                          <p:spTgt spid="2076"/>
                                        </p:tgtEl>
                                        <p:attrNameLst>
                                          <p:attrName>ppt_x</p:attrName>
                                        </p:attrNameLst>
                                      </p:cBhvr>
                                      <p:tavLst>
                                        <p:tav tm="0">
                                          <p:val>
                                            <p:strVal val="#ppt_x"/>
                                          </p:val>
                                        </p:tav>
                                        <p:tav tm="100000">
                                          <p:val>
                                            <p:strVal val="#ppt_x"/>
                                          </p:val>
                                        </p:tav>
                                      </p:tavLst>
                                    </p:anim>
                                    <p:anim calcmode="lin" valueType="num">
                                      <p:cBhvr>
                                        <p:cTn id="134" dur="1000" fill="hold"/>
                                        <p:tgtEl>
                                          <p:spTgt spid="2076"/>
                                        </p:tgtEl>
                                        <p:attrNameLst>
                                          <p:attrName>ppt_y</p:attrName>
                                        </p:attrNameLst>
                                      </p:cBhvr>
                                      <p:tavLst>
                                        <p:tav tm="0">
                                          <p:val>
                                            <p:strVal val="#ppt_y+.1"/>
                                          </p:val>
                                        </p:tav>
                                        <p:tav tm="100000">
                                          <p:val>
                                            <p:strVal val="#ppt_y"/>
                                          </p:val>
                                        </p:tav>
                                      </p:tavLst>
                                    </p:anim>
                                  </p:childTnLst>
                                </p:cTn>
                              </p:par>
                              <p:par>
                                <p:cTn id="135" presetID="42" presetClass="entr" presetSubtype="0" fill="hold" grpId="0" nodeType="withEffect">
                                  <p:stCondLst>
                                    <p:cond delay="0"/>
                                  </p:stCondLst>
                                  <p:childTnLst>
                                    <p:set>
                                      <p:cBhvr>
                                        <p:cTn id="136" dur="1" fill="hold">
                                          <p:stCondLst>
                                            <p:cond delay="0"/>
                                          </p:stCondLst>
                                        </p:cTn>
                                        <p:tgtEl>
                                          <p:spTgt spid="2077"/>
                                        </p:tgtEl>
                                        <p:attrNameLst>
                                          <p:attrName>style.visibility</p:attrName>
                                        </p:attrNameLst>
                                      </p:cBhvr>
                                      <p:to>
                                        <p:strVal val="visible"/>
                                      </p:to>
                                    </p:set>
                                    <p:animEffect transition="in" filter="fade">
                                      <p:cBhvr>
                                        <p:cTn id="137" dur="1000"/>
                                        <p:tgtEl>
                                          <p:spTgt spid="2077"/>
                                        </p:tgtEl>
                                      </p:cBhvr>
                                    </p:animEffect>
                                    <p:anim calcmode="lin" valueType="num">
                                      <p:cBhvr>
                                        <p:cTn id="138" dur="1000" fill="hold"/>
                                        <p:tgtEl>
                                          <p:spTgt spid="2077"/>
                                        </p:tgtEl>
                                        <p:attrNameLst>
                                          <p:attrName>ppt_x</p:attrName>
                                        </p:attrNameLst>
                                      </p:cBhvr>
                                      <p:tavLst>
                                        <p:tav tm="0">
                                          <p:val>
                                            <p:strVal val="#ppt_x"/>
                                          </p:val>
                                        </p:tav>
                                        <p:tav tm="100000">
                                          <p:val>
                                            <p:strVal val="#ppt_x"/>
                                          </p:val>
                                        </p:tav>
                                      </p:tavLst>
                                    </p:anim>
                                    <p:anim calcmode="lin" valueType="num">
                                      <p:cBhvr>
                                        <p:cTn id="139" dur="1000" fill="hold"/>
                                        <p:tgtEl>
                                          <p:spTgt spid="2077"/>
                                        </p:tgtEl>
                                        <p:attrNameLst>
                                          <p:attrName>ppt_y</p:attrName>
                                        </p:attrNameLst>
                                      </p:cBhvr>
                                      <p:tavLst>
                                        <p:tav tm="0">
                                          <p:val>
                                            <p:strVal val="#ppt_y+.1"/>
                                          </p:val>
                                        </p:tav>
                                        <p:tav tm="100000">
                                          <p:val>
                                            <p:strVal val="#ppt_y"/>
                                          </p:val>
                                        </p:tav>
                                      </p:tavLst>
                                    </p:anim>
                                  </p:childTnLst>
                                </p:cTn>
                              </p:par>
                              <p:par>
                                <p:cTn id="140" presetID="42" presetClass="entr" presetSubtype="0" fill="hold" grpId="0" nodeType="withEffect">
                                  <p:stCondLst>
                                    <p:cond delay="0"/>
                                  </p:stCondLst>
                                  <p:childTnLst>
                                    <p:set>
                                      <p:cBhvr>
                                        <p:cTn id="141" dur="1" fill="hold">
                                          <p:stCondLst>
                                            <p:cond delay="0"/>
                                          </p:stCondLst>
                                        </p:cTn>
                                        <p:tgtEl>
                                          <p:spTgt spid="2078"/>
                                        </p:tgtEl>
                                        <p:attrNameLst>
                                          <p:attrName>style.visibility</p:attrName>
                                        </p:attrNameLst>
                                      </p:cBhvr>
                                      <p:to>
                                        <p:strVal val="visible"/>
                                      </p:to>
                                    </p:set>
                                    <p:animEffect transition="in" filter="fade">
                                      <p:cBhvr>
                                        <p:cTn id="142" dur="1000"/>
                                        <p:tgtEl>
                                          <p:spTgt spid="2078"/>
                                        </p:tgtEl>
                                      </p:cBhvr>
                                    </p:animEffect>
                                    <p:anim calcmode="lin" valueType="num">
                                      <p:cBhvr>
                                        <p:cTn id="143" dur="1000" fill="hold"/>
                                        <p:tgtEl>
                                          <p:spTgt spid="2078"/>
                                        </p:tgtEl>
                                        <p:attrNameLst>
                                          <p:attrName>ppt_x</p:attrName>
                                        </p:attrNameLst>
                                      </p:cBhvr>
                                      <p:tavLst>
                                        <p:tav tm="0">
                                          <p:val>
                                            <p:strVal val="#ppt_x"/>
                                          </p:val>
                                        </p:tav>
                                        <p:tav tm="100000">
                                          <p:val>
                                            <p:strVal val="#ppt_x"/>
                                          </p:val>
                                        </p:tav>
                                      </p:tavLst>
                                    </p:anim>
                                    <p:anim calcmode="lin" valueType="num">
                                      <p:cBhvr>
                                        <p:cTn id="144" dur="1000" fill="hold"/>
                                        <p:tgtEl>
                                          <p:spTgt spid="2078"/>
                                        </p:tgtEl>
                                        <p:attrNameLst>
                                          <p:attrName>ppt_y</p:attrName>
                                        </p:attrNameLst>
                                      </p:cBhvr>
                                      <p:tavLst>
                                        <p:tav tm="0">
                                          <p:val>
                                            <p:strVal val="#ppt_y+.1"/>
                                          </p:val>
                                        </p:tav>
                                        <p:tav tm="100000">
                                          <p:val>
                                            <p:strVal val="#ppt_y"/>
                                          </p:val>
                                        </p:tav>
                                      </p:tavLst>
                                    </p:anim>
                                  </p:childTnLst>
                                </p:cTn>
                              </p:par>
                              <p:par>
                                <p:cTn id="145" presetID="42" presetClass="entr" presetSubtype="0" fill="hold" grpId="0" nodeType="withEffect">
                                  <p:stCondLst>
                                    <p:cond delay="0"/>
                                  </p:stCondLst>
                                  <p:childTnLst>
                                    <p:set>
                                      <p:cBhvr>
                                        <p:cTn id="146" dur="1" fill="hold">
                                          <p:stCondLst>
                                            <p:cond delay="0"/>
                                          </p:stCondLst>
                                        </p:cTn>
                                        <p:tgtEl>
                                          <p:spTgt spid="2079"/>
                                        </p:tgtEl>
                                        <p:attrNameLst>
                                          <p:attrName>style.visibility</p:attrName>
                                        </p:attrNameLst>
                                      </p:cBhvr>
                                      <p:to>
                                        <p:strVal val="visible"/>
                                      </p:to>
                                    </p:set>
                                    <p:animEffect transition="in" filter="fade">
                                      <p:cBhvr>
                                        <p:cTn id="147" dur="1000"/>
                                        <p:tgtEl>
                                          <p:spTgt spid="2079"/>
                                        </p:tgtEl>
                                      </p:cBhvr>
                                    </p:animEffect>
                                    <p:anim calcmode="lin" valueType="num">
                                      <p:cBhvr>
                                        <p:cTn id="148" dur="1000" fill="hold"/>
                                        <p:tgtEl>
                                          <p:spTgt spid="2079"/>
                                        </p:tgtEl>
                                        <p:attrNameLst>
                                          <p:attrName>ppt_x</p:attrName>
                                        </p:attrNameLst>
                                      </p:cBhvr>
                                      <p:tavLst>
                                        <p:tav tm="0">
                                          <p:val>
                                            <p:strVal val="#ppt_x"/>
                                          </p:val>
                                        </p:tav>
                                        <p:tav tm="100000">
                                          <p:val>
                                            <p:strVal val="#ppt_x"/>
                                          </p:val>
                                        </p:tav>
                                      </p:tavLst>
                                    </p:anim>
                                    <p:anim calcmode="lin" valueType="num">
                                      <p:cBhvr>
                                        <p:cTn id="149" dur="1000" fill="hold"/>
                                        <p:tgtEl>
                                          <p:spTgt spid="2079"/>
                                        </p:tgtEl>
                                        <p:attrNameLst>
                                          <p:attrName>ppt_y</p:attrName>
                                        </p:attrNameLst>
                                      </p:cBhvr>
                                      <p:tavLst>
                                        <p:tav tm="0">
                                          <p:val>
                                            <p:strVal val="#ppt_y+.1"/>
                                          </p:val>
                                        </p:tav>
                                        <p:tav tm="100000">
                                          <p:val>
                                            <p:strVal val="#ppt_y"/>
                                          </p:val>
                                        </p:tav>
                                      </p:tavLst>
                                    </p:anim>
                                  </p:childTnLst>
                                </p:cTn>
                              </p:par>
                              <p:par>
                                <p:cTn id="150" presetID="42" presetClass="entr" presetSubtype="0" fill="hold" grpId="0" nodeType="withEffect">
                                  <p:stCondLst>
                                    <p:cond delay="0"/>
                                  </p:stCondLst>
                                  <p:childTnLst>
                                    <p:set>
                                      <p:cBhvr>
                                        <p:cTn id="151" dur="1" fill="hold">
                                          <p:stCondLst>
                                            <p:cond delay="0"/>
                                          </p:stCondLst>
                                        </p:cTn>
                                        <p:tgtEl>
                                          <p:spTgt spid="2080"/>
                                        </p:tgtEl>
                                        <p:attrNameLst>
                                          <p:attrName>style.visibility</p:attrName>
                                        </p:attrNameLst>
                                      </p:cBhvr>
                                      <p:to>
                                        <p:strVal val="visible"/>
                                      </p:to>
                                    </p:set>
                                    <p:animEffect transition="in" filter="fade">
                                      <p:cBhvr>
                                        <p:cTn id="152" dur="1000"/>
                                        <p:tgtEl>
                                          <p:spTgt spid="2080"/>
                                        </p:tgtEl>
                                      </p:cBhvr>
                                    </p:animEffect>
                                    <p:anim calcmode="lin" valueType="num">
                                      <p:cBhvr>
                                        <p:cTn id="153" dur="1000" fill="hold"/>
                                        <p:tgtEl>
                                          <p:spTgt spid="2080"/>
                                        </p:tgtEl>
                                        <p:attrNameLst>
                                          <p:attrName>ppt_x</p:attrName>
                                        </p:attrNameLst>
                                      </p:cBhvr>
                                      <p:tavLst>
                                        <p:tav tm="0">
                                          <p:val>
                                            <p:strVal val="#ppt_x"/>
                                          </p:val>
                                        </p:tav>
                                        <p:tav tm="100000">
                                          <p:val>
                                            <p:strVal val="#ppt_x"/>
                                          </p:val>
                                        </p:tav>
                                      </p:tavLst>
                                    </p:anim>
                                    <p:anim calcmode="lin" valueType="num">
                                      <p:cBhvr>
                                        <p:cTn id="154" dur="1000" fill="hold"/>
                                        <p:tgtEl>
                                          <p:spTgt spid="2080"/>
                                        </p:tgtEl>
                                        <p:attrNameLst>
                                          <p:attrName>ppt_y</p:attrName>
                                        </p:attrNameLst>
                                      </p:cBhvr>
                                      <p:tavLst>
                                        <p:tav tm="0">
                                          <p:val>
                                            <p:strVal val="#ppt_y+.1"/>
                                          </p:val>
                                        </p:tav>
                                        <p:tav tm="100000">
                                          <p:val>
                                            <p:strVal val="#ppt_y"/>
                                          </p:val>
                                        </p:tav>
                                      </p:tavLst>
                                    </p:anim>
                                  </p:childTnLst>
                                </p:cTn>
                              </p:par>
                              <p:par>
                                <p:cTn id="155" presetID="42" presetClass="entr" presetSubtype="0" fill="hold" grpId="0" nodeType="withEffect">
                                  <p:stCondLst>
                                    <p:cond delay="0"/>
                                  </p:stCondLst>
                                  <p:childTnLst>
                                    <p:set>
                                      <p:cBhvr>
                                        <p:cTn id="156" dur="1" fill="hold">
                                          <p:stCondLst>
                                            <p:cond delay="0"/>
                                          </p:stCondLst>
                                        </p:cTn>
                                        <p:tgtEl>
                                          <p:spTgt spid="2081"/>
                                        </p:tgtEl>
                                        <p:attrNameLst>
                                          <p:attrName>style.visibility</p:attrName>
                                        </p:attrNameLst>
                                      </p:cBhvr>
                                      <p:to>
                                        <p:strVal val="visible"/>
                                      </p:to>
                                    </p:set>
                                    <p:animEffect transition="in" filter="fade">
                                      <p:cBhvr>
                                        <p:cTn id="157" dur="1000"/>
                                        <p:tgtEl>
                                          <p:spTgt spid="2081"/>
                                        </p:tgtEl>
                                      </p:cBhvr>
                                    </p:animEffect>
                                    <p:anim calcmode="lin" valueType="num">
                                      <p:cBhvr>
                                        <p:cTn id="158" dur="1000" fill="hold"/>
                                        <p:tgtEl>
                                          <p:spTgt spid="2081"/>
                                        </p:tgtEl>
                                        <p:attrNameLst>
                                          <p:attrName>ppt_x</p:attrName>
                                        </p:attrNameLst>
                                      </p:cBhvr>
                                      <p:tavLst>
                                        <p:tav tm="0">
                                          <p:val>
                                            <p:strVal val="#ppt_x"/>
                                          </p:val>
                                        </p:tav>
                                        <p:tav tm="100000">
                                          <p:val>
                                            <p:strVal val="#ppt_x"/>
                                          </p:val>
                                        </p:tav>
                                      </p:tavLst>
                                    </p:anim>
                                    <p:anim calcmode="lin" valueType="num">
                                      <p:cBhvr>
                                        <p:cTn id="159" dur="1000" fill="hold"/>
                                        <p:tgtEl>
                                          <p:spTgt spid="2081"/>
                                        </p:tgtEl>
                                        <p:attrNameLst>
                                          <p:attrName>ppt_y</p:attrName>
                                        </p:attrNameLst>
                                      </p:cBhvr>
                                      <p:tavLst>
                                        <p:tav tm="0">
                                          <p:val>
                                            <p:strVal val="#ppt_y+.1"/>
                                          </p:val>
                                        </p:tav>
                                        <p:tav tm="100000">
                                          <p:val>
                                            <p:strVal val="#ppt_y"/>
                                          </p:val>
                                        </p:tav>
                                      </p:tavLst>
                                    </p:anim>
                                  </p:childTnLst>
                                </p:cTn>
                              </p:par>
                              <p:par>
                                <p:cTn id="160" presetID="42" presetClass="entr" presetSubtype="0" fill="hold" grpId="0" nodeType="withEffect">
                                  <p:stCondLst>
                                    <p:cond delay="0"/>
                                  </p:stCondLst>
                                  <p:childTnLst>
                                    <p:set>
                                      <p:cBhvr>
                                        <p:cTn id="161" dur="1" fill="hold">
                                          <p:stCondLst>
                                            <p:cond delay="0"/>
                                          </p:stCondLst>
                                        </p:cTn>
                                        <p:tgtEl>
                                          <p:spTgt spid="2082"/>
                                        </p:tgtEl>
                                        <p:attrNameLst>
                                          <p:attrName>style.visibility</p:attrName>
                                        </p:attrNameLst>
                                      </p:cBhvr>
                                      <p:to>
                                        <p:strVal val="visible"/>
                                      </p:to>
                                    </p:set>
                                    <p:animEffect transition="in" filter="fade">
                                      <p:cBhvr>
                                        <p:cTn id="162" dur="1000"/>
                                        <p:tgtEl>
                                          <p:spTgt spid="2082"/>
                                        </p:tgtEl>
                                      </p:cBhvr>
                                    </p:animEffect>
                                    <p:anim calcmode="lin" valueType="num">
                                      <p:cBhvr>
                                        <p:cTn id="163" dur="1000" fill="hold"/>
                                        <p:tgtEl>
                                          <p:spTgt spid="2082"/>
                                        </p:tgtEl>
                                        <p:attrNameLst>
                                          <p:attrName>ppt_x</p:attrName>
                                        </p:attrNameLst>
                                      </p:cBhvr>
                                      <p:tavLst>
                                        <p:tav tm="0">
                                          <p:val>
                                            <p:strVal val="#ppt_x"/>
                                          </p:val>
                                        </p:tav>
                                        <p:tav tm="100000">
                                          <p:val>
                                            <p:strVal val="#ppt_x"/>
                                          </p:val>
                                        </p:tav>
                                      </p:tavLst>
                                    </p:anim>
                                    <p:anim calcmode="lin" valueType="num">
                                      <p:cBhvr>
                                        <p:cTn id="164" dur="1000" fill="hold"/>
                                        <p:tgtEl>
                                          <p:spTgt spid="2082"/>
                                        </p:tgtEl>
                                        <p:attrNameLst>
                                          <p:attrName>ppt_y</p:attrName>
                                        </p:attrNameLst>
                                      </p:cBhvr>
                                      <p:tavLst>
                                        <p:tav tm="0">
                                          <p:val>
                                            <p:strVal val="#ppt_y+.1"/>
                                          </p:val>
                                        </p:tav>
                                        <p:tav tm="100000">
                                          <p:val>
                                            <p:strVal val="#ppt_y"/>
                                          </p:val>
                                        </p:tav>
                                      </p:tavLst>
                                    </p:anim>
                                  </p:childTnLst>
                                </p:cTn>
                              </p:par>
                              <p:par>
                                <p:cTn id="165" presetID="42" presetClass="entr" presetSubtype="0" fill="hold" grpId="0" nodeType="withEffect">
                                  <p:stCondLst>
                                    <p:cond delay="0"/>
                                  </p:stCondLst>
                                  <p:childTnLst>
                                    <p:set>
                                      <p:cBhvr>
                                        <p:cTn id="166" dur="1" fill="hold">
                                          <p:stCondLst>
                                            <p:cond delay="0"/>
                                          </p:stCondLst>
                                        </p:cTn>
                                        <p:tgtEl>
                                          <p:spTgt spid="43"/>
                                        </p:tgtEl>
                                        <p:attrNameLst>
                                          <p:attrName>style.visibility</p:attrName>
                                        </p:attrNameLst>
                                      </p:cBhvr>
                                      <p:to>
                                        <p:strVal val="visible"/>
                                      </p:to>
                                    </p:set>
                                    <p:animEffect transition="in" filter="fade">
                                      <p:cBhvr>
                                        <p:cTn id="167" dur="1000"/>
                                        <p:tgtEl>
                                          <p:spTgt spid="43"/>
                                        </p:tgtEl>
                                      </p:cBhvr>
                                    </p:animEffect>
                                    <p:anim calcmode="lin" valueType="num">
                                      <p:cBhvr>
                                        <p:cTn id="168" dur="1000" fill="hold"/>
                                        <p:tgtEl>
                                          <p:spTgt spid="43"/>
                                        </p:tgtEl>
                                        <p:attrNameLst>
                                          <p:attrName>ppt_x</p:attrName>
                                        </p:attrNameLst>
                                      </p:cBhvr>
                                      <p:tavLst>
                                        <p:tav tm="0">
                                          <p:val>
                                            <p:strVal val="#ppt_x"/>
                                          </p:val>
                                        </p:tav>
                                        <p:tav tm="100000">
                                          <p:val>
                                            <p:strVal val="#ppt_x"/>
                                          </p:val>
                                        </p:tav>
                                      </p:tavLst>
                                    </p:anim>
                                    <p:anim calcmode="lin" valueType="num">
                                      <p:cBhvr>
                                        <p:cTn id="169" dur="1000" fill="hold"/>
                                        <p:tgtEl>
                                          <p:spTgt spid="43"/>
                                        </p:tgtEl>
                                        <p:attrNameLst>
                                          <p:attrName>ppt_y</p:attrName>
                                        </p:attrNameLst>
                                      </p:cBhvr>
                                      <p:tavLst>
                                        <p:tav tm="0">
                                          <p:val>
                                            <p:strVal val="#ppt_y+.1"/>
                                          </p:val>
                                        </p:tav>
                                        <p:tav tm="100000">
                                          <p:val>
                                            <p:strVal val="#ppt_y"/>
                                          </p:val>
                                        </p:tav>
                                      </p:tavLst>
                                    </p:anim>
                                  </p:childTnLst>
                                </p:cTn>
                              </p:par>
                              <p:par>
                                <p:cTn id="170" presetID="42" presetClass="entr" presetSubtype="0" fill="hold" grpId="0" nodeType="withEffect">
                                  <p:stCondLst>
                                    <p:cond delay="0"/>
                                  </p:stCondLst>
                                  <p:childTnLst>
                                    <p:set>
                                      <p:cBhvr>
                                        <p:cTn id="171" dur="1" fill="hold">
                                          <p:stCondLst>
                                            <p:cond delay="0"/>
                                          </p:stCondLst>
                                        </p:cTn>
                                        <p:tgtEl>
                                          <p:spTgt spid="45"/>
                                        </p:tgtEl>
                                        <p:attrNameLst>
                                          <p:attrName>style.visibility</p:attrName>
                                        </p:attrNameLst>
                                      </p:cBhvr>
                                      <p:to>
                                        <p:strVal val="visible"/>
                                      </p:to>
                                    </p:set>
                                    <p:animEffect transition="in" filter="fade">
                                      <p:cBhvr>
                                        <p:cTn id="172" dur="1000"/>
                                        <p:tgtEl>
                                          <p:spTgt spid="45"/>
                                        </p:tgtEl>
                                      </p:cBhvr>
                                    </p:animEffect>
                                    <p:anim calcmode="lin" valueType="num">
                                      <p:cBhvr>
                                        <p:cTn id="173" dur="1000" fill="hold"/>
                                        <p:tgtEl>
                                          <p:spTgt spid="45"/>
                                        </p:tgtEl>
                                        <p:attrNameLst>
                                          <p:attrName>ppt_x</p:attrName>
                                        </p:attrNameLst>
                                      </p:cBhvr>
                                      <p:tavLst>
                                        <p:tav tm="0">
                                          <p:val>
                                            <p:strVal val="#ppt_x"/>
                                          </p:val>
                                        </p:tav>
                                        <p:tav tm="100000">
                                          <p:val>
                                            <p:strVal val="#ppt_x"/>
                                          </p:val>
                                        </p:tav>
                                      </p:tavLst>
                                    </p:anim>
                                    <p:anim calcmode="lin" valueType="num">
                                      <p:cBhvr>
                                        <p:cTn id="174" dur="1000" fill="hold"/>
                                        <p:tgtEl>
                                          <p:spTgt spid="45"/>
                                        </p:tgtEl>
                                        <p:attrNameLst>
                                          <p:attrName>ppt_y</p:attrName>
                                        </p:attrNameLst>
                                      </p:cBhvr>
                                      <p:tavLst>
                                        <p:tav tm="0">
                                          <p:val>
                                            <p:strVal val="#ppt_y+.1"/>
                                          </p:val>
                                        </p:tav>
                                        <p:tav tm="100000">
                                          <p:val>
                                            <p:strVal val="#ppt_y"/>
                                          </p:val>
                                        </p:tav>
                                      </p:tavLst>
                                    </p:anim>
                                  </p:childTnLst>
                                </p:cTn>
                              </p:par>
                              <p:par>
                                <p:cTn id="175" presetID="42" presetClass="entr" presetSubtype="0" fill="hold" grpId="0" nodeType="withEffect">
                                  <p:stCondLst>
                                    <p:cond delay="0"/>
                                  </p:stCondLst>
                                  <p:childTnLst>
                                    <p:set>
                                      <p:cBhvr>
                                        <p:cTn id="176" dur="1" fill="hold">
                                          <p:stCondLst>
                                            <p:cond delay="0"/>
                                          </p:stCondLst>
                                        </p:cTn>
                                        <p:tgtEl>
                                          <p:spTgt spid="47"/>
                                        </p:tgtEl>
                                        <p:attrNameLst>
                                          <p:attrName>style.visibility</p:attrName>
                                        </p:attrNameLst>
                                      </p:cBhvr>
                                      <p:to>
                                        <p:strVal val="visible"/>
                                      </p:to>
                                    </p:set>
                                    <p:animEffect transition="in" filter="fade">
                                      <p:cBhvr>
                                        <p:cTn id="177" dur="1000"/>
                                        <p:tgtEl>
                                          <p:spTgt spid="47"/>
                                        </p:tgtEl>
                                      </p:cBhvr>
                                    </p:animEffect>
                                    <p:anim calcmode="lin" valueType="num">
                                      <p:cBhvr>
                                        <p:cTn id="178" dur="1000" fill="hold"/>
                                        <p:tgtEl>
                                          <p:spTgt spid="47"/>
                                        </p:tgtEl>
                                        <p:attrNameLst>
                                          <p:attrName>ppt_x</p:attrName>
                                        </p:attrNameLst>
                                      </p:cBhvr>
                                      <p:tavLst>
                                        <p:tav tm="0">
                                          <p:val>
                                            <p:strVal val="#ppt_x"/>
                                          </p:val>
                                        </p:tav>
                                        <p:tav tm="100000">
                                          <p:val>
                                            <p:strVal val="#ppt_x"/>
                                          </p:val>
                                        </p:tav>
                                      </p:tavLst>
                                    </p:anim>
                                    <p:anim calcmode="lin" valueType="num">
                                      <p:cBhvr>
                                        <p:cTn id="179" dur="1000" fill="hold"/>
                                        <p:tgtEl>
                                          <p:spTgt spid="47"/>
                                        </p:tgtEl>
                                        <p:attrNameLst>
                                          <p:attrName>ppt_y</p:attrName>
                                        </p:attrNameLst>
                                      </p:cBhvr>
                                      <p:tavLst>
                                        <p:tav tm="0">
                                          <p:val>
                                            <p:strVal val="#ppt_y+.1"/>
                                          </p:val>
                                        </p:tav>
                                        <p:tav tm="100000">
                                          <p:val>
                                            <p:strVal val="#ppt_y"/>
                                          </p:val>
                                        </p:tav>
                                      </p:tavLst>
                                    </p:anim>
                                  </p:childTnLst>
                                </p:cTn>
                              </p:par>
                              <p:par>
                                <p:cTn id="180" presetID="42" presetClass="entr" presetSubtype="0" fill="hold" grpId="0" nodeType="withEffect">
                                  <p:stCondLst>
                                    <p:cond delay="0"/>
                                  </p:stCondLst>
                                  <p:childTnLst>
                                    <p:set>
                                      <p:cBhvr>
                                        <p:cTn id="181" dur="1" fill="hold">
                                          <p:stCondLst>
                                            <p:cond delay="0"/>
                                          </p:stCondLst>
                                        </p:cTn>
                                        <p:tgtEl>
                                          <p:spTgt spid="49"/>
                                        </p:tgtEl>
                                        <p:attrNameLst>
                                          <p:attrName>style.visibility</p:attrName>
                                        </p:attrNameLst>
                                      </p:cBhvr>
                                      <p:to>
                                        <p:strVal val="visible"/>
                                      </p:to>
                                    </p:set>
                                    <p:animEffect transition="in" filter="fade">
                                      <p:cBhvr>
                                        <p:cTn id="182" dur="1000"/>
                                        <p:tgtEl>
                                          <p:spTgt spid="49"/>
                                        </p:tgtEl>
                                      </p:cBhvr>
                                    </p:animEffect>
                                    <p:anim calcmode="lin" valueType="num">
                                      <p:cBhvr>
                                        <p:cTn id="183" dur="1000" fill="hold"/>
                                        <p:tgtEl>
                                          <p:spTgt spid="49"/>
                                        </p:tgtEl>
                                        <p:attrNameLst>
                                          <p:attrName>ppt_x</p:attrName>
                                        </p:attrNameLst>
                                      </p:cBhvr>
                                      <p:tavLst>
                                        <p:tav tm="0">
                                          <p:val>
                                            <p:strVal val="#ppt_x"/>
                                          </p:val>
                                        </p:tav>
                                        <p:tav tm="100000">
                                          <p:val>
                                            <p:strVal val="#ppt_x"/>
                                          </p:val>
                                        </p:tav>
                                      </p:tavLst>
                                    </p:anim>
                                    <p:anim calcmode="lin" valueType="num">
                                      <p:cBhvr>
                                        <p:cTn id="184" dur="1000" fill="hold"/>
                                        <p:tgtEl>
                                          <p:spTgt spid="49"/>
                                        </p:tgtEl>
                                        <p:attrNameLst>
                                          <p:attrName>ppt_y</p:attrName>
                                        </p:attrNameLst>
                                      </p:cBhvr>
                                      <p:tavLst>
                                        <p:tav tm="0">
                                          <p:val>
                                            <p:strVal val="#ppt_y+.1"/>
                                          </p:val>
                                        </p:tav>
                                        <p:tav tm="100000">
                                          <p:val>
                                            <p:strVal val="#ppt_y"/>
                                          </p:val>
                                        </p:tav>
                                      </p:tavLst>
                                    </p:anim>
                                  </p:childTnLst>
                                </p:cTn>
                              </p:par>
                              <p:par>
                                <p:cTn id="185" presetID="42" presetClass="entr" presetSubtype="0" fill="hold" grpId="0" nodeType="withEffect">
                                  <p:stCondLst>
                                    <p:cond delay="0"/>
                                  </p:stCondLst>
                                  <p:childTnLst>
                                    <p:set>
                                      <p:cBhvr>
                                        <p:cTn id="186" dur="1" fill="hold">
                                          <p:stCondLst>
                                            <p:cond delay="0"/>
                                          </p:stCondLst>
                                        </p:cTn>
                                        <p:tgtEl>
                                          <p:spTgt spid="51"/>
                                        </p:tgtEl>
                                        <p:attrNameLst>
                                          <p:attrName>style.visibility</p:attrName>
                                        </p:attrNameLst>
                                      </p:cBhvr>
                                      <p:to>
                                        <p:strVal val="visible"/>
                                      </p:to>
                                    </p:set>
                                    <p:animEffect transition="in" filter="fade">
                                      <p:cBhvr>
                                        <p:cTn id="187" dur="1000"/>
                                        <p:tgtEl>
                                          <p:spTgt spid="51"/>
                                        </p:tgtEl>
                                      </p:cBhvr>
                                    </p:animEffect>
                                    <p:anim calcmode="lin" valueType="num">
                                      <p:cBhvr>
                                        <p:cTn id="188" dur="1000" fill="hold"/>
                                        <p:tgtEl>
                                          <p:spTgt spid="51"/>
                                        </p:tgtEl>
                                        <p:attrNameLst>
                                          <p:attrName>ppt_x</p:attrName>
                                        </p:attrNameLst>
                                      </p:cBhvr>
                                      <p:tavLst>
                                        <p:tav tm="0">
                                          <p:val>
                                            <p:strVal val="#ppt_x"/>
                                          </p:val>
                                        </p:tav>
                                        <p:tav tm="100000">
                                          <p:val>
                                            <p:strVal val="#ppt_x"/>
                                          </p:val>
                                        </p:tav>
                                      </p:tavLst>
                                    </p:anim>
                                    <p:anim calcmode="lin" valueType="num">
                                      <p:cBhvr>
                                        <p:cTn id="189" dur="1000" fill="hold"/>
                                        <p:tgtEl>
                                          <p:spTgt spid="51"/>
                                        </p:tgtEl>
                                        <p:attrNameLst>
                                          <p:attrName>ppt_y</p:attrName>
                                        </p:attrNameLst>
                                      </p:cBhvr>
                                      <p:tavLst>
                                        <p:tav tm="0">
                                          <p:val>
                                            <p:strVal val="#ppt_y+.1"/>
                                          </p:val>
                                        </p:tav>
                                        <p:tav tm="100000">
                                          <p:val>
                                            <p:strVal val="#ppt_y"/>
                                          </p:val>
                                        </p:tav>
                                      </p:tavLst>
                                    </p:anim>
                                  </p:childTnLst>
                                </p:cTn>
                              </p:par>
                              <p:par>
                                <p:cTn id="190" presetID="42" presetClass="entr" presetSubtype="0" fill="hold" grpId="0" nodeType="withEffect">
                                  <p:stCondLst>
                                    <p:cond delay="0"/>
                                  </p:stCondLst>
                                  <p:childTnLst>
                                    <p:set>
                                      <p:cBhvr>
                                        <p:cTn id="191" dur="1" fill="hold">
                                          <p:stCondLst>
                                            <p:cond delay="0"/>
                                          </p:stCondLst>
                                        </p:cTn>
                                        <p:tgtEl>
                                          <p:spTgt spid="52"/>
                                        </p:tgtEl>
                                        <p:attrNameLst>
                                          <p:attrName>style.visibility</p:attrName>
                                        </p:attrNameLst>
                                      </p:cBhvr>
                                      <p:to>
                                        <p:strVal val="visible"/>
                                      </p:to>
                                    </p:set>
                                    <p:animEffect transition="in" filter="fade">
                                      <p:cBhvr>
                                        <p:cTn id="192" dur="1000"/>
                                        <p:tgtEl>
                                          <p:spTgt spid="52"/>
                                        </p:tgtEl>
                                      </p:cBhvr>
                                    </p:animEffect>
                                    <p:anim calcmode="lin" valueType="num">
                                      <p:cBhvr>
                                        <p:cTn id="193" dur="1000" fill="hold"/>
                                        <p:tgtEl>
                                          <p:spTgt spid="52"/>
                                        </p:tgtEl>
                                        <p:attrNameLst>
                                          <p:attrName>ppt_x</p:attrName>
                                        </p:attrNameLst>
                                      </p:cBhvr>
                                      <p:tavLst>
                                        <p:tav tm="0">
                                          <p:val>
                                            <p:strVal val="#ppt_x"/>
                                          </p:val>
                                        </p:tav>
                                        <p:tav tm="100000">
                                          <p:val>
                                            <p:strVal val="#ppt_x"/>
                                          </p:val>
                                        </p:tav>
                                      </p:tavLst>
                                    </p:anim>
                                    <p:anim calcmode="lin" valueType="num">
                                      <p:cBhvr>
                                        <p:cTn id="194" dur="1000" fill="hold"/>
                                        <p:tgtEl>
                                          <p:spTgt spid="52"/>
                                        </p:tgtEl>
                                        <p:attrNameLst>
                                          <p:attrName>ppt_y</p:attrName>
                                        </p:attrNameLst>
                                      </p:cBhvr>
                                      <p:tavLst>
                                        <p:tav tm="0">
                                          <p:val>
                                            <p:strVal val="#ppt_y+.1"/>
                                          </p:val>
                                        </p:tav>
                                        <p:tav tm="100000">
                                          <p:val>
                                            <p:strVal val="#ppt_y"/>
                                          </p:val>
                                        </p:tav>
                                      </p:tavLst>
                                    </p:anim>
                                  </p:childTnLst>
                                </p:cTn>
                              </p:par>
                              <p:par>
                                <p:cTn id="195" presetID="42" presetClass="entr" presetSubtype="0" fill="hold" grpId="0" nodeType="withEffect">
                                  <p:stCondLst>
                                    <p:cond delay="0"/>
                                  </p:stCondLst>
                                  <p:childTnLst>
                                    <p:set>
                                      <p:cBhvr>
                                        <p:cTn id="196" dur="1" fill="hold">
                                          <p:stCondLst>
                                            <p:cond delay="0"/>
                                          </p:stCondLst>
                                        </p:cTn>
                                        <p:tgtEl>
                                          <p:spTgt spid="53"/>
                                        </p:tgtEl>
                                        <p:attrNameLst>
                                          <p:attrName>style.visibility</p:attrName>
                                        </p:attrNameLst>
                                      </p:cBhvr>
                                      <p:to>
                                        <p:strVal val="visible"/>
                                      </p:to>
                                    </p:set>
                                    <p:animEffect transition="in" filter="fade">
                                      <p:cBhvr>
                                        <p:cTn id="197" dur="1000"/>
                                        <p:tgtEl>
                                          <p:spTgt spid="53"/>
                                        </p:tgtEl>
                                      </p:cBhvr>
                                    </p:animEffect>
                                    <p:anim calcmode="lin" valueType="num">
                                      <p:cBhvr>
                                        <p:cTn id="198" dur="1000" fill="hold"/>
                                        <p:tgtEl>
                                          <p:spTgt spid="53"/>
                                        </p:tgtEl>
                                        <p:attrNameLst>
                                          <p:attrName>ppt_x</p:attrName>
                                        </p:attrNameLst>
                                      </p:cBhvr>
                                      <p:tavLst>
                                        <p:tav tm="0">
                                          <p:val>
                                            <p:strVal val="#ppt_x"/>
                                          </p:val>
                                        </p:tav>
                                        <p:tav tm="100000">
                                          <p:val>
                                            <p:strVal val="#ppt_x"/>
                                          </p:val>
                                        </p:tav>
                                      </p:tavLst>
                                    </p:anim>
                                    <p:anim calcmode="lin" valueType="num">
                                      <p:cBhvr>
                                        <p:cTn id="199" dur="1000" fill="hold"/>
                                        <p:tgtEl>
                                          <p:spTgt spid="53"/>
                                        </p:tgtEl>
                                        <p:attrNameLst>
                                          <p:attrName>ppt_y</p:attrName>
                                        </p:attrNameLst>
                                      </p:cBhvr>
                                      <p:tavLst>
                                        <p:tav tm="0">
                                          <p:val>
                                            <p:strVal val="#ppt_y+.1"/>
                                          </p:val>
                                        </p:tav>
                                        <p:tav tm="100000">
                                          <p:val>
                                            <p:strVal val="#ppt_y"/>
                                          </p:val>
                                        </p:tav>
                                      </p:tavLst>
                                    </p:anim>
                                  </p:childTnLst>
                                </p:cTn>
                              </p:par>
                              <p:par>
                                <p:cTn id="200" presetID="42" presetClass="entr" presetSubtype="0" fill="hold" grpId="0" nodeType="withEffect">
                                  <p:stCondLst>
                                    <p:cond delay="0"/>
                                  </p:stCondLst>
                                  <p:childTnLst>
                                    <p:set>
                                      <p:cBhvr>
                                        <p:cTn id="201" dur="1" fill="hold">
                                          <p:stCondLst>
                                            <p:cond delay="0"/>
                                          </p:stCondLst>
                                        </p:cTn>
                                        <p:tgtEl>
                                          <p:spTgt spid="54"/>
                                        </p:tgtEl>
                                        <p:attrNameLst>
                                          <p:attrName>style.visibility</p:attrName>
                                        </p:attrNameLst>
                                      </p:cBhvr>
                                      <p:to>
                                        <p:strVal val="visible"/>
                                      </p:to>
                                    </p:set>
                                    <p:animEffect transition="in" filter="fade">
                                      <p:cBhvr>
                                        <p:cTn id="202" dur="1000"/>
                                        <p:tgtEl>
                                          <p:spTgt spid="54"/>
                                        </p:tgtEl>
                                      </p:cBhvr>
                                    </p:animEffect>
                                    <p:anim calcmode="lin" valueType="num">
                                      <p:cBhvr>
                                        <p:cTn id="203" dur="1000" fill="hold"/>
                                        <p:tgtEl>
                                          <p:spTgt spid="54"/>
                                        </p:tgtEl>
                                        <p:attrNameLst>
                                          <p:attrName>ppt_x</p:attrName>
                                        </p:attrNameLst>
                                      </p:cBhvr>
                                      <p:tavLst>
                                        <p:tav tm="0">
                                          <p:val>
                                            <p:strVal val="#ppt_x"/>
                                          </p:val>
                                        </p:tav>
                                        <p:tav tm="100000">
                                          <p:val>
                                            <p:strVal val="#ppt_x"/>
                                          </p:val>
                                        </p:tav>
                                      </p:tavLst>
                                    </p:anim>
                                    <p:anim calcmode="lin" valueType="num">
                                      <p:cBhvr>
                                        <p:cTn id="204" dur="1000" fill="hold"/>
                                        <p:tgtEl>
                                          <p:spTgt spid="5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5" grpId="0" animBg="1"/>
      <p:bldP spid="16" grpId="0" animBg="1"/>
      <p:bldP spid="17" grpId="0" animBg="1"/>
      <p:bldP spid="18" grpId="0" animBg="1"/>
      <p:bldP spid="2067" grpId="0" animBg="1"/>
      <p:bldP spid="2068" grpId="0" animBg="1"/>
      <p:bldP spid="2069" grpId="0" animBg="1"/>
      <p:bldP spid="2070" grpId="0" animBg="1"/>
      <p:bldP spid="2071" grpId="0" animBg="1"/>
      <p:bldP spid="2072" grpId="0" animBg="1"/>
      <p:bldP spid="2073" grpId="0" animBg="1"/>
      <p:bldP spid="2074" grpId="0" animBg="1"/>
      <p:bldP spid="2075" grpId="0"/>
      <p:bldP spid="2076" grpId="0"/>
      <p:bldP spid="2077" grpId="0"/>
      <p:bldP spid="2078" grpId="0"/>
      <p:bldP spid="2079" grpId="0"/>
      <p:bldP spid="2080" grpId="0"/>
      <p:bldP spid="2081" grpId="0"/>
      <p:bldP spid="2082" grpId="0"/>
      <p:bldP spid="43" grpId="0"/>
      <p:bldP spid="45" grpId="0"/>
      <p:bldP spid="47" grpId="0"/>
      <p:bldP spid="49" grpId="0"/>
      <p:bldP spid="51" grpId="0"/>
      <p:bldP spid="52" grpId="0"/>
      <p:bldP spid="53" grpId="0"/>
      <p:bldP spid="54"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3074" name="MH_Other_1"/>
          <p:cNvCxnSpPr>
            <a:cxnSpLocks noChangeShapeType="1"/>
          </p:cNvCxnSpPr>
          <p:nvPr>
            <p:custDataLst>
              <p:tags r:id="rId2"/>
            </p:custDataLst>
          </p:nvPr>
        </p:nvCxnSpPr>
        <p:spPr bwMode="auto">
          <a:xfrm rot="5400000" flipH="1" flipV="1">
            <a:off x="3977482" y="4599782"/>
            <a:ext cx="409575" cy="1588"/>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cxnSp>
      <p:cxnSp>
        <p:nvCxnSpPr>
          <p:cNvPr id="3075" name="MH_Other_2"/>
          <p:cNvCxnSpPr>
            <a:cxnSpLocks noChangeShapeType="1"/>
          </p:cNvCxnSpPr>
          <p:nvPr>
            <p:custDataLst>
              <p:tags r:id="rId3"/>
            </p:custDataLst>
          </p:nvPr>
        </p:nvCxnSpPr>
        <p:spPr bwMode="auto">
          <a:xfrm rot="5400000" flipH="1" flipV="1">
            <a:off x="5958682" y="4599782"/>
            <a:ext cx="409575" cy="1588"/>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cxnSp>
      <p:cxnSp>
        <p:nvCxnSpPr>
          <p:cNvPr id="3076" name="MH_Other_3"/>
          <p:cNvCxnSpPr>
            <a:cxnSpLocks noChangeShapeType="1"/>
          </p:cNvCxnSpPr>
          <p:nvPr>
            <p:custDataLst>
              <p:tags r:id="rId4"/>
            </p:custDataLst>
          </p:nvPr>
        </p:nvCxnSpPr>
        <p:spPr bwMode="auto">
          <a:xfrm rot="5400000" flipH="1" flipV="1">
            <a:off x="7863682" y="4599782"/>
            <a:ext cx="409575" cy="1588"/>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cxnSp>
      <p:cxnSp>
        <p:nvCxnSpPr>
          <p:cNvPr id="3077" name="MH_Other_4"/>
          <p:cNvCxnSpPr>
            <a:cxnSpLocks noChangeShapeType="1"/>
          </p:cNvCxnSpPr>
          <p:nvPr>
            <p:custDataLst>
              <p:tags r:id="rId5"/>
            </p:custDataLst>
          </p:nvPr>
        </p:nvCxnSpPr>
        <p:spPr bwMode="auto">
          <a:xfrm rot="5400000" flipH="1" flipV="1">
            <a:off x="4967288" y="3182938"/>
            <a:ext cx="411163" cy="1588"/>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cxnSp>
      <p:cxnSp>
        <p:nvCxnSpPr>
          <p:cNvPr id="3078" name="MH_Other_5"/>
          <p:cNvCxnSpPr>
            <a:cxnSpLocks noChangeShapeType="1"/>
          </p:cNvCxnSpPr>
          <p:nvPr>
            <p:custDataLst>
              <p:tags r:id="rId6"/>
            </p:custDataLst>
          </p:nvPr>
        </p:nvCxnSpPr>
        <p:spPr bwMode="auto">
          <a:xfrm rot="5400000" flipH="1" flipV="1">
            <a:off x="6872288" y="3182938"/>
            <a:ext cx="411163" cy="1588"/>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cxnSp>
      <p:cxnSp>
        <p:nvCxnSpPr>
          <p:cNvPr id="3079" name="MH_Other_6"/>
          <p:cNvCxnSpPr>
            <a:cxnSpLocks noChangeShapeType="1"/>
          </p:cNvCxnSpPr>
          <p:nvPr>
            <p:custDataLst>
              <p:tags r:id="rId7"/>
            </p:custDataLst>
          </p:nvPr>
        </p:nvCxnSpPr>
        <p:spPr bwMode="auto">
          <a:xfrm rot="5400000" flipH="1" flipV="1">
            <a:off x="8853488" y="3182938"/>
            <a:ext cx="411163" cy="1588"/>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cxnSp>
      <p:cxnSp>
        <p:nvCxnSpPr>
          <p:cNvPr id="3080" name="MH_Other_7"/>
          <p:cNvCxnSpPr>
            <a:cxnSpLocks noChangeShapeType="1"/>
          </p:cNvCxnSpPr>
          <p:nvPr>
            <p:custDataLst>
              <p:tags r:id="rId8"/>
            </p:custDataLst>
          </p:nvPr>
        </p:nvCxnSpPr>
        <p:spPr bwMode="auto">
          <a:xfrm rot="5400000" flipH="1" flipV="1">
            <a:off x="2986882" y="3182145"/>
            <a:ext cx="411163" cy="3175"/>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cxnSp>
      <p:sp>
        <p:nvSpPr>
          <p:cNvPr id="18" name="MH_Other_8"/>
          <p:cNvSpPr>
            <a:spLocks noChangeArrowheads="1"/>
          </p:cNvSpPr>
          <p:nvPr>
            <p:custDataLst>
              <p:tags r:id="rId9"/>
            </p:custDataLst>
          </p:nvPr>
        </p:nvSpPr>
        <p:spPr bwMode="auto">
          <a:xfrm>
            <a:off x="2544763" y="3236913"/>
            <a:ext cx="1295400" cy="1295400"/>
          </a:xfrm>
          <a:prstGeom prst="ellipse">
            <a:avLst/>
          </a:prstGeom>
          <a:solidFill>
            <a:schemeClr val="accent1"/>
          </a:solidFill>
          <a:ln w="9525">
            <a:noFill/>
            <a:round/>
            <a:headEnd/>
            <a:tailEnd/>
          </a:ln>
          <a:effectLst>
            <a:outerShdw blurRad="40000" dist="23000" dir="5400000" rotWithShape="0">
              <a:srgbClr val="808080">
                <a:alpha val="34999"/>
              </a:srgbClr>
            </a:outerShdw>
          </a:effectLst>
        </p:spPr>
        <p:txBody>
          <a:bodyPr anchor="ctr"/>
          <a:lstStyle/>
          <a:p>
            <a:pPr algn="ctr">
              <a:defRPr/>
            </a:pPr>
            <a:r>
              <a:rPr lang="en-US" altLang="zh-CN" sz="4800" dirty="0">
                <a:solidFill>
                  <a:srgbClr val="FFFFFF"/>
                </a:solidFill>
                <a:cs typeface="+mn-ea"/>
                <a:sym typeface="+mn-lt"/>
              </a:rPr>
              <a:t>1</a:t>
            </a:r>
            <a:endParaRPr lang="zh-CN" altLang="zh-CN" sz="4800" dirty="0">
              <a:solidFill>
                <a:srgbClr val="FFFFFF"/>
              </a:solidFill>
              <a:cs typeface="+mn-ea"/>
              <a:sym typeface="+mn-lt"/>
            </a:endParaRPr>
          </a:p>
        </p:txBody>
      </p:sp>
      <p:sp>
        <p:nvSpPr>
          <p:cNvPr id="51" name="MH_Other_9"/>
          <p:cNvSpPr>
            <a:spLocks noChangeArrowheads="1"/>
          </p:cNvSpPr>
          <p:nvPr>
            <p:custDataLst>
              <p:tags r:id="rId10"/>
            </p:custDataLst>
          </p:nvPr>
        </p:nvSpPr>
        <p:spPr bwMode="auto">
          <a:xfrm>
            <a:off x="3740151" y="3236913"/>
            <a:ext cx="1090613" cy="1295400"/>
          </a:xfrm>
          <a:custGeom>
            <a:avLst/>
            <a:gdLst>
              <a:gd name="connsiteX0" fmla="*/ 441458 w 1089158"/>
              <a:gd name="connsiteY0" fmla="*/ 0 h 1295400"/>
              <a:gd name="connsiteX1" fmla="*/ 1089158 w 1089158"/>
              <a:gd name="connsiteY1" fmla="*/ 647700 h 1295400"/>
              <a:gd name="connsiteX2" fmla="*/ 441458 w 1089158"/>
              <a:gd name="connsiteY2" fmla="*/ 1295400 h 1295400"/>
              <a:gd name="connsiteX3" fmla="*/ 79323 w 1089158"/>
              <a:gd name="connsiteY3" fmla="*/ 1184783 h 1295400"/>
              <a:gd name="connsiteX4" fmla="*/ 0 w 1089158"/>
              <a:gd name="connsiteY4" fmla="*/ 1119336 h 1295400"/>
              <a:gd name="connsiteX5" fmla="*/ 53741 w 1089158"/>
              <a:gd name="connsiteY5" fmla="*/ 1054202 h 1295400"/>
              <a:gd name="connsiteX6" fmla="*/ 177910 w 1089158"/>
              <a:gd name="connsiteY6" fmla="*/ 647700 h 1295400"/>
              <a:gd name="connsiteX7" fmla="*/ 53741 w 1089158"/>
              <a:gd name="connsiteY7" fmla="*/ 241198 h 1295400"/>
              <a:gd name="connsiteX8" fmla="*/ 0 w 1089158"/>
              <a:gd name="connsiteY8" fmla="*/ 176064 h 1295400"/>
              <a:gd name="connsiteX9" fmla="*/ 79323 w 1089158"/>
              <a:gd name="connsiteY9" fmla="*/ 110617 h 1295400"/>
              <a:gd name="connsiteX10" fmla="*/ 441458 w 1089158"/>
              <a:gd name="connsiteY10" fmla="*/ 0 h 1295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89158" h="1295400">
                <a:moveTo>
                  <a:pt x="441458" y="0"/>
                </a:moveTo>
                <a:cubicBezTo>
                  <a:pt x="799173" y="0"/>
                  <a:pt x="1089158" y="289985"/>
                  <a:pt x="1089158" y="647700"/>
                </a:cubicBezTo>
                <a:cubicBezTo>
                  <a:pt x="1089158" y="1005415"/>
                  <a:pt x="799173" y="1295400"/>
                  <a:pt x="441458" y="1295400"/>
                </a:cubicBezTo>
                <a:cubicBezTo>
                  <a:pt x="307315" y="1295400"/>
                  <a:pt x="182696" y="1254621"/>
                  <a:pt x="79323" y="1184783"/>
                </a:cubicBezTo>
                <a:lnTo>
                  <a:pt x="0" y="1119336"/>
                </a:lnTo>
                <a:lnTo>
                  <a:pt x="53741" y="1054202"/>
                </a:lnTo>
                <a:cubicBezTo>
                  <a:pt x="132135" y="938164"/>
                  <a:pt x="177910" y="798278"/>
                  <a:pt x="177910" y="647700"/>
                </a:cubicBezTo>
                <a:cubicBezTo>
                  <a:pt x="177910" y="497123"/>
                  <a:pt x="132135" y="357237"/>
                  <a:pt x="53741" y="241198"/>
                </a:cubicBezTo>
                <a:lnTo>
                  <a:pt x="0" y="176064"/>
                </a:lnTo>
                <a:lnTo>
                  <a:pt x="79323" y="110617"/>
                </a:lnTo>
                <a:cubicBezTo>
                  <a:pt x="182696" y="40779"/>
                  <a:pt x="307315" y="0"/>
                  <a:pt x="441458" y="0"/>
                </a:cubicBezTo>
                <a:close/>
              </a:path>
            </a:pathLst>
          </a:custGeom>
          <a:solidFill>
            <a:srgbClr val="F2F2F2"/>
          </a:solidFill>
          <a:ln w="9525">
            <a:noFill/>
            <a:round/>
            <a:headEnd/>
            <a:tailEnd/>
          </a:ln>
          <a:effectLst>
            <a:outerShdw blurRad="40000" dist="23000" dir="5400000" rotWithShape="0">
              <a:srgbClr val="808080">
                <a:alpha val="34999"/>
              </a:srgbClr>
            </a:outerShdw>
          </a:effectLst>
        </p:spPr>
        <p:txBody>
          <a:bodyPr anchor="ctr"/>
          <a:lstStyle/>
          <a:p>
            <a:pPr algn="ctr">
              <a:defRPr/>
            </a:pPr>
            <a:r>
              <a:rPr lang="en-US" altLang="zh-CN" sz="4800" dirty="0">
                <a:solidFill>
                  <a:schemeClr val="accent1"/>
                </a:solidFill>
                <a:cs typeface="+mn-ea"/>
                <a:sym typeface="+mn-lt"/>
              </a:rPr>
              <a:t>2</a:t>
            </a:r>
            <a:endParaRPr lang="zh-CN" altLang="zh-CN" sz="4800" dirty="0">
              <a:solidFill>
                <a:schemeClr val="accent1"/>
              </a:solidFill>
              <a:cs typeface="+mn-ea"/>
              <a:sym typeface="+mn-lt"/>
            </a:endParaRPr>
          </a:p>
        </p:txBody>
      </p:sp>
      <p:sp>
        <p:nvSpPr>
          <p:cNvPr id="50" name="MH_Other_10"/>
          <p:cNvSpPr>
            <a:spLocks noChangeArrowheads="1"/>
          </p:cNvSpPr>
          <p:nvPr>
            <p:custDataLst>
              <p:tags r:id="rId11"/>
            </p:custDataLst>
          </p:nvPr>
        </p:nvSpPr>
        <p:spPr bwMode="auto">
          <a:xfrm>
            <a:off x="4730751" y="3236913"/>
            <a:ext cx="1090613" cy="1295400"/>
          </a:xfrm>
          <a:custGeom>
            <a:avLst/>
            <a:gdLst>
              <a:gd name="connsiteX0" fmla="*/ 441458 w 1089158"/>
              <a:gd name="connsiteY0" fmla="*/ 0 h 1295400"/>
              <a:gd name="connsiteX1" fmla="*/ 1089158 w 1089158"/>
              <a:gd name="connsiteY1" fmla="*/ 647700 h 1295400"/>
              <a:gd name="connsiteX2" fmla="*/ 441458 w 1089158"/>
              <a:gd name="connsiteY2" fmla="*/ 1295400 h 1295400"/>
              <a:gd name="connsiteX3" fmla="*/ 79323 w 1089158"/>
              <a:gd name="connsiteY3" fmla="*/ 1184783 h 1295400"/>
              <a:gd name="connsiteX4" fmla="*/ 0 w 1089158"/>
              <a:gd name="connsiteY4" fmla="*/ 1119336 h 1295400"/>
              <a:gd name="connsiteX5" fmla="*/ 53741 w 1089158"/>
              <a:gd name="connsiteY5" fmla="*/ 1054202 h 1295400"/>
              <a:gd name="connsiteX6" fmla="*/ 177910 w 1089158"/>
              <a:gd name="connsiteY6" fmla="*/ 647700 h 1295400"/>
              <a:gd name="connsiteX7" fmla="*/ 53741 w 1089158"/>
              <a:gd name="connsiteY7" fmla="*/ 241198 h 1295400"/>
              <a:gd name="connsiteX8" fmla="*/ 0 w 1089158"/>
              <a:gd name="connsiteY8" fmla="*/ 176064 h 1295400"/>
              <a:gd name="connsiteX9" fmla="*/ 79323 w 1089158"/>
              <a:gd name="connsiteY9" fmla="*/ 110617 h 1295400"/>
              <a:gd name="connsiteX10" fmla="*/ 441458 w 1089158"/>
              <a:gd name="connsiteY10" fmla="*/ 0 h 1295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89158" h="1295400">
                <a:moveTo>
                  <a:pt x="441458" y="0"/>
                </a:moveTo>
                <a:cubicBezTo>
                  <a:pt x="799173" y="0"/>
                  <a:pt x="1089158" y="289985"/>
                  <a:pt x="1089158" y="647700"/>
                </a:cubicBezTo>
                <a:cubicBezTo>
                  <a:pt x="1089158" y="1005415"/>
                  <a:pt x="799173" y="1295400"/>
                  <a:pt x="441458" y="1295400"/>
                </a:cubicBezTo>
                <a:cubicBezTo>
                  <a:pt x="307315" y="1295400"/>
                  <a:pt x="182696" y="1254621"/>
                  <a:pt x="79323" y="1184783"/>
                </a:cubicBezTo>
                <a:lnTo>
                  <a:pt x="0" y="1119336"/>
                </a:lnTo>
                <a:lnTo>
                  <a:pt x="53741" y="1054202"/>
                </a:lnTo>
                <a:cubicBezTo>
                  <a:pt x="132135" y="938164"/>
                  <a:pt x="177910" y="798278"/>
                  <a:pt x="177910" y="647700"/>
                </a:cubicBezTo>
                <a:cubicBezTo>
                  <a:pt x="177910" y="497123"/>
                  <a:pt x="132135" y="357237"/>
                  <a:pt x="53741" y="241198"/>
                </a:cubicBezTo>
                <a:lnTo>
                  <a:pt x="0" y="176064"/>
                </a:lnTo>
                <a:lnTo>
                  <a:pt x="79323" y="110617"/>
                </a:lnTo>
                <a:cubicBezTo>
                  <a:pt x="182696" y="40779"/>
                  <a:pt x="307315" y="0"/>
                  <a:pt x="441458" y="0"/>
                </a:cubicBezTo>
                <a:close/>
              </a:path>
            </a:pathLst>
          </a:custGeom>
          <a:solidFill>
            <a:schemeClr val="accent1"/>
          </a:solidFill>
          <a:ln w="9525">
            <a:noFill/>
            <a:round/>
            <a:headEnd/>
            <a:tailEnd/>
          </a:ln>
          <a:effectLst>
            <a:outerShdw blurRad="40000" dist="23000" dir="5400000" rotWithShape="0">
              <a:srgbClr val="808080">
                <a:alpha val="34999"/>
              </a:srgbClr>
            </a:outerShdw>
          </a:effectLst>
        </p:spPr>
        <p:txBody>
          <a:bodyPr anchor="ctr"/>
          <a:lstStyle/>
          <a:p>
            <a:pPr algn="ctr">
              <a:defRPr/>
            </a:pPr>
            <a:r>
              <a:rPr lang="en-US" altLang="zh-CN" sz="4800" dirty="0">
                <a:solidFill>
                  <a:srgbClr val="FFFFFF"/>
                </a:solidFill>
                <a:cs typeface="+mn-ea"/>
                <a:sym typeface="+mn-lt"/>
              </a:rPr>
              <a:t>3</a:t>
            </a:r>
            <a:endParaRPr lang="zh-CN" altLang="zh-CN" sz="4800" dirty="0">
              <a:solidFill>
                <a:srgbClr val="FFFFFF"/>
              </a:solidFill>
              <a:cs typeface="+mn-ea"/>
              <a:sym typeface="+mn-lt"/>
            </a:endParaRPr>
          </a:p>
        </p:txBody>
      </p:sp>
      <p:sp>
        <p:nvSpPr>
          <p:cNvPr id="49" name="MH_Other_11"/>
          <p:cNvSpPr>
            <a:spLocks noChangeArrowheads="1"/>
          </p:cNvSpPr>
          <p:nvPr>
            <p:custDataLst>
              <p:tags r:id="rId12"/>
            </p:custDataLst>
          </p:nvPr>
        </p:nvSpPr>
        <p:spPr bwMode="auto">
          <a:xfrm>
            <a:off x="5721351" y="3236913"/>
            <a:ext cx="1090613" cy="1295400"/>
          </a:xfrm>
          <a:custGeom>
            <a:avLst/>
            <a:gdLst>
              <a:gd name="connsiteX0" fmla="*/ 441457 w 1089157"/>
              <a:gd name="connsiteY0" fmla="*/ 0 h 1295400"/>
              <a:gd name="connsiteX1" fmla="*/ 1089157 w 1089157"/>
              <a:gd name="connsiteY1" fmla="*/ 647700 h 1295400"/>
              <a:gd name="connsiteX2" fmla="*/ 441457 w 1089157"/>
              <a:gd name="connsiteY2" fmla="*/ 1295400 h 1295400"/>
              <a:gd name="connsiteX3" fmla="*/ 79322 w 1089157"/>
              <a:gd name="connsiteY3" fmla="*/ 1184783 h 1295400"/>
              <a:gd name="connsiteX4" fmla="*/ 0 w 1089157"/>
              <a:gd name="connsiteY4" fmla="*/ 1119336 h 1295400"/>
              <a:gd name="connsiteX5" fmla="*/ 53740 w 1089157"/>
              <a:gd name="connsiteY5" fmla="*/ 1054202 h 1295400"/>
              <a:gd name="connsiteX6" fmla="*/ 177909 w 1089157"/>
              <a:gd name="connsiteY6" fmla="*/ 647700 h 1295400"/>
              <a:gd name="connsiteX7" fmla="*/ 53740 w 1089157"/>
              <a:gd name="connsiteY7" fmla="*/ 241198 h 1295400"/>
              <a:gd name="connsiteX8" fmla="*/ 0 w 1089157"/>
              <a:gd name="connsiteY8" fmla="*/ 176064 h 1295400"/>
              <a:gd name="connsiteX9" fmla="*/ 79322 w 1089157"/>
              <a:gd name="connsiteY9" fmla="*/ 110617 h 1295400"/>
              <a:gd name="connsiteX10" fmla="*/ 441457 w 1089157"/>
              <a:gd name="connsiteY10" fmla="*/ 0 h 1295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89157" h="1295400">
                <a:moveTo>
                  <a:pt x="441457" y="0"/>
                </a:moveTo>
                <a:cubicBezTo>
                  <a:pt x="799172" y="0"/>
                  <a:pt x="1089157" y="289985"/>
                  <a:pt x="1089157" y="647700"/>
                </a:cubicBezTo>
                <a:cubicBezTo>
                  <a:pt x="1089157" y="1005415"/>
                  <a:pt x="799172" y="1295400"/>
                  <a:pt x="441457" y="1295400"/>
                </a:cubicBezTo>
                <a:cubicBezTo>
                  <a:pt x="307314" y="1295400"/>
                  <a:pt x="182696" y="1254621"/>
                  <a:pt x="79322" y="1184783"/>
                </a:cubicBezTo>
                <a:lnTo>
                  <a:pt x="0" y="1119336"/>
                </a:lnTo>
                <a:lnTo>
                  <a:pt x="53740" y="1054202"/>
                </a:lnTo>
                <a:cubicBezTo>
                  <a:pt x="132134" y="938164"/>
                  <a:pt x="177909" y="798278"/>
                  <a:pt x="177909" y="647700"/>
                </a:cubicBezTo>
                <a:cubicBezTo>
                  <a:pt x="177909" y="497123"/>
                  <a:pt x="132134" y="357237"/>
                  <a:pt x="53740" y="241198"/>
                </a:cubicBezTo>
                <a:lnTo>
                  <a:pt x="0" y="176064"/>
                </a:lnTo>
                <a:lnTo>
                  <a:pt x="79322" y="110617"/>
                </a:lnTo>
                <a:cubicBezTo>
                  <a:pt x="182696" y="40779"/>
                  <a:pt x="307314" y="0"/>
                  <a:pt x="441457" y="0"/>
                </a:cubicBezTo>
                <a:close/>
              </a:path>
            </a:pathLst>
          </a:custGeom>
          <a:solidFill>
            <a:srgbClr val="F2F2F2"/>
          </a:solidFill>
          <a:ln w="9525">
            <a:noFill/>
            <a:round/>
            <a:headEnd/>
            <a:tailEnd/>
          </a:ln>
          <a:effectLst>
            <a:outerShdw blurRad="40000" dist="23000" dir="5400000" rotWithShape="0">
              <a:srgbClr val="808080">
                <a:alpha val="34999"/>
              </a:srgbClr>
            </a:outerShdw>
          </a:effectLst>
        </p:spPr>
        <p:txBody>
          <a:bodyPr anchor="ctr"/>
          <a:lstStyle/>
          <a:p>
            <a:pPr algn="ctr">
              <a:defRPr/>
            </a:pPr>
            <a:r>
              <a:rPr lang="en-US" altLang="zh-CN" sz="4800" dirty="0">
                <a:solidFill>
                  <a:schemeClr val="accent1"/>
                </a:solidFill>
                <a:cs typeface="+mn-ea"/>
                <a:sym typeface="+mn-lt"/>
              </a:rPr>
              <a:t>4</a:t>
            </a:r>
            <a:endParaRPr lang="zh-CN" altLang="zh-CN" sz="4800" dirty="0">
              <a:solidFill>
                <a:schemeClr val="accent1"/>
              </a:solidFill>
              <a:cs typeface="+mn-ea"/>
              <a:sym typeface="+mn-lt"/>
            </a:endParaRPr>
          </a:p>
        </p:txBody>
      </p:sp>
      <p:sp>
        <p:nvSpPr>
          <p:cNvPr id="48" name="MH_Other_12"/>
          <p:cNvSpPr>
            <a:spLocks noChangeArrowheads="1"/>
          </p:cNvSpPr>
          <p:nvPr>
            <p:custDataLst>
              <p:tags r:id="rId13"/>
            </p:custDataLst>
          </p:nvPr>
        </p:nvSpPr>
        <p:spPr bwMode="auto">
          <a:xfrm>
            <a:off x="6681789" y="3236913"/>
            <a:ext cx="1044575" cy="1295400"/>
          </a:xfrm>
          <a:custGeom>
            <a:avLst/>
            <a:gdLst>
              <a:gd name="connsiteX0" fmla="*/ 396121 w 1043821"/>
              <a:gd name="connsiteY0" fmla="*/ 0 h 1295400"/>
              <a:gd name="connsiteX1" fmla="*/ 1043821 w 1043821"/>
              <a:gd name="connsiteY1" fmla="*/ 647700 h 1295400"/>
              <a:gd name="connsiteX2" fmla="*/ 396121 w 1043821"/>
              <a:gd name="connsiteY2" fmla="*/ 1295400 h 1295400"/>
              <a:gd name="connsiteX3" fmla="*/ 33986 w 1043821"/>
              <a:gd name="connsiteY3" fmla="*/ 1184783 h 1295400"/>
              <a:gd name="connsiteX4" fmla="*/ 0 w 1043821"/>
              <a:gd name="connsiteY4" fmla="*/ 1156743 h 1295400"/>
              <a:gd name="connsiteX5" fmla="*/ 84604 w 1043821"/>
              <a:gd name="connsiteY5" fmla="*/ 1054202 h 1295400"/>
              <a:gd name="connsiteX6" fmla="*/ 208773 w 1043821"/>
              <a:gd name="connsiteY6" fmla="*/ 647700 h 1295400"/>
              <a:gd name="connsiteX7" fmla="*/ 84604 w 1043821"/>
              <a:gd name="connsiteY7" fmla="*/ 241198 h 1295400"/>
              <a:gd name="connsiteX8" fmla="*/ 0 w 1043821"/>
              <a:gd name="connsiteY8" fmla="*/ 138658 h 1295400"/>
              <a:gd name="connsiteX9" fmla="*/ 33986 w 1043821"/>
              <a:gd name="connsiteY9" fmla="*/ 110617 h 1295400"/>
              <a:gd name="connsiteX10" fmla="*/ 396121 w 1043821"/>
              <a:gd name="connsiteY10" fmla="*/ 0 h 1295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43821" h="1295400">
                <a:moveTo>
                  <a:pt x="396121" y="0"/>
                </a:moveTo>
                <a:cubicBezTo>
                  <a:pt x="753836" y="0"/>
                  <a:pt x="1043821" y="289985"/>
                  <a:pt x="1043821" y="647700"/>
                </a:cubicBezTo>
                <a:cubicBezTo>
                  <a:pt x="1043821" y="1005415"/>
                  <a:pt x="753836" y="1295400"/>
                  <a:pt x="396121" y="1295400"/>
                </a:cubicBezTo>
                <a:cubicBezTo>
                  <a:pt x="261978" y="1295400"/>
                  <a:pt x="137360" y="1254621"/>
                  <a:pt x="33986" y="1184783"/>
                </a:cubicBezTo>
                <a:lnTo>
                  <a:pt x="0" y="1156743"/>
                </a:lnTo>
                <a:lnTo>
                  <a:pt x="84604" y="1054202"/>
                </a:lnTo>
                <a:cubicBezTo>
                  <a:pt x="162998" y="938164"/>
                  <a:pt x="208773" y="798278"/>
                  <a:pt x="208773" y="647700"/>
                </a:cubicBezTo>
                <a:cubicBezTo>
                  <a:pt x="208773" y="497123"/>
                  <a:pt x="162998" y="357237"/>
                  <a:pt x="84604" y="241198"/>
                </a:cubicBezTo>
                <a:lnTo>
                  <a:pt x="0" y="138658"/>
                </a:lnTo>
                <a:lnTo>
                  <a:pt x="33986" y="110617"/>
                </a:lnTo>
                <a:cubicBezTo>
                  <a:pt x="137360" y="40779"/>
                  <a:pt x="261978" y="0"/>
                  <a:pt x="396121" y="0"/>
                </a:cubicBezTo>
                <a:close/>
              </a:path>
            </a:pathLst>
          </a:custGeom>
          <a:solidFill>
            <a:schemeClr val="accent1"/>
          </a:solidFill>
          <a:ln w="9525">
            <a:noFill/>
            <a:round/>
            <a:headEnd/>
            <a:tailEnd/>
          </a:ln>
          <a:effectLst>
            <a:outerShdw blurRad="40000" dist="23000" dir="5400000" rotWithShape="0">
              <a:srgbClr val="808080">
                <a:alpha val="34999"/>
              </a:srgbClr>
            </a:outerShdw>
          </a:effectLst>
        </p:spPr>
        <p:txBody>
          <a:bodyPr anchor="ctr"/>
          <a:lstStyle/>
          <a:p>
            <a:pPr algn="ctr">
              <a:defRPr/>
            </a:pPr>
            <a:r>
              <a:rPr lang="en-US" altLang="zh-CN" sz="4800" dirty="0">
                <a:solidFill>
                  <a:srgbClr val="FFFFFF"/>
                </a:solidFill>
                <a:cs typeface="+mn-ea"/>
                <a:sym typeface="+mn-lt"/>
              </a:rPr>
              <a:t>5</a:t>
            </a:r>
            <a:endParaRPr lang="zh-CN" altLang="zh-CN" sz="4800" dirty="0">
              <a:solidFill>
                <a:srgbClr val="FFFFFF"/>
              </a:solidFill>
              <a:cs typeface="+mn-ea"/>
              <a:sym typeface="+mn-lt"/>
            </a:endParaRPr>
          </a:p>
        </p:txBody>
      </p:sp>
      <p:sp>
        <p:nvSpPr>
          <p:cNvPr id="47" name="MH_Other_13"/>
          <p:cNvSpPr>
            <a:spLocks noChangeArrowheads="1"/>
          </p:cNvSpPr>
          <p:nvPr>
            <p:custDataLst>
              <p:tags r:id="rId14"/>
            </p:custDataLst>
          </p:nvPr>
        </p:nvSpPr>
        <p:spPr bwMode="auto">
          <a:xfrm>
            <a:off x="7626351" y="3236913"/>
            <a:ext cx="1090613" cy="1295400"/>
          </a:xfrm>
          <a:custGeom>
            <a:avLst/>
            <a:gdLst>
              <a:gd name="connsiteX0" fmla="*/ 441457 w 1089157"/>
              <a:gd name="connsiteY0" fmla="*/ 0 h 1295400"/>
              <a:gd name="connsiteX1" fmla="*/ 1089157 w 1089157"/>
              <a:gd name="connsiteY1" fmla="*/ 647700 h 1295400"/>
              <a:gd name="connsiteX2" fmla="*/ 441457 w 1089157"/>
              <a:gd name="connsiteY2" fmla="*/ 1295400 h 1295400"/>
              <a:gd name="connsiteX3" fmla="*/ 79322 w 1089157"/>
              <a:gd name="connsiteY3" fmla="*/ 1184783 h 1295400"/>
              <a:gd name="connsiteX4" fmla="*/ 0 w 1089157"/>
              <a:gd name="connsiteY4" fmla="*/ 1119336 h 1295400"/>
              <a:gd name="connsiteX5" fmla="*/ 53740 w 1089157"/>
              <a:gd name="connsiteY5" fmla="*/ 1054202 h 1295400"/>
              <a:gd name="connsiteX6" fmla="*/ 177909 w 1089157"/>
              <a:gd name="connsiteY6" fmla="*/ 647700 h 1295400"/>
              <a:gd name="connsiteX7" fmla="*/ 53740 w 1089157"/>
              <a:gd name="connsiteY7" fmla="*/ 241198 h 1295400"/>
              <a:gd name="connsiteX8" fmla="*/ 0 w 1089157"/>
              <a:gd name="connsiteY8" fmla="*/ 176064 h 1295400"/>
              <a:gd name="connsiteX9" fmla="*/ 79322 w 1089157"/>
              <a:gd name="connsiteY9" fmla="*/ 110617 h 1295400"/>
              <a:gd name="connsiteX10" fmla="*/ 441457 w 1089157"/>
              <a:gd name="connsiteY10" fmla="*/ 0 h 1295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89157" h="1295400">
                <a:moveTo>
                  <a:pt x="441457" y="0"/>
                </a:moveTo>
                <a:cubicBezTo>
                  <a:pt x="799172" y="0"/>
                  <a:pt x="1089157" y="289985"/>
                  <a:pt x="1089157" y="647700"/>
                </a:cubicBezTo>
                <a:cubicBezTo>
                  <a:pt x="1089157" y="1005415"/>
                  <a:pt x="799172" y="1295400"/>
                  <a:pt x="441457" y="1295400"/>
                </a:cubicBezTo>
                <a:cubicBezTo>
                  <a:pt x="307314" y="1295400"/>
                  <a:pt x="182696" y="1254621"/>
                  <a:pt x="79322" y="1184783"/>
                </a:cubicBezTo>
                <a:lnTo>
                  <a:pt x="0" y="1119336"/>
                </a:lnTo>
                <a:lnTo>
                  <a:pt x="53740" y="1054202"/>
                </a:lnTo>
                <a:cubicBezTo>
                  <a:pt x="132134" y="938164"/>
                  <a:pt x="177909" y="798278"/>
                  <a:pt x="177909" y="647700"/>
                </a:cubicBezTo>
                <a:cubicBezTo>
                  <a:pt x="177909" y="497123"/>
                  <a:pt x="132134" y="357237"/>
                  <a:pt x="53740" y="241198"/>
                </a:cubicBezTo>
                <a:lnTo>
                  <a:pt x="0" y="176064"/>
                </a:lnTo>
                <a:lnTo>
                  <a:pt x="79322" y="110617"/>
                </a:lnTo>
                <a:cubicBezTo>
                  <a:pt x="182696" y="40779"/>
                  <a:pt x="307314" y="0"/>
                  <a:pt x="441457" y="0"/>
                </a:cubicBezTo>
                <a:close/>
              </a:path>
            </a:pathLst>
          </a:custGeom>
          <a:solidFill>
            <a:srgbClr val="F2F2F2"/>
          </a:solidFill>
          <a:ln w="9525">
            <a:noFill/>
            <a:round/>
            <a:headEnd/>
            <a:tailEnd/>
          </a:ln>
          <a:effectLst>
            <a:outerShdw blurRad="40000" dist="23000" dir="5400000" rotWithShape="0">
              <a:srgbClr val="808080">
                <a:alpha val="34999"/>
              </a:srgbClr>
            </a:outerShdw>
          </a:effectLst>
        </p:spPr>
        <p:txBody>
          <a:bodyPr anchor="ctr"/>
          <a:lstStyle/>
          <a:p>
            <a:pPr algn="ctr">
              <a:defRPr/>
            </a:pPr>
            <a:r>
              <a:rPr lang="en-US" altLang="zh-CN" sz="4800" dirty="0">
                <a:solidFill>
                  <a:schemeClr val="accent1"/>
                </a:solidFill>
                <a:cs typeface="+mn-ea"/>
                <a:sym typeface="+mn-lt"/>
              </a:rPr>
              <a:t>6</a:t>
            </a:r>
            <a:endParaRPr lang="zh-CN" altLang="zh-CN" sz="4800" dirty="0">
              <a:solidFill>
                <a:schemeClr val="accent1"/>
              </a:solidFill>
              <a:cs typeface="+mn-ea"/>
              <a:sym typeface="+mn-lt"/>
            </a:endParaRPr>
          </a:p>
        </p:txBody>
      </p:sp>
      <p:sp>
        <p:nvSpPr>
          <p:cNvPr id="46" name="MH_Other_14"/>
          <p:cNvSpPr>
            <a:spLocks noChangeArrowheads="1"/>
          </p:cNvSpPr>
          <p:nvPr>
            <p:custDataLst>
              <p:tags r:id="rId15"/>
            </p:custDataLst>
          </p:nvPr>
        </p:nvSpPr>
        <p:spPr bwMode="auto">
          <a:xfrm>
            <a:off x="8616951" y="3236913"/>
            <a:ext cx="1090613" cy="1295400"/>
          </a:xfrm>
          <a:custGeom>
            <a:avLst/>
            <a:gdLst>
              <a:gd name="connsiteX0" fmla="*/ 441457 w 1089157"/>
              <a:gd name="connsiteY0" fmla="*/ 0 h 1295400"/>
              <a:gd name="connsiteX1" fmla="*/ 1089157 w 1089157"/>
              <a:gd name="connsiteY1" fmla="*/ 647700 h 1295400"/>
              <a:gd name="connsiteX2" fmla="*/ 441457 w 1089157"/>
              <a:gd name="connsiteY2" fmla="*/ 1295400 h 1295400"/>
              <a:gd name="connsiteX3" fmla="*/ 79322 w 1089157"/>
              <a:gd name="connsiteY3" fmla="*/ 1184783 h 1295400"/>
              <a:gd name="connsiteX4" fmla="*/ 0 w 1089157"/>
              <a:gd name="connsiteY4" fmla="*/ 1119336 h 1295400"/>
              <a:gd name="connsiteX5" fmla="*/ 53740 w 1089157"/>
              <a:gd name="connsiteY5" fmla="*/ 1054202 h 1295400"/>
              <a:gd name="connsiteX6" fmla="*/ 177909 w 1089157"/>
              <a:gd name="connsiteY6" fmla="*/ 647700 h 1295400"/>
              <a:gd name="connsiteX7" fmla="*/ 53740 w 1089157"/>
              <a:gd name="connsiteY7" fmla="*/ 241198 h 1295400"/>
              <a:gd name="connsiteX8" fmla="*/ 0 w 1089157"/>
              <a:gd name="connsiteY8" fmla="*/ 176064 h 1295400"/>
              <a:gd name="connsiteX9" fmla="*/ 79322 w 1089157"/>
              <a:gd name="connsiteY9" fmla="*/ 110617 h 1295400"/>
              <a:gd name="connsiteX10" fmla="*/ 441457 w 1089157"/>
              <a:gd name="connsiteY10" fmla="*/ 0 h 1295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89157" h="1295400">
                <a:moveTo>
                  <a:pt x="441457" y="0"/>
                </a:moveTo>
                <a:cubicBezTo>
                  <a:pt x="799172" y="0"/>
                  <a:pt x="1089157" y="289985"/>
                  <a:pt x="1089157" y="647700"/>
                </a:cubicBezTo>
                <a:cubicBezTo>
                  <a:pt x="1089157" y="1005415"/>
                  <a:pt x="799172" y="1295400"/>
                  <a:pt x="441457" y="1295400"/>
                </a:cubicBezTo>
                <a:cubicBezTo>
                  <a:pt x="307314" y="1295400"/>
                  <a:pt x="182696" y="1254621"/>
                  <a:pt x="79322" y="1184783"/>
                </a:cubicBezTo>
                <a:lnTo>
                  <a:pt x="0" y="1119336"/>
                </a:lnTo>
                <a:lnTo>
                  <a:pt x="53740" y="1054202"/>
                </a:lnTo>
                <a:cubicBezTo>
                  <a:pt x="132134" y="938164"/>
                  <a:pt x="177909" y="798278"/>
                  <a:pt x="177909" y="647700"/>
                </a:cubicBezTo>
                <a:cubicBezTo>
                  <a:pt x="177909" y="497123"/>
                  <a:pt x="132134" y="357237"/>
                  <a:pt x="53740" y="241198"/>
                </a:cubicBezTo>
                <a:lnTo>
                  <a:pt x="0" y="176064"/>
                </a:lnTo>
                <a:lnTo>
                  <a:pt x="79322" y="110617"/>
                </a:lnTo>
                <a:cubicBezTo>
                  <a:pt x="182696" y="40779"/>
                  <a:pt x="307314" y="0"/>
                  <a:pt x="441457" y="0"/>
                </a:cubicBezTo>
                <a:close/>
              </a:path>
            </a:pathLst>
          </a:custGeom>
          <a:solidFill>
            <a:schemeClr val="accent1"/>
          </a:solidFill>
          <a:ln w="9525">
            <a:noFill/>
            <a:round/>
            <a:headEnd/>
            <a:tailEnd/>
          </a:ln>
          <a:effectLst>
            <a:outerShdw blurRad="40000" dist="23000" dir="5400000" rotWithShape="0">
              <a:srgbClr val="808080">
                <a:alpha val="34999"/>
              </a:srgbClr>
            </a:outerShdw>
          </a:effectLst>
        </p:spPr>
        <p:txBody>
          <a:bodyPr anchor="ctr"/>
          <a:lstStyle/>
          <a:p>
            <a:pPr algn="ctr">
              <a:defRPr/>
            </a:pPr>
            <a:r>
              <a:rPr lang="en-US" altLang="zh-CN" sz="4800" dirty="0">
                <a:solidFill>
                  <a:srgbClr val="FFFFFF"/>
                </a:solidFill>
                <a:cs typeface="+mn-ea"/>
                <a:sym typeface="+mn-lt"/>
              </a:rPr>
              <a:t>7</a:t>
            </a:r>
            <a:endParaRPr lang="zh-CN" altLang="zh-CN" sz="4800" dirty="0">
              <a:solidFill>
                <a:srgbClr val="FFFFFF"/>
              </a:solidFill>
              <a:cs typeface="+mn-ea"/>
              <a:sym typeface="+mn-lt"/>
            </a:endParaRPr>
          </a:p>
        </p:txBody>
      </p:sp>
      <p:sp>
        <p:nvSpPr>
          <p:cNvPr id="32" name="MH_SubTitle_1"/>
          <p:cNvSpPr txBox="1">
            <a:spLocks noChangeArrowheads="1"/>
          </p:cNvSpPr>
          <p:nvPr>
            <p:custDataLst>
              <p:tags r:id="rId16"/>
            </p:custDataLst>
          </p:nvPr>
        </p:nvSpPr>
        <p:spPr bwMode="auto">
          <a:xfrm>
            <a:off x="2493963" y="1624013"/>
            <a:ext cx="1333500" cy="1327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normAutofit fontScale="85000" lnSpcReduction="10000"/>
          </a:bodyPr>
          <a:lstStyle>
            <a:lvl1pPr eaLnBrk="0" hangingPunct="0">
              <a:defRPr sz="2400">
                <a:solidFill>
                  <a:schemeClr val="tx1"/>
                </a:solidFill>
                <a:latin typeface="Arial" charset="0"/>
                <a:ea typeface="ＭＳ Ｐゴシック" pitchFamily="-110" charset="-128"/>
              </a:defRPr>
            </a:lvl1pPr>
            <a:lvl2pPr marL="37931725" indent="-37474525" eaLnBrk="0" hangingPunct="0">
              <a:defRPr sz="2400">
                <a:solidFill>
                  <a:schemeClr val="tx1"/>
                </a:solidFill>
                <a:latin typeface="Arial" charset="0"/>
                <a:ea typeface="ＭＳ Ｐゴシック" pitchFamily="-110" charset="-128"/>
              </a:defRPr>
            </a:lvl2pPr>
            <a:lvl3pPr eaLnBrk="0" hangingPunct="0">
              <a:defRPr sz="2400">
                <a:solidFill>
                  <a:schemeClr val="tx1"/>
                </a:solidFill>
                <a:latin typeface="Arial" charset="0"/>
                <a:ea typeface="ＭＳ Ｐゴシック" pitchFamily="-110" charset="-128"/>
              </a:defRPr>
            </a:lvl3pPr>
            <a:lvl4pPr eaLnBrk="0" hangingPunct="0">
              <a:defRPr sz="2400">
                <a:solidFill>
                  <a:schemeClr val="tx1"/>
                </a:solidFill>
                <a:latin typeface="Arial" charset="0"/>
                <a:ea typeface="ＭＳ Ｐゴシック" pitchFamily="-110" charset="-128"/>
              </a:defRPr>
            </a:lvl4pPr>
            <a:lvl5pPr eaLnBrk="0" hangingPunct="0">
              <a:defRPr sz="2400">
                <a:solidFill>
                  <a:schemeClr val="tx1"/>
                </a:solidFill>
                <a:latin typeface="Arial" charset="0"/>
                <a:ea typeface="ＭＳ Ｐゴシック" pitchFamily="-110" charset="-128"/>
              </a:defRPr>
            </a:lvl5pPr>
            <a:lvl6pPr marL="457200" eaLnBrk="0" fontAlgn="base" hangingPunct="0">
              <a:spcBef>
                <a:spcPct val="0"/>
              </a:spcBef>
              <a:spcAft>
                <a:spcPct val="0"/>
              </a:spcAft>
              <a:defRPr sz="2400">
                <a:solidFill>
                  <a:schemeClr val="tx1"/>
                </a:solidFill>
                <a:latin typeface="Arial" charset="0"/>
                <a:ea typeface="ＭＳ Ｐゴシック" pitchFamily="-110" charset="-128"/>
              </a:defRPr>
            </a:lvl6pPr>
            <a:lvl7pPr marL="914400" eaLnBrk="0" fontAlgn="base" hangingPunct="0">
              <a:spcBef>
                <a:spcPct val="0"/>
              </a:spcBef>
              <a:spcAft>
                <a:spcPct val="0"/>
              </a:spcAft>
              <a:defRPr sz="2400">
                <a:solidFill>
                  <a:schemeClr val="tx1"/>
                </a:solidFill>
                <a:latin typeface="Arial" charset="0"/>
                <a:ea typeface="ＭＳ Ｐゴシック" pitchFamily="-110" charset="-128"/>
              </a:defRPr>
            </a:lvl7pPr>
            <a:lvl8pPr marL="1371600" eaLnBrk="0" fontAlgn="base" hangingPunct="0">
              <a:spcBef>
                <a:spcPct val="0"/>
              </a:spcBef>
              <a:spcAft>
                <a:spcPct val="0"/>
              </a:spcAft>
              <a:defRPr sz="2400">
                <a:solidFill>
                  <a:schemeClr val="tx1"/>
                </a:solidFill>
                <a:latin typeface="Arial" charset="0"/>
                <a:ea typeface="ＭＳ Ｐゴシック" pitchFamily="-110" charset="-128"/>
              </a:defRPr>
            </a:lvl8pPr>
            <a:lvl9pPr marL="1828800" eaLnBrk="0" fontAlgn="base" hangingPunct="0">
              <a:spcBef>
                <a:spcPct val="0"/>
              </a:spcBef>
              <a:spcAft>
                <a:spcPct val="0"/>
              </a:spcAft>
              <a:defRPr sz="2400">
                <a:solidFill>
                  <a:schemeClr val="tx1"/>
                </a:solidFill>
                <a:latin typeface="Arial" charset="0"/>
                <a:ea typeface="ＭＳ Ｐゴシック" pitchFamily="-110" charset="-128"/>
              </a:defRPr>
            </a:lvl9pPr>
          </a:lstStyle>
          <a:p>
            <a:pPr algn="ctr" eaLnBrk="1" hangingPunct="1">
              <a:lnSpc>
                <a:spcPct val="130000"/>
              </a:lnSpc>
              <a:defRPr/>
            </a:pPr>
            <a:r>
              <a:rPr lang="zh-CN" altLang="en-US" sz="1400" smtClean="0">
                <a:latin typeface="+mn-lt"/>
                <a:ea typeface="+mn-ea"/>
                <a:cs typeface="+mn-ea"/>
                <a:sym typeface="+mn-lt"/>
              </a:rPr>
              <a:t>心肺复苏成功率与开始</a:t>
            </a:r>
            <a:r>
              <a:rPr lang="en-US" altLang="zh-CN" sz="1400" smtClean="0">
                <a:latin typeface="+mn-lt"/>
                <a:ea typeface="+mn-ea"/>
                <a:cs typeface="+mn-ea"/>
                <a:sym typeface="+mn-lt"/>
              </a:rPr>
              <a:t>CPR</a:t>
            </a:r>
            <a:r>
              <a:rPr lang="zh-CN" altLang="en-US" sz="1400" smtClean="0">
                <a:latin typeface="+mn-lt"/>
                <a:ea typeface="+mn-ea"/>
                <a:cs typeface="+mn-ea"/>
                <a:sym typeface="+mn-lt"/>
              </a:rPr>
              <a:t>的时间密切相关，每延误一分钟抢救成功率降低</a:t>
            </a:r>
            <a:r>
              <a:rPr lang="en-US" altLang="zh-CN" sz="1400" smtClean="0">
                <a:latin typeface="+mn-lt"/>
                <a:ea typeface="+mn-ea"/>
                <a:cs typeface="+mn-ea"/>
                <a:sym typeface="+mn-lt"/>
              </a:rPr>
              <a:t>10%</a:t>
            </a:r>
            <a:endParaRPr lang="en-US" altLang="zh-CN" sz="1400" dirty="0">
              <a:latin typeface="+mn-lt"/>
              <a:ea typeface="+mn-ea"/>
              <a:cs typeface="+mn-ea"/>
              <a:sym typeface="+mn-lt"/>
            </a:endParaRPr>
          </a:p>
        </p:txBody>
      </p:sp>
      <p:sp>
        <p:nvSpPr>
          <p:cNvPr id="39" name="MH_SubTitle_3"/>
          <p:cNvSpPr txBox="1">
            <a:spLocks noChangeArrowheads="1"/>
          </p:cNvSpPr>
          <p:nvPr>
            <p:custDataLst>
              <p:tags r:id="rId17"/>
            </p:custDataLst>
          </p:nvPr>
        </p:nvSpPr>
        <p:spPr bwMode="auto">
          <a:xfrm>
            <a:off x="4545013" y="1624013"/>
            <a:ext cx="1331912" cy="1327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normAutofit/>
          </a:bodyPr>
          <a:lstStyle>
            <a:lvl1pPr eaLnBrk="0" hangingPunct="0">
              <a:defRPr sz="2400">
                <a:solidFill>
                  <a:schemeClr val="tx1"/>
                </a:solidFill>
                <a:latin typeface="Arial" charset="0"/>
                <a:ea typeface="ＭＳ Ｐゴシック" pitchFamily="-110" charset="-128"/>
              </a:defRPr>
            </a:lvl1pPr>
            <a:lvl2pPr marL="37931725" indent="-37474525" eaLnBrk="0" hangingPunct="0">
              <a:defRPr sz="2400">
                <a:solidFill>
                  <a:schemeClr val="tx1"/>
                </a:solidFill>
                <a:latin typeface="Arial" charset="0"/>
                <a:ea typeface="ＭＳ Ｐゴシック" pitchFamily="-110" charset="-128"/>
              </a:defRPr>
            </a:lvl2pPr>
            <a:lvl3pPr eaLnBrk="0" hangingPunct="0">
              <a:defRPr sz="2400">
                <a:solidFill>
                  <a:schemeClr val="tx1"/>
                </a:solidFill>
                <a:latin typeface="Arial" charset="0"/>
                <a:ea typeface="ＭＳ Ｐゴシック" pitchFamily="-110" charset="-128"/>
              </a:defRPr>
            </a:lvl3pPr>
            <a:lvl4pPr eaLnBrk="0" hangingPunct="0">
              <a:defRPr sz="2400">
                <a:solidFill>
                  <a:schemeClr val="tx1"/>
                </a:solidFill>
                <a:latin typeface="Arial" charset="0"/>
                <a:ea typeface="ＭＳ Ｐゴシック" pitchFamily="-110" charset="-128"/>
              </a:defRPr>
            </a:lvl4pPr>
            <a:lvl5pPr eaLnBrk="0" hangingPunct="0">
              <a:defRPr sz="2400">
                <a:solidFill>
                  <a:schemeClr val="tx1"/>
                </a:solidFill>
                <a:latin typeface="Arial" charset="0"/>
                <a:ea typeface="ＭＳ Ｐゴシック" pitchFamily="-110" charset="-128"/>
              </a:defRPr>
            </a:lvl5pPr>
            <a:lvl6pPr marL="457200" eaLnBrk="0" fontAlgn="base" hangingPunct="0">
              <a:spcBef>
                <a:spcPct val="0"/>
              </a:spcBef>
              <a:spcAft>
                <a:spcPct val="0"/>
              </a:spcAft>
              <a:defRPr sz="2400">
                <a:solidFill>
                  <a:schemeClr val="tx1"/>
                </a:solidFill>
                <a:latin typeface="Arial" charset="0"/>
                <a:ea typeface="ＭＳ Ｐゴシック" pitchFamily="-110" charset="-128"/>
              </a:defRPr>
            </a:lvl6pPr>
            <a:lvl7pPr marL="914400" eaLnBrk="0" fontAlgn="base" hangingPunct="0">
              <a:spcBef>
                <a:spcPct val="0"/>
              </a:spcBef>
              <a:spcAft>
                <a:spcPct val="0"/>
              </a:spcAft>
              <a:defRPr sz="2400">
                <a:solidFill>
                  <a:schemeClr val="tx1"/>
                </a:solidFill>
                <a:latin typeface="Arial" charset="0"/>
                <a:ea typeface="ＭＳ Ｐゴシック" pitchFamily="-110" charset="-128"/>
              </a:defRPr>
            </a:lvl7pPr>
            <a:lvl8pPr marL="1371600" eaLnBrk="0" fontAlgn="base" hangingPunct="0">
              <a:spcBef>
                <a:spcPct val="0"/>
              </a:spcBef>
              <a:spcAft>
                <a:spcPct val="0"/>
              </a:spcAft>
              <a:defRPr sz="2400">
                <a:solidFill>
                  <a:schemeClr val="tx1"/>
                </a:solidFill>
                <a:latin typeface="Arial" charset="0"/>
                <a:ea typeface="ＭＳ Ｐゴシック" pitchFamily="-110" charset="-128"/>
              </a:defRPr>
            </a:lvl8pPr>
            <a:lvl9pPr marL="1828800" eaLnBrk="0" fontAlgn="base" hangingPunct="0">
              <a:spcBef>
                <a:spcPct val="0"/>
              </a:spcBef>
              <a:spcAft>
                <a:spcPct val="0"/>
              </a:spcAft>
              <a:defRPr sz="2400">
                <a:solidFill>
                  <a:schemeClr val="tx1"/>
                </a:solidFill>
                <a:latin typeface="Arial" charset="0"/>
                <a:ea typeface="ＭＳ Ｐゴシック" pitchFamily="-110" charset="-128"/>
              </a:defRPr>
            </a:lvl9pPr>
          </a:lstStyle>
          <a:p>
            <a:pPr algn="ctr" eaLnBrk="1" hangingPunct="1">
              <a:lnSpc>
                <a:spcPct val="130000"/>
              </a:lnSpc>
              <a:defRPr/>
            </a:pPr>
            <a:r>
              <a:rPr lang="zh-CN" altLang="en-US" sz="1400" smtClean="0">
                <a:latin typeface="+mn-lt"/>
                <a:ea typeface="+mn-ea"/>
                <a:cs typeface="+mn-ea"/>
                <a:sym typeface="+mn-lt"/>
              </a:rPr>
              <a:t>心搏骤停</a:t>
            </a:r>
            <a:r>
              <a:rPr lang="en-US" altLang="zh-CN" sz="1400" smtClean="0">
                <a:latin typeface="+mn-lt"/>
                <a:ea typeface="+mn-ea"/>
                <a:cs typeface="+mn-ea"/>
                <a:sym typeface="+mn-lt"/>
              </a:rPr>
              <a:t>4</a:t>
            </a:r>
            <a:r>
              <a:rPr lang="zh-CN" altLang="en-US" sz="1400" smtClean="0">
                <a:latin typeface="+mn-lt"/>
                <a:ea typeface="+mn-ea"/>
                <a:cs typeface="+mn-ea"/>
                <a:sym typeface="+mn-lt"/>
              </a:rPr>
              <a:t>分钟内实施</a:t>
            </a:r>
            <a:r>
              <a:rPr lang="en-US" altLang="zh-CN" sz="1400" smtClean="0">
                <a:latin typeface="+mn-lt"/>
                <a:ea typeface="+mn-ea"/>
                <a:cs typeface="+mn-ea"/>
                <a:sym typeface="+mn-lt"/>
              </a:rPr>
              <a:t>——CPR</a:t>
            </a:r>
            <a:r>
              <a:rPr lang="zh-CN" altLang="en-US" sz="1400" smtClean="0">
                <a:latin typeface="+mn-lt"/>
                <a:ea typeface="+mn-ea"/>
                <a:cs typeface="+mn-ea"/>
                <a:sym typeface="+mn-lt"/>
              </a:rPr>
              <a:t>成功率约</a:t>
            </a:r>
            <a:r>
              <a:rPr lang="en-US" altLang="zh-CN" sz="1400" smtClean="0">
                <a:latin typeface="+mn-lt"/>
                <a:ea typeface="+mn-ea"/>
                <a:cs typeface="+mn-ea"/>
                <a:sym typeface="+mn-lt"/>
              </a:rPr>
              <a:t>60%</a:t>
            </a:r>
            <a:endParaRPr lang="en-US" altLang="zh-CN" sz="1400" dirty="0">
              <a:latin typeface="+mn-lt"/>
              <a:ea typeface="+mn-ea"/>
              <a:cs typeface="+mn-ea"/>
              <a:sym typeface="+mn-lt"/>
            </a:endParaRPr>
          </a:p>
        </p:txBody>
      </p:sp>
      <p:sp>
        <p:nvSpPr>
          <p:cNvPr id="40" name="MH_SubTitle_5"/>
          <p:cNvSpPr txBox="1">
            <a:spLocks noChangeArrowheads="1"/>
          </p:cNvSpPr>
          <p:nvPr>
            <p:custDataLst>
              <p:tags r:id="rId18"/>
            </p:custDataLst>
          </p:nvPr>
        </p:nvSpPr>
        <p:spPr bwMode="auto">
          <a:xfrm>
            <a:off x="6376988" y="1624013"/>
            <a:ext cx="1331912" cy="1327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normAutofit/>
          </a:bodyPr>
          <a:lstStyle>
            <a:lvl1pPr eaLnBrk="0" hangingPunct="0">
              <a:defRPr sz="2400">
                <a:solidFill>
                  <a:schemeClr val="tx1"/>
                </a:solidFill>
                <a:latin typeface="Arial" charset="0"/>
                <a:ea typeface="ＭＳ Ｐゴシック" pitchFamily="-110" charset="-128"/>
              </a:defRPr>
            </a:lvl1pPr>
            <a:lvl2pPr marL="37931725" indent="-37474525" eaLnBrk="0" hangingPunct="0">
              <a:defRPr sz="2400">
                <a:solidFill>
                  <a:schemeClr val="tx1"/>
                </a:solidFill>
                <a:latin typeface="Arial" charset="0"/>
                <a:ea typeface="ＭＳ Ｐゴシック" pitchFamily="-110" charset="-128"/>
              </a:defRPr>
            </a:lvl2pPr>
            <a:lvl3pPr eaLnBrk="0" hangingPunct="0">
              <a:defRPr sz="2400">
                <a:solidFill>
                  <a:schemeClr val="tx1"/>
                </a:solidFill>
                <a:latin typeface="Arial" charset="0"/>
                <a:ea typeface="ＭＳ Ｐゴシック" pitchFamily="-110" charset="-128"/>
              </a:defRPr>
            </a:lvl3pPr>
            <a:lvl4pPr eaLnBrk="0" hangingPunct="0">
              <a:defRPr sz="2400">
                <a:solidFill>
                  <a:schemeClr val="tx1"/>
                </a:solidFill>
                <a:latin typeface="Arial" charset="0"/>
                <a:ea typeface="ＭＳ Ｐゴシック" pitchFamily="-110" charset="-128"/>
              </a:defRPr>
            </a:lvl4pPr>
            <a:lvl5pPr eaLnBrk="0" hangingPunct="0">
              <a:defRPr sz="2400">
                <a:solidFill>
                  <a:schemeClr val="tx1"/>
                </a:solidFill>
                <a:latin typeface="Arial" charset="0"/>
                <a:ea typeface="ＭＳ Ｐゴシック" pitchFamily="-110" charset="-128"/>
              </a:defRPr>
            </a:lvl5pPr>
            <a:lvl6pPr marL="457200" eaLnBrk="0" fontAlgn="base" hangingPunct="0">
              <a:spcBef>
                <a:spcPct val="0"/>
              </a:spcBef>
              <a:spcAft>
                <a:spcPct val="0"/>
              </a:spcAft>
              <a:defRPr sz="2400">
                <a:solidFill>
                  <a:schemeClr val="tx1"/>
                </a:solidFill>
                <a:latin typeface="Arial" charset="0"/>
                <a:ea typeface="ＭＳ Ｐゴシック" pitchFamily="-110" charset="-128"/>
              </a:defRPr>
            </a:lvl6pPr>
            <a:lvl7pPr marL="914400" eaLnBrk="0" fontAlgn="base" hangingPunct="0">
              <a:spcBef>
                <a:spcPct val="0"/>
              </a:spcBef>
              <a:spcAft>
                <a:spcPct val="0"/>
              </a:spcAft>
              <a:defRPr sz="2400">
                <a:solidFill>
                  <a:schemeClr val="tx1"/>
                </a:solidFill>
                <a:latin typeface="Arial" charset="0"/>
                <a:ea typeface="ＭＳ Ｐゴシック" pitchFamily="-110" charset="-128"/>
              </a:defRPr>
            </a:lvl7pPr>
            <a:lvl8pPr marL="1371600" eaLnBrk="0" fontAlgn="base" hangingPunct="0">
              <a:spcBef>
                <a:spcPct val="0"/>
              </a:spcBef>
              <a:spcAft>
                <a:spcPct val="0"/>
              </a:spcAft>
              <a:defRPr sz="2400">
                <a:solidFill>
                  <a:schemeClr val="tx1"/>
                </a:solidFill>
                <a:latin typeface="Arial" charset="0"/>
                <a:ea typeface="ＭＳ Ｐゴシック" pitchFamily="-110" charset="-128"/>
              </a:defRPr>
            </a:lvl8pPr>
            <a:lvl9pPr marL="1828800" eaLnBrk="0" fontAlgn="base" hangingPunct="0">
              <a:spcBef>
                <a:spcPct val="0"/>
              </a:spcBef>
              <a:spcAft>
                <a:spcPct val="0"/>
              </a:spcAft>
              <a:defRPr sz="2400">
                <a:solidFill>
                  <a:schemeClr val="tx1"/>
                </a:solidFill>
                <a:latin typeface="Arial" charset="0"/>
                <a:ea typeface="ＭＳ Ｐゴシック" pitchFamily="-110" charset="-128"/>
              </a:defRPr>
            </a:lvl9pPr>
          </a:lstStyle>
          <a:p>
            <a:pPr algn="ctr" eaLnBrk="1" hangingPunct="1">
              <a:lnSpc>
                <a:spcPct val="130000"/>
              </a:lnSpc>
              <a:defRPr/>
            </a:pPr>
            <a:r>
              <a:rPr lang="zh-CN" altLang="en-US" sz="1400" smtClean="0">
                <a:latin typeface="+mn-lt"/>
                <a:ea typeface="+mn-ea"/>
                <a:cs typeface="+mn-ea"/>
                <a:sym typeface="+mn-lt"/>
              </a:rPr>
              <a:t>心搏骤停</a:t>
            </a:r>
            <a:r>
              <a:rPr lang="en-US" altLang="zh-CN" sz="1400" smtClean="0">
                <a:latin typeface="+mn-lt"/>
                <a:ea typeface="+mn-ea"/>
                <a:cs typeface="+mn-ea"/>
                <a:sym typeface="+mn-lt"/>
              </a:rPr>
              <a:t>8</a:t>
            </a:r>
            <a:r>
              <a:rPr lang="zh-CN" altLang="en-US" sz="1400" smtClean="0">
                <a:latin typeface="+mn-lt"/>
                <a:ea typeface="+mn-ea"/>
                <a:cs typeface="+mn-ea"/>
                <a:sym typeface="+mn-lt"/>
              </a:rPr>
              <a:t>分钟内实施</a:t>
            </a:r>
            <a:r>
              <a:rPr lang="en-US" altLang="zh-CN" sz="1400" smtClean="0">
                <a:latin typeface="+mn-lt"/>
                <a:ea typeface="+mn-ea"/>
                <a:cs typeface="+mn-ea"/>
                <a:sym typeface="+mn-lt"/>
              </a:rPr>
              <a:t>——CPR</a:t>
            </a:r>
            <a:r>
              <a:rPr lang="zh-CN" altLang="en-US" sz="1400" smtClean="0">
                <a:latin typeface="+mn-lt"/>
                <a:ea typeface="+mn-ea"/>
                <a:cs typeface="+mn-ea"/>
                <a:sym typeface="+mn-lt"/>
              </a:rPr>
              <a:t>成功率约</a:t>
            </a:r>
            <a:r>
              <a:rPr lang="en-US" altLang="zh-CN" sz="1400" smtClean="0">
                <a:latin typeface="+mn-lt"/>
                <a:ea typeface="+mn-ea"/>
                <a:cs typeface="+mn-ea"/>
                <a:sym typeface="+mn-lt"/>
              </a:rPr>
              <a:t>20%</a:t>
            </a:r>
            <a:endParaRPr lang="en-US" altLang="zh-CN" sz="1400">
              <a:latin typeface="+mn-lt"/>
              <a:ea typeface="+mn-ea"/>
              <a:cs typeface="+mn-ea"/>
              <a:sym typeface="+mn-lt"/>
            </a:endParaRPr>
          </a:p>
        </p:txBody>
      </p:sp>
      <p:sp>
        <p:nvSpPr>
          <p:cNvPr id="41" name="MH_SubTitle_7"/>
          <p:cNvSpPr txBox="1">
            <a:spLocks noChangeArrowheads="1"/>
          </p:cNvSpPr>
          <p:nvPr>
            <p:custDataLst>
              <p:tags r:id="rId19"/>
            </p:custDataLst>
          </p:nvPr>
        </p:nvSpPr>
        <p:spPr bwMode="auto">
          <a:xfrm>
            <a:off x="8280401" y="1624013"/>
            <a:ext cx="1331913" cy="1327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normAutofit/>
          </a:bodyPr>
          <a:lstStyle>
            <a:lvl1pPr eaLnBrk="0" hangingPunct="0">
              <a:defRPr sz="2400">
                <a:solidFill>
                  <a:schemeClr val="tx1"/>
                </a:solidFill>
                <a:latin typeface="Arial" charset="0"/>
                <a:ea typeface="ＭＳ Ｐゴシック" pitchFamily="-110" charset="-128"/>
              </a:defRPr>
            </a:lvl1pPr>
            <a:lvl2pPr marL="37931725" indent="-37474525" eaLnBrk="0" hangingPunct="0">
              <a:defRPr sz="2400">
                <a:solidFill>
                  <a:schemeClr val="tx1"/>
                </a:solidFill>
                <a:latin typeface="Arial" charset="0"/>
                <a:ea typeface="ＭＳ Ｐゴシック" pitchFamily="-110" charset="-128"/>
              </a:defRPr>
            </a:lvl2pPr>
            <a:lvl3pPr eaLnBrk="0" hangingPunct="0">
              <a:defRPr sz="2400">
                <a:solidFill>
                  <a:schemeClr val="tx1"/>
                </a:solidFill>
                <a:latin typeface="Arial" charset="0"/>
                <a:ea typeface="ＭＳ Ｐゴシック" pitchFamily="-110" charset="-128"/>
              </a:defRPr>
            </a:lvl3pPr>
            <a:lvl4pPr eaLnBrk="0" hangingPunct="0">
              <a:defRPr sz="2400">
                <a:solidFill>
                  <a:schemeClr val="tx1"/>
                </a:solidFill>
                <a:latin typeface="Arial" charset="0"/>
                <a:ea typeface="ＭＳ Ｐゴシック" pitchFamily="-110" charset="-128"/>
              </a:defRPr>
            </a:lvl4pPr>
            <a:lvl5pPr eaLnBrk="0" hangingPunct="0">
              <a:defRPr sz="2400">
                <a:solidFill>
                  <a:schemeClr val="tx1"/>
                </a:solidFill>
                <a:latin typeface="Arial" charset="0"/>
                <a:ea typeface="ＭＳ Ｐゴシック" pitchFamily="-110" charset="-128"/>
              </a:defRPr>
            </a:lvl5pPr>
            <a:lvl6pPr marL="457200" eaLnBrk="0" fontAlgn="base" hangingPunct="0">
              <a:spcBef>
                <a:spcPct val="0"/>
              </a:spcBef>
              <a:spcAft>
                <a:spcPct val="0"/>
              </a:spcAft>
              <a:defRPr sz="2400">
                <a:solidFill>
                  <a:schemeClr val="tx1"/>
                </a:solidFill>
                <a:latin typeface="Arial" charset="0"/>
                <a:ea typeface="ＭＳ Ｐゴシック" pitchFamily="-110" charset="-128"/>
              </a:defRPr>
            </a:lvl6pPr>
            <a:lvl7pPr marL="914400" eaLnBrk="0" fontAlgn="base" hangingPunct="0">
              <a:spcBef>
                <a:spcPct val="0"/>
              </a:spcBef>
              <a:spcAft>
                <a:spcPct val="0"/>
              </a:spcAft>
              <a:defRPr sz="2400">
                <a:solidFill>
                  <a:schemeClr val="tx1"/>
                </a:solidFill>
                <a:latin typeface="Arial" charset="0"/>
                <a:ea typeface="ＭＳ Ｐゴシック" pitchFamily="-110" charset="-128"/>
              </a:defRPr>
            </a:lvl7pPr>
            <a:lvl8pPr marL="1371600" eaLnBrk="0" fontAlgn="base" hangingPunct="0">
              <a:spcBef>
                <a:spcPct val="0"/>
              </a:spcBef>
              <a:spcAft>
                <a:spcPct val="0"/>
              </a:spcAft>
              <a:defRPr sz="2400">
                <a:solidFill>
                  <a:schemeClr val="tx1"/>
                </a:solidFill>
                <a:latin typeface="Arial" charset="0"/>
                <a:ea typeface="ＭＳ Ｐゴシック" pitchFamily="-110" charset="-128"/>
              </a:defRPr>
            </a:lvl8pPr>
            <a:lvl9pPr marL="1828800" eaLnBrk="0" fontAlgn="base" hangingPunct="0">
              <a:spcBef>
                <a:spcPct val="0"/>
              </a:spcBef>
              <a:spcAft>
                <a:spcPct val="0"/>
              </a:spcAft>
              <a:defRPr sz="2400">
                <a:solidFill>
                  <a:schemeClr val="tx1"/>
                </a:solidFill>
                <a:latin typeface="Arial" charset="0"/>
                <a:ea typeface="ＭＳ Ｐゴシック" pitchFamily="-110" charset="-128"/>
              </a:defRPr>
            </a:lvl9pPr>
          </a:lstStyle>
          <a:p>
            <a:pPr algn="ctr" eaLnBrk="1" hangingPunct="1">
              <a:lnSpc>
                <a:spcPct val="130000"/>
              </a:lnSpc>
              <a:defRPr/>
            </a:pPr>
            <a:r>
              <a:rPr lang="zh-CN" altLang="en-US" sz="1400" smtClean="0">
                <a:latin typeface="+mn-lt"/>
                <a:ea typeface="+mn-ea"/>
                <a:cs typeface="+mn-ea"/>
                <a:sym typeface="+mn-lt"/>
              </a:rPr>
              <a:t>心搏骤停</a:t>
            </a:r>
            <a:r>
              <a:rPr lang="en-US" altLang="zh-CN" sz="1400" smtClean="0">
                <a:latin typeface="+mn-lt"/>
                <a:ea typeface="+mn-ea"/>
                <a:cs typeface="+mn-ea"/>
                <a:sym typeface="+mn-lt"/>
              </a:rPr>
              <a:t>10</a:t>
            </a:r>
            <a:r>
              <a:rPr lang="zh-CN" altLang="en-US" sz="1400" smtClean="0">
                <a:latin typeface="+mn-lt"/>
                <a:ea typeface="+mn-ea"/>
                <a:cs typeface="+mn-ea"/>
                <a:sym typeface="+mn-lt"/>
              </a:rPr>
              <a:t>分钟内实施</a:t>
            </a:r>
            <a:r>
              <a:rPr lang="en-US" altLang="zh-CN" sz="1400" smtClean="0">
                <a:latin typeface="+mn-lt"/>
                <a:ea typeface="+mn-ea"/>
                <a:cs typeface="+mn-ea"/>
                <a:sym typeface="+mn-lt"/>
              </a:rPr>
              <a:t>——CPR</a:t>
            </a:r>
            <a:r>
              <a:rPr lang="zh-CN" altLang="en-US" sz="1400" smtClean="0">
                <a:latin typeface="+mn-lt"/>
                <a:ea typeface="+mn-ea"/>
                <a:cs typeface="+mn-ea"/>
                <a:sym typeface="+mn-lt"/>
              </a:rPr>
              <a:t>成功率几乎为</a:t>
            </a:r>
            <a:r>
              <a:rPr lang="en-US" altLang="zh-CN" sz="1400" smtClean="0">
                <a:latin typeface="+mn-lt"/>
                <a:ea typeface="+mn-ea"/>
                <a:cs typeface="+mn-ea"/>
                <a:sym typeface="+mn-lt"/>
              </a:rPr>
              <a:t>0</a:t>
            </a:r>
            <a:endParaRPr lang="en-US" altLang="zh-CN" sz="1400">
              <a:latin typeface="+mn-lt"/>
              <a:ea typeface="+mn-ea"/>
              <a:cs typeface="+mn-ea"/>
              <a:sym typeface="+mn-lt"/>
            </a:endParaRPr>
          </a:p>
        </p:txBody>
      </p:sp>
      <p:sp>
        <p:nvSpPr>
          <p:cNvPr id="42" name="MH_SubTitle_2"/>
          <p:cNvSpPr txBox="1">
            <a:spLocks noChangeArrowheads="1"/>
          </p:cNvSpPr>
          <p:nvPr>
            <p:custDataLst>
              <p:tags r:id="rId20"/>
            </p:custDataLst>
          </p:nvPr>
        </p:nvSpPr>
        <p:spPr bwMode="auto">
          <a:xfrm>
            <a:off x="3522663" y="4822825"/>
            <a:ext cx="1331912" cy="1328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lvl1pPr eaLnBrk="0" hangingPunct="0">
              <a:defRPr sz="2400">
                <a:solidFill>
                  <a:schemeClr val="tx1"/>
                </a:solidFill>
                <a:latin typeface="Arial" charset="0"/>
                <a:ea typeface="ＭＳ Ｐゴシック" pitchFamily="-110" charset="-128"/>
              </a:defRPr>
            </a:lvl1pPr>
            <a:lvl2pPr marL="37931725" indent="-37474525" eaLnBrk="0" hangingPunct="0">
              <a:defRPr sz="2400">
                <a:solidFill>
                  <a:schemeClr val="tx1"/>
                </a:solidFill>
                <a:latin typeface="Arial" charset="0"/>
                <a:ea typeface="ＭＳ Ｐゴシック" pitchFamily="-110" charset="-128"/>
              </a:defRPr>
            </a:lvl2pPr>
            <a:lvl3pPr eaLnBrk="0" hangingPunct="0">
              <a:defRPr sz="2400">
                <a:solidFill>
                  <a:schemeClr val="tx1"/>
                </a:solidFill>
                <a:latin typeface="Arial" charset="0"/>
                <a:ea typeface="ＭＳ Ｐゴシック" pitchFamily="-110" charset="-128"/>
              </a:defRPr>
            </a:lvl3pPr>
            <a:lvl4pPr eaLnBrk="0" hangingPunct="0">
              <a:defRPr sz="2400">
                <a:solidFill>
                  <a:schemeClr val="tx1"/>
                </a:solidFill>
                <a:latin typeface="Arial" charset="0"/>
                <a:ea typeface="ＭＳ Ｐゴシック" pitchFamily="-110" charset="-128"/>
              </a:defRPr>
            </a:lvl4pPr>
            <a:lvl5pPr eaLnBrk="0" hangingPunct="0">
              <a:defRPr sz="2400">
                <a:solidFill>
                  <a:schemeClr val="tx1"/>
                </a:solidFill>
                <a:latin typeface="Arial" charset="0"/>
                <a:ea typeface="ＭＳ Ｐゴシック" pitchFamily="-110" charset="-128"/>
              </a:defRPr>
            </a:lvl5pPr>
            <a:lvl6pPr marL="457200" eaLnBrk="0" fontAlgn="base" hangingPunct="0">
              <a:spcBef>
                <a:spcPct val="0"/>
              </a:spcBef>
              <a:spcAft>
                <a:spcPct val="0"/>
              </a:spcAft>
              <a:defRPr sz="2400">
                <a:solidFill>
                  <a:schemeClr val="tx1"/>
                </a:solidFill>
                <a:latin typeface="Arial" charset="0"/>
                <a:ea typeface="ＭＳ Ｐゴシック" pitchFamily="-110" charset="-128"/>
              </a:defRPr>
            </a:lvl6pPr>
            <a:lvl7pPr marL="914400" eaLnBrk="0" fontAlgn="base" hangingPunct="0">
              <a:spcBef>
                <a:spcPct val="0"/>
              </a:spcBef>
              <a:spcAft>
                <a:spcPct val="0"/>
              </a:spcAft>
              <a:defRPr sz="2400">
                <a:solidFill>
                  <a:schemeClr val="tx1"/>
                </a:solidFill>
                <a:latin typeface="Arial" charset="0"/>
                <a:ea typeface="ＭＳ Ｐゴシック" pitchFamily="-110" charset="-128"/>
              </a:defRPr>
            </a:lvl7pPr>
            <a:lvl8pPr marL="1371600" eaLnBrk="0" fontAlgn="base" hangingPunct="0">
              <a:spcBef>
                <a:spcPct val="0"/>
              </a:spcBef>
              <a:spcAft>
                <a:spcPct val="0"/>
              </a:spcAft>
              <a:defRPr sz="2400">
                <a:solidFill>
                  <a:schemeClr val="tx1"/>
                </a:solidFill>
                <a:latin typeface="Arial" charset="0"/>
                <a:ea typeface="ＭＳ Ｐゴシック" pitchFamily="-110" charset="-128"/>
              </a:defRPr>
            </a:lvl8pPr>
            <a:lvl9pPr marL="1828800" eaLnBrk="0" fontAlgn="base" hangingPunct="0">
              <a:spcBef>
                <a:spcPct val="0"/>
              </a:spcBef>
              <a:spcAft>
                <a:spcPct val="0"/>
              </a:spcAft>
              <a:defRPr sz="2400">
                <a:solidFill>
                  <a:schemeClr val="tx1"/>
                </a:solidFill>
                <a:latin typeface="Arial" charset="0"/>
                <a:ea typeface="ＭＳ Ｐゴシック" pitchFamily="-110" charset="-128"/>
              </a:defRPr>
            </a:lvl9pPr>
          </a:lstStyle>
          <a:p>
            <a:pPr algn="ctr" eaLnBrk="1" hangingPunct="1">
              <a:lnSpc>
                <a:spcPct val="130000"/>
              </a:lnSpc>
              <a:defRPr/>
            </a:pPr>
            <a:r>
              <a:rPr lang="zh-CN" altLang="en-US" sz="1400" smtClean="0">
                <a:latin typeface="+mn-lt"/>
                <a:ea typeface="+mn-ea"/>
                <a:cs typeface="+mn-ea"/>
                <a:sym typeface="+mn-lt"/>
              </a:rPr>
              <a:t>心搏骤停</a:t>
            </a:r>
            <a:r>
              <a:rPr lang="en-US" altLang="zh-CN" sz="1400" smtClean="0">
                <a:latin typeface="+mn-lt"/>
                <a:ea typeface="+mn-ea"/>
                <a:cs typeface="+mn-ea"/>
                <a:sym typeface="+mn-lt"/>
              </a:rPr>
              <a:t>1</a:t>
            </a:r>
            <a:r>
              <a:rPr lang="zh-CN" altLang="en-US" sz="1400" smtClean="0">
                <a:latin typeface="+mn-lt"/>
                <a:ea typeface="+mn-ea"/>
                <a:cs typeface="+mn-ea"/>
                <a:sym typeface="+mn-lt"/>
              </a:rPr>
              <a:t>分钟内实施</a:t>
            </a:r>
            <a:r>
              <a:rPr lang="en-US" altLang="zh-CN" sz="1400" smtClean="0">
                <a:latin typeface="+mn-lt"/>
                <a:ea typeface="+mn-ea"/>
                <a:cs typeface="+mn-ea"/>
                <a:sym typeface="+mn-lt"/>
              </a:rPr>
              <a:t>——CPR</a:t>
            </a:r>
            <a:r>
              <a:rPr lang="zh-CN" altLang="en-US" sz="1400" smtClean="0">
                <a:latin typeface="+mn-lt"/>
                <a:ea typeface="+mn-ea"/>
                <a:cs typeface="+mn-ea"/>
                <a:sym typeface="+mn-lt"/>
              </a:rPr>
              <a:t>成功率＞</a:t>
            </a:r>
            <a:r>
              <a:rPr lang="en-US" altLang="zh-CN" sz="1400" smtClean="0">
                <a:latin typeface="+mn-lt"/>
                <a:ea typeface="+mn-ea"/>
                <a:cs typeface="+mn-ea"/>
                <a:sym typeface="+mn-lt"/>
              </a:rPr>
              <a:t>90%</a:t>
            </a:r>
            <a:endParaRPr lang="en-US" altLang="zh-CN" sz="1400" dirty="0">
              <a:latin typeface="+mn-lt"/>
              <a:ea typeface="+mn-ea"/>
              <a:cs typeface="+mn-ea"/>
              <a:sym typeface="+mn-lt"/>
            </a:endParaRPr>
          </a:p>
        </p:txBody>
      </p:sp>
      <p:sp>
        <p:nvSpPr>
          <p:cNvPr id="43" name="MH_SubTitle_4"/>
          <p:cNvSpPr txBox="1">
            <a:spLocks noChangeArrowheads="1"/>
          </p:cNvSpPr>
          <p:nvPr>
            <p:custDataLst>
              <p:tags r:id="rId21"/>
            </p:custDataLst>
          </p:nvPr>
        </p:nvSpPr>
        <p:spPr bwMode="auto">
          <a:xfrm>
            <a:off x="5494338" y="4822825"/>
            <a:ext cx="1331912" cy="1328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lvl1pPr eaLnBrk="0" hangingPunct="0">
              <a:defRPr sz="2400">
                <a:solidFill>
                  <a:schemeClr val="tx1"/>
                </a:solidFill>
                <a:latin typeface="Arial" charset="0"/>
                <a:ea typeface="ＭＳ Ｐゴシック" pitchFamily="-110" charset="-128"/>
              </a:defRPr>
            </a:lvl1pPr>
            <a:lvl2pPr marL="37931725" indent="-37474525" eaLnBrk="0" hangingPunct="0">
              <a:defRPr sz="2400">
                <a:solidFill>
                  <a:schemeClr val="tx1"/>
                </a:solidFill>
                <a:latin typeface="Arial" charset="0"/>
                <a:ea typeface="ＭＳ Ｐゴシック" pitchFamily="-110" charset="-128"/>
              </a:defRPr>
            </a:lvl2pPr>
            <a:lvl3pPr eaLnBrk="0" hangingPunct="0">
              <a:defRPr sz="2400">
                <a:solidFill>
                  <a:schemeClr val="tx1"/>
                </a:solidFill>
                <a:latin typeface="Arial" charset="0"/>
                <a:ea typeface="ＭＳ Ｐゴシック" pitchFamily="-110" charset="-128"/>
              </a:defRPr>
            </a:lvl3pPr>
            <a:lvl4pPr eaLnBrk="0" hangingPunct="0">
              <a:defRPr sz="2400">
                <a:solidFill>
                  <a:schemeClr val="tx1"/>
                </a:solidFill>
                <a:latin typeface="Arial" charset="0"/>
                <a:ea typeface="ＭＳ Ｐゴシック" pitchFamily="-110" charset="-128"/>
              </a:defRPr>
            </a:lvl4pPr>
            <a:lvl5pPr eaLnBrk="0" hangingPunct="0">
              <a:defRPr sz="2400">
                <a:solidFill>
                  <a:schemeClr val="tx1"/>
                </a:solidFill>
                <a:latin typeface="Arial" charset="0"/>
                <a:ea typeface="ＭＳ Ｐゴシック" pitchFamily="-110" charset="-128"/>
              </a:defRPr>
            </a:lvl5pPr>
            <a:lvl6pPr marL="457200" eaLnBrk="0" fontAlgn="base" hangingPunct="0">
              <a:spcBef>
                <a:spcPct val="0"/>
              </a:spcBef>
              <a:spcAft>
                <a:spcPct val="0"/>
              </a:spcAft>
              <a:defRPr sz="2400">
                <a:solidFill>
                  <a:schemeClr val="tx1"/>
                </a:solidFill>
                <a:latin typeface="Arial" charset="0"/>
                <a:ea typeface="ＭＳ Ｐゴシック" pitchFamily="-110" charset="-128"/>
              </a:defRPr>
            </a:lvl6pPr>
            <a:lvl7pPr marL="914400" eaLnBrk="0" fontAlgn="base" hangingPunct="0">
              <a:spcBef>
                <a:spcPct val="0"/>
              </a:spcBef>
              <a:spcAft>
                <a:spcPct val="0"/>
              </a:spcAft>
              <a:defRPr sz="2400">
                <a:solidFill>
                  <a:schemeClr val="tx1"/>
                </a:solidFill>
                <a:latin typeface="Arial" charset="0"/>
                <a:ea typeface="ＭＳ Ｐゴシック" pitchFamily="-110" charset="-128"/>
              </a:defRPr>
            </a:lvl7pPr>
            <a:lvl8pPr marL="1371600" eaLnBrk="0" fontAlgn="base" hangingPunct="0">
              <a:spcBef>
                <a:spcPct val="0"/>
              </a:spcBef>
              <a:spcAft>
                <a:spcPct val="0"/>
              </a:spcAft>
              <a:defRPr sz="2400">
                <a:solidFill>
                  <a:schemeClr val="tx1"/>
                </a:solidFill>
                <a:latin typeface="Arial" charset="0"/>
                <a:ea typeface="ＭＳ Ｐゴシック" pitchFamily="-110" charset="-128"/>
              </a:defRPr>
            </a:lvl8pPr>
            <a:lvl9pPr marL="1828800" eaLnBrk="0" fontAlgn="base" hangingPunct="0">
              <a:spcBef>
                <a:spcPct val="0"/>
              </a:spcBef>
              <a:spcAft>
                <a:spcPct val="0"/>
              </a:spcAft>
              <a:defRPr sz="2400">
                <a:solidFill>
                  <a:schemeClr val="tx1"/>
                </a:solidFill>
                <a:latin typeface="Arial" charset="0"/>
                <a:ea typeface="ＭＳ Ｐゴシック" pitchFamily="-110" charset="-128"/>
              </a:defRPr>
            </a:lvl9pPr>
          </a:lstStyle>
          <a:p>
            <a:pPr algn="ctr" eaLnBrk="1" hangingPunct="1">
              <a:lnSpc>
                <a:spcPct val="130000"/>
              </a:lnSpc>
              <a:defRPr/>
            </a:pPr>
            <a:r>
              <a:rPr lang="zh-CN" altLang="en-US" sz="1400" smtClean="0">
                <a:latin typeface="+mn-lt"/>
                <a:ea typeface="+mn-ea"/>
                <a:cs typeface="+mn-ea"/>
                <a:sym typeface="+mn-lt"/>
              </a:rPr>
              <a:t>心搏骤停</a:t>
            </a:r>
            <a:r>
              <a:rPr lang="en-US" altLang="zh-CN" sz="1400" smtClean="0">
                <a:latin typeface="+mn-lt"/>
                <a:ea typeface="+mn-ea"/>
                <a:cs typeface="+mn-ea"/>
                <a:sym typeface="+mn-lt"/>
              </a:rPr>
              <a:t>6</a:t>
            </a:r>
            <a:r>
              <a:rPr lang="zh-CN" altLang="en-US" sz="1400" smtClean="0">
                <a:latin typeface="+mn-lt"/>
                <a:ea typeface="+mn-ea"/>
                <a:cs typeface="+mn-ea"/>
                <a:sym typeface="+mn-lt"/>
              </a:rPr>
              <a:t>分钟内实施</a:t>
            </a:r>
            <a:r>
              <a:rPr lang="en-US" altLang="zh-CN" sz="1400" smtClean="0">
                <a:latin typeface="+mn-lt"/>
                <a:ea typeface="+mn-ea"/>
                <a:cs typeface="+mn-ea"/>
                <a:sym typeface="+mn-lt"/>
              </a:rPr>
              <a:t>——CPR</a:t>
            </a:r>
            <a:r>
              <a:rPr lang="zh-CN" altLang="en-US" sz="1400" smtClean="0">
                <a:latin typeface="+mn-lt"/>
                <a:ea typeface="+mn-ea"/>
                <a:cs typeface="+mn-ea"/>
                <a:sym typeface="+mn-lt"/>
              </a:rPr>
              <a:t>成功率约</a:t>
            </a:r>
            <a:r>
              <a:rPr lang="en-US" altLang="zh-CN" sz="1400" smtClean="0">
                <a:latin typeface="+mn-lt"/>
                <a:ea typeface="+mn-ea"/>
                <a:cs typeface="+mn-ea"/>
                <a:sym typeface="+mn-lt"/>
              </a:rPr>
              <a:t>40%</a:t>
            </a:r>
            <a:endParaRPr lang="en-US" altLang="zh-CN" sz="1400">
              <a:latin typeface="+mn-lt"/>
              <a:ea typeface="+mn-ea"/>
              <a:cs typeface="+mn-ea"/>
              <a:sym typeface="+mn-lt"/>
            </a:endParaRPr>
          </a:p>
        </p:txBody>
      </p:sp>
      <p:sp>
        <p:nvSpPr>
          <p:cNvPr id="44" name="MH_SubTitle_6"/>
          <p:cNvSpPr txBox="1">
            <a:spLocks noChangeArrowheads="1"/>
          </p:cNvSpPr>
          <p:nvPr>
            <p:custDataLst>
              <p:tags r:id="rId22"/>
            </p:custDataLst>
          </p:nvPr>
        </p:nvSpPr>
        <p:spPr bwMode="auto">
          <a:xfrm>
            <a:off x="7413626" y="4822825"/>
            <a:ext cx="1331913" cy="1328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lvl1pPr eaLnBrk="0" hangingPunct="0">
              <a:defRPr sz="2400">
                <a:solidFill>
                  <a:schemeClr val="tx1"/>
                </a:solidFill>
                <a:latin typeface="Arial" charset="0"/>
                <a:ea typeface="ＭＳ Ｐゴシック" pitchFamily="-110" charset="-128"/>
              </a:defRPr>
            </a:lvl1pPr>
            <a:lvl2pPr marL="37931725" indent="-37474525" eaLnBrk="0" hangingPunct="0">
              <a:defRPr sz="2400">
                <a:solidFill>
                  <a:schemeClr val="tx1"/>
                </a:solidFill>
                <a:latin typeface="Arial" charset="0"/>
                <a:ea typeface="ＭＳ Ｐゴシック" pitchFamily="-110" charset="-128"/>
              </a:defRPr>
            </a:lvl2pPr>
            <a:lvl3pPr eaLnBrk="0" hangingPunct="0">
              <a:defRPr sz="2400">
                <a:solidFill>
                  <a:schemeClr val="tx1"/>
                </a:solidFill>
                <a:latin typeface="Arial" charset="0"/>
                <a:ea typeface="ＭＳ Ｐゴシック" pitchFamily="-110" charset="-128"/>
              </a:defRPr>
            </a:lvl3pPr>
            <a:lvl4pPr eaLnBrk="0" hangingPunct="0">
              <a:defRPr sz="2400">
                <a:solidFill>
                  <a:schemeClr val="tx1"/>
                </a:solidFill>
                <a:latin typeface="Arial" charset="0"/>
                <a:ea typeface="ＭＳ Ｐゴシック" pitchFamily="-110" charset="-128"/>
              </a:defRPr>
            </a:lvl4pPr>
            <a:lvl5pPr eaLnBrk="0" hangingPunct="0">
              <a:defRPr sz="2400">
                <a:solidFill>
                  <a:schemeClr val="tx1"/>
                </a:solidFill>
                <a:latin typeface="Arial" charset="0"/>
                <a:ea typeface="ＭＳ Ｐゴシック" pitchFamily="-110" charset="-128"/>
              </a:defRPr>
            </a:lvl5pPr>
            <a:lvl6pPr marL="457200" eaLnBrk="0" fontAlgn="base" hangingPunct="0">
              <a:spcBef>
                <a:spcPct val="0"/>
              </a:spcBef>
              <a:spcAft>
                <a:spcPct val="0"/>
              </a:spcAft>
              <a:defRPr sz="2400">
                <a:solidFill>
                  <a:schemeClr val="tx1"/>
                </a:solidFill>
                <a:latin typeface="Arial" charset="0"/>
                <a:ea typeface="ＭＳ Ｐゴシック" pitchFamily="-110" charset="-128"/>
              </a:defRPr>
            </a:lvl6pPr>
            <a:lvl7pPr marL="914400" eaLnBrk="0" fontAlgn="base" hangingPunct="0">
              <a:spcBef>
                <a:spcPct val="0"/>
              </a:spcBef>
              <a:spcAft>
                <a:spcPct val="0"/>
              </a:spcAft>
              <a:defRPr sz="2400">
                <a:solidFill>
                  <a:schemeClr val="tx1"/>
                </a:solidFill>
                <a:latin typeface="Arial" charset="0"/>
                <a:ea typeface="ＭＳ Ｐゴシック" pitchFamily="-110" charset="-128"/>
              </a:defRPr>
            </a:lvl7pPr>
            <a:lvl8pPr marL="1371600" eaLnBrk="0" fontAlgn="base" hangingPunct="0">
              <a:spcBef>
                <a:spcPct val="0"/>
              </a:spcBef>
              <a:spcAft>
                <a:spcPct val="0"/>
              </a:spcAft>
              <a:defRPr sz="2400">
                <a:solidFill>
                  <a:schemeClr val="tx1"/>
                </a:solidFill>
                <a:latin typeface="Arial" charset="0"/>
                <a:ea typeface="ＭＳ Ｐゴシック" pitchFamily="-110" charset="-128"/>
              </a:defRPr>
            </a:lvl8pPr>
            <a:lvl9pPr marL="1828800" eaLnBrk="0" fontAlgn="base" hangingPunct="0">
              <a:spcBef>
                <a:spcPct val="0"/>
              </a:spcBef>
              <a:spcAft>
                <a:spcPct val="0"/>
              </a:spcAft>
              <a:defRPr sz="2400">
                <a:solidFill>
                  <a:schemeClr val="tx1"/>
                </a:solidFill>
                <a:latin typeface="Arial" charset="0"/>
                <a:ea typeface="ＭＳ Ｐゴシック" pitchFamily="-110" charset="-128"/>
              </a:defRPr>
            </a:lvl9pPr>
          </a:lstStyle>
          <a:p>
            <a:pPr algn="ctr" eaLnBrk="1" hangingPunct="1">
              <a:lnSpc>
                <a:spcPct val="130000"/>
              </a:lnSpc>
              <a:defRPr/>
            </a:pPr>
            <a:r>
              <a:rPr lang="zh-CN" altLang="en-US" sz="1400" smtClean="0">
                <a:latin typeface="+mn-lt"/>
                <a:ea typeface="+mn-ea"/>
                <a:cs typeface="+mn-ea"/>
                <a:sym typeface="+mn-lt"/>
              </a:rPr>
              <a:t>且侥幸存活者可能已“脑死亡”</a:t>
            </a:r>
            <a:endParaRPr lang="en-US" altLang="zh-CN" sz="1400">
              <a:latin typeface="+mn-lt"/>
              <a:ea typeface="+mn-ea"/>
              <a:cs typeface="+mn-ea"/>
              <a:sym typeface="+mn-lt"/>
            </a:endParaRPr>
          </a:p>
        </p:txBody>
      </p:sp>
      <p:sp>
        <p:nvSpPr>
          <p:cNvPr id="3095" name="MH_PageTitle"/>
          <p:cNvSpPr>
            <a:spLocks noGrp="1"/>
          </p:cNvSpPr>
          <p:nvPr>
            <p:ph type="title"/>
            <p:custDataLst>
              <p:tags r:id="rId23"/>
            </p:custDataLst>
          </p:nvPr>
        </p:nvSpPr>
        <p:spPr/>
        <p:txBody>
          <a:bodyPr/>
          <a:lstStyle/>
          <a:p>
            <a:pPr eaLnBrk="1" hangingPunct="1"/>
            <a:r>
              <a:rPr lang="zh-CN" altLang="en-US" smtClean="0">
                <a:latin typeface="+mn-lt"/>
                <a:ea typeface="+mn-ea"/>
                <a:cs typeface="+mn-ea"/>
                <a:sym typeface="+mn-lt"/>
              </a:rPr>
              <a:t>第六部分 安全自省</a:t>
            </a:r>
          </a:p>
        </p:txBody>
      </p:sp>
    </p:spTree>
    <p:custDataLst>
      <p:tags r:id="rId1"/>
    </p:custDataLst>
    <p:extLst>
      <p:ext uri="{BB962C8B-B14F-4D97-AF65-F5344CB8AC3E}">
        <p14:creationId xmlns:p14="http://schemas.microsoft.com/office/powerpoint/2010/main" val="3690905276"/>
      </p:ext>
    </p:extLst>
  </p:cSld>
  <p:clrMapOvr>
    <a:masterClrMapping/>
  </p:clrMapOvr>
  <mc:AlternateContent xmlns:mc="http://schemas.openxmlformats.org/markup-compatibility/2006" xmlns:p14="http://schemas.microsoft.com/office/powerpoint/2010/main">
    <mc:Choice Requires="p14">
      <p:transition spd="slow" p14:dur="1500" advTm="5000">
        <p:random/>
      </p:transition>
    </mc:Choice>
    <mc:Fallback xmlns="">
      <p:transition spd="slow"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fade">
                                      <p:cBhvr>
                                        <p:cTn id="7" dur="1000"/>
                                        <p:tgtEl>
                                          <p:spTgt spid="3074"/>
                                        </p:tgtEl>
                                      </p:cBhvr>
                                    </p:animEffect>
                                    <p:anim calcmode="lin" valueType="num">
                                      <p:cBhvr>
                                        <p:cTn id="8" dur="1000" fill="hold"/>
                                        <p:tgtEl>
                                          <p:spTgt spid="3074"/>
                                        </p:tgtEl>
                                        <p:attrNameLst>
                                          <p:attrName>ppt_x</p:attrName>
                                        </p:attrNameLst>
                                      </p:cBhvr>
                                      <p:tavLst>
                                        <p:tav tm="0">
                                          <p:val>
                                            <p:strVal val="#ppt_x"/>
                                          </p:val>
                                        </p:tav>
                                        <p:tav tm="100000">
                                          <p:val>
                                            <p:strVal val="#ppt_x"/>
                                          </p:val>
                                        </p:tav>
                                      </p:tavLst>
                                    </p:anim>
                                    <p:anim calcmode="lin" valueType="num">
                                      <p:cBhvr>
                                        <p:cTn id="9" dur="1000" fill="hold"/>
                                        <p:tgtEl>
                                          <p:spTgt spid="3074"/>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075"/>
                                        </p:tgtEl>
                                        <p:attrNameLst>
                                          <p:attrName>style.visibility</p:attrName>
                                        </p:attrNameLst>
                                      </p:cBhvr>
                                      <p:to>
                                        <p:strVal val="visible"/>
                                      </p:to>
                                    </p:set>
                                    <p:animEffect transition="in" filter="fade">
                                      <p:cBhvr>
                                        <p:cTn id="12" dur="1000"/>
                                        <p:tgtEl>
                                          <p:spTgt spid="3075"/>
                                        </p:tgtEl>
                                      </p:cBhvr>
                                    </p:animEffect>
                                    <p:anim calcmode="lin" valueType="num">
                                      <p:cBhvr>
                                        <p:cTn id="13" dur="1000" fill="hold"/>
                                        <p:tgtEl>
                                          <p:spTgt spid="3075"/>
                                        </p:tgtEl>
                                        <p:attrNameLst>
                                          <p:attrName>ppt_x</p:attrName>
                                        </p:attrNameLst>
                                      </p:cBhvr>
                                      <p:tavLst>
                                        <p:tav tm="0">
                                          <p:val>
                                            <p:strVal val="#ppt_x"/>
                                          </p:val>
                                        </p:tav>
                                        <p:tav tm="100000">
                                          <p:val>
                                            <p:strVal val="#ppt_x"/>
                                          </p:val>
                                        </p:tav>
                                      </p:tavLst>
                                    </p:anim>
                                    <p:anim calcmode="lin" valueType="num">
                                      <p:cBhvr>
                                        <p:cTn id="14" dur="1000" fill="hold"/>
                                        <p:tgtEl>
                                          <p:spTgt spid="3075"/>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076"/>
                                        </p:tgtEl>
                                        <p:attrNameLst>
                                          <p:attrName>style.visibility</p:attrName>
                                        </p:attrNameLst>
                                      </p:cBhvr>
                                      <p:to>
                                        <p:strVal val="visible"/>
                                      </p:to>
                                    </p:set>
                                    <p:animEffect transition="in" filter="fade">
                                      <p:cBhvr>
                                        <p:cTn id="17" dur="1000"/>
                                        <p:tgtEl>
                                          <p:spTgt spid="3076"/>
                                        </p:tgtEl>
                                      </p:cBhvr>
                                    </p:animEffect>
                                    <p:anim calcmode="lin" valueType="num">
                                      <p:cBhvr>
                                        <p:cTn id="18" dur="1000" fill="hold"/>
                                        <p:tgtEl>
                                          <p:spTgt spid="3076"/>
                                        </p:tgtEl>
                                        <p:attrNameLst>
                                          <p:attrName>ppt_x</p:attrName>
                                        </p:attrNameLst>
                                      </p:cBhvr>
                                      <p:tavLst>
                                        <p:tav tm="0">
                                          <p:val>
                                            <p:strVal val="#ppt_x"/>
                                          </p:val>
                                        </p:tav>
                                        <p:tav tm="100000">
                                          <p:val>
                                            <p:strVal val="#ppt_x"/>
                                          </p:val>
                                        </p:tav>
                                      </p:tavLst>
                                    </p:anim>
                                    <p:anim calcmode="lin" valueType="num">
                                      <p:cBhvr>
                                        <p:cTn id="19" dur="1000" fill="hold"/>
                                        <p:tgtEl>
                                          <p:spTgt spid="3076"/>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3077"/>
                                        </p:tgtEl>
                                        <p:attrNameLst>
                                          <p:attrName>style.visibility</p:attrName>
                                        </p:attrNameLst>
                                      </p:cBhvr>
                                      <p:to>
                                        <p:strVal val="visible"/>
                                      </p:to>
                                    </p:set>
                                    <p:animEffect transition="in" filter="fade">
                                      <p:cBhvr>
                                        <p:cTn id="22" dur="1000"/>
                                        <p:tgtEl>
                                          <p:spTgt spid="3077"/>
                                        </p:tgtEl>
                                      </p:cBhvr>
                                    </p:animEffect>
                                    <p:anim calcmode="lin" valueType="num">
                                      <p:cBhvr>
                                        <p:cTn id="23" dur="1000" fill="hold"/>
                                        <p:tgtEl>
                                          <p:spTgt spid="3077"/>
                                        </p:tgtEl>
                                        <p:attrNameLst>
                                          <p:attrName>ppt_x</p:attrName>
                                        </p:attrNameLst>
                                      </p:cBhvr>
                                      <p:tavLst>
                                        <p:tav tm="0">
                                          <p:val>
                                            <p:strVal val="#ppt_x"/>
                                          </p:val>
                                        </p:tav>
                                        <p:tav tm="100000">
                                          <p:val>
                                            <p:strVal val="#ppt_x"/>
                                          </p:val>
                                        </p:tav>
                                      </p:tavLst>
                                    </p:anim>
                                    <p:anim calcmode="lin" valueType="num">
                                      <p:cBhvr>
                                        <p:cTn id="24" dur="1000" fill="hold"/>
                                        <p:tgtEl>
                                          <p:spTgt spid="3077"/>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3078"/>
                                        </p:tgtEl>
                                        <p:attrNameLst>
                                          <p:attrName>style.visibility</p:attrName>
                                        </p:attrNameLst>
                                      </p:cBhvr>
                                      <p:to>
                                        <p:strVal val="visible"/>
                                      </p:to>
                                    </p:set>
                                    <p:animEffect transition="in" filter="fade">
                                      <p:cBhvr>
                                        <p:cTn id="27" dur="1000"/>
                                        <p:tgtEl>
                                          <p:spTgt spid="3078"/>
                                        </p:tgtEl>
                                      </p:cBhvr>
                                    </p:animEffect>
                                    <p:anim calcmode="lin" valueType="num">
                                      <p:cBhvr>
                                        <p:cTn id="28" dur="1000" fill="hold"/>
                                        <p:tgtEl>
                                          <p:spTgt spid="3078"/>
                                        </p:tgtEl>
                                        <p:attrNameLst>
                                          <p:attrName>ppt_x</p:attrName>
                                        </p:attrNameLst>
                                      </p:cBhvr>
                                      <p:tavLst>
                                        <p:tav tm="0">
                                          <p:val>
                                            <p:strVal val="#ppt_x"/>
                                          </p:val>
                                        </p:tav>
                                        <p:tav tm="100000">
                                          <p:val>
                                            <p:strVal val="#ppt_x"/>
                                          </p:val>
                                        </p:tav>
                                      </p:tavLst>
                                    </p:anim>
                                    <p:anim calcmode="lin" valueType="num">
                                      <p:cBhvr>
                                        <p:cTn id="29" dur="1000" fill="hold"/>
                                        <p:tgtEl>
                                          <p:spTgt spid="3078"/>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3079"/>
                                        </p:tgtEl>
                                        <p:attrNameLst>
                                          <p:attrName>style.visibility</p:attrName>
                                        </p:attrNameLst>
                                      </p:cBhvr>
                                      <p:to>
                                        <p:strVal val="visible"/>
                                      </p:to>
                                    </p:set>
                                    <p:animEffect transition="in" filter="fade">
                                      <p:cBhvr>
                                        <p:cTn id="32" dur="1000"/>
                                        <p:tgtEl>
                                          <p:spTgt spid="3079"/>
                                        </p:tgtEl>
                                      </p:cBhvr>
                                    </p:animEffect>
                                    <p:anim calcmode="lin" valueType="num">
                                      <p:cBhvr>
                                        <p:cTn id="33" dur="1000" fill="hold"/>
                                        <p:tgtEl>
                                          <p:spTgt spid="3079"/>
                                        </p:tgtEl>
                                        <p:attrNameLst>
                                          <p:attrName>ppt_x</p:attrName>
                                        </p:attrNameLst>
                                      </p:cBhvr>
                                      <p:tavLst>
                                        <p:tav tm="0">
                                          <p:val>
                                            <p:strVal val="#ppt_x"/>
                                          </p:val>
                                        </p:tav>
                                        <p:tav tm="100000">
                                          <p:val>
                                            <p:strVal val="#ppt_x"/>
                                          </p:val>
                                        </p:tav>
                                      </p:tavLst>
                                    </p:anim>
                                    <p:anim calcmode="lin" valueType="num">
                                      <p:cBhvr>
                                        <p:cTn id="34" dur="1000" fill="hold"/>
                                        <p:tgtEl>
                                          <p:spTgt spid="3079"/>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3080"/>
                                        </p:tgtEl>
                                        <p:attrNameLst>
                                          <p:attrName>style.visibility</p:attrName>
                                        </p:attrNameLst>
                                      </p:cBhvr>
                                      <p:to>
                                        <p:strVal val="visible"/>
                                      </p:to>
                                    </p:set>
                                    <p:animEffect transition="in" filter="fade">
                                      <p:cBhvr>
                                        <p:cTn id="37" dur="1000"/>
                                        <p:tgtEl>
                                          <p:spTgt spid="3080"/>
                                        </p:tgtEl>
                                      </p:cBhvr>
                                    </p:animEffect>
                                    <p:anim calcmode="lin" valueType="num">
                                      <p:cBhvr>
                                        <p:cTn id="38" dur="1000" fill="hold"/>
                                        <p:tgtEl>
                                          <p:spTgt spid="3080"/>
                                        </p:tgtEl>
                                        <p:attrNameLst>
                                          <p:attrName>ppt_x</p:attrName>
                                        </p:attrNameLst>
                                      </p:cBhvr>
                                      <p:tavLst>
                                        <p:tav tm="0">
                                          <p:val>
                                            <p:strVal val="#ppt_x"/>
                                          </p:val>
                                        </p:tav>
                                        <p:tav tm="100000">
                                          <p:val>
                                            <p:strVal val="#ppt_x"/>
                                          </p:val>
                                        </p:tav>
                                      </p:tavLst>
                                    </p:anim>
                                    <p:anim calcmode="lin" valueType="num">
                                      <p:cBhvr>
                                        <p:cTn id="39" dur="1000" fill="hold"/>
                                        <p:tgtEl>
                                          <p:spTgt spid="3080"/>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fade">
                                      <p:cBhvr>
                                        <p:cTn id="42" dur="1000"/>
                                        <p:tgtEl>
                                          <p:spTgt spid="18"/>
                                        </p:tgtEl>
                                      </p:cBhvr>
                                    </p:animEffect>
                                    <p:anim calcmode="lin" valueType="num">
                                      <p:cBhvr>
                                        <p:cTn id="43" dur="1000" fill="hold"/>
                                        <p:tgtEl>
                                          <p:spTgt spid="18"/>
                                        </p:tgtEl>
                                        <p:attrNameLst>
                                          <p:attrName>ppt_x</p:attrName>
                                        </p:attrNameLst>
                                      </p:cBhvr>
                                      <p:tavLst>
                                        <p:tav tm="0">
                                          <p:val>
                                            <p:strVal val="#ppt_x"/>
                                          </p:val>
                                        </p:tav>
                                        <p:tav tm="100000">
                                          <p:val>
                                            <p:strVal val="#ppt_x"/>
                                          </p:val>
                                        </p:tav>
                                      </p:tavLst>
                                    </p:anim>
                                    <p:anim calcmode="lin" valueType="num">
                                      <p:cBhvr>
                                        <p:cTn id="44" dur="1000" fill="hold"/>
                                        <p:tgtEl>
                                          <p:spTgt spid="18"/>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51"/>
                                        </p:tgtEl>
                                        <p:attrNameLst>
                                          <p:attrName>style.visibility</p:attrName>
                                        </p:attrNameLst>
                                      </p:cBhvr>
                                      <p:to>
                                        <p:strVal val="visible"/>
                                      </p:to>
                                    </p:set>
                                    <p:animEffect transition="in" filter="fade">
                                      <p:cBhvr>
                                        <p:cTn id="47" dur="1000"/>
                                        <p:tgtEl>
                                          <p:spTgt spid="51"/>
                                        </p:tgtEl>
                                      </p:cBhvr>
                                    </p:animEffect>
                                    <p:anim calcmode="lin" valueType="num">
                                      <p:cBhvr>
                                        <p:cTn id="48" dur="1000" fill="hold"/>
                                        <p:tgtEl>
                                          <p:spTgt spid="51"/>
                                        </p:tgtEl>
                                        <p:attrNameLst>
                                          <p:attrName>ppt_x</p:attrName>
                                        </p:attrNameLst>
                                      </p:cBhvr>
                                      <p:tavLst>
                                        <p:tav tm="0">
                                          <p:val>
                                            <p:strVal val="#ppt_x"/>
                                          </p:val>
                                        </p:tav>
                                        <p:tav tm="100000">
                                          <p:val>
                                            <p:strVal val="#ppt_x"/>
                                          </p:val>
                                        </p:tav>
                                      </p:tavLst>
                                    </p:anim>
                                    <p:anim calcmode="lin" valueType="num">
                                      <p:cBhvr>
                                        <p:cTn id="49" dur="1000" fill="hold"/>
                                        <p:tgtEl>
                                          <p:spTgt spid="51"/>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50"/>
                                        </p:tgtEl>
                                        <p:attrNameLst>
                                          <p:attrName>style.visibility</p:attrName>
                                        </p:attrNameLst>
                                      </p:cBhvr>
                                      <p:to>
                                        <p:strVal val="visible"/>
                                      </p:to>
                                    </p:set>
                                    <p:animEffect transition="in" filter="fade">
                                      <p:cBhvr>
                                        <p:cTn id="52" dur="1000"/>
                                        <p:tgtEl>
                                          <p:spTgt spid="50"/>
                                        </p:tgtEl>
                                      </p:cBhvr>
                                    </p:animEffect>
                                    <p:anim calcmode="lin" valueType="num">
                                      <p:cBhvr>
                                        <p:cTn id="53" dur="1000" fill="hold"/>
                                        <p:tgtEl>
                                          <p:spTgt spid="50"/>
                                        </p:tgtEl>
                                        <p:attrNameLst>
                                          <p:attrName>ppt_x</p:attrName>
                                        </p:attrNameLst>
                                      </p:cBhvr>
                                      <p:tavLst>
                                        <p:tav tm="0">
                                          <p:val>
                                            <p:strVal val="#ppt_x"/>
                                          </p:val>
                                        </p:tav>
                                        <p:tav tm="100000">
                                          <p:val>
                                            <p:strVal val="#ppt_x"/>
                                          </p:val>
                                        </p:tav>
                                      </p:tavLst>
                                    </p:anim>
                                    <p:anim calcmode="lin" valueType="num">
                                      <p:cBhvr>
                                        <p:cTn id="54" dur="1000" fill="hold"/>
                                        <p:tgtEl>
                                          <p:spTgt spid="50"/>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49"/>
                                        </p:tgtEl>
                                        <p:attrNameLst>
                                          <p:attrName>style.visibility</p:attrName>
                                        </p:attrNameLst>
                                      </p:cBhvr>
                                      <p:to>
                                        <p:strVal val="visible"/>
                                      </p:to>
                                    </p:set>
                                    <p:animEffect transition="in" filter="fade">
                                      <p:cBhvr>
                                        <p:cTn id="57" dur="1000"/>
                                        <p:tgtEl>
                                          <p:spTgt spid="49"/>
                                        </p:tgtEl>
                                      </p:cBhvr>
                                    </p:animEffect>
                                    <p:anim calcmode="lin" valueType="num">
                                      <p:cBhvr>
                                        <p:cTn id="58" dur="1000" fill="hold"/>
                                        <p:tgtEl>
                                          <p:spTgt spid="49"/>
                                        </p:tgtEl>
                                        <p:attrNameLst>
                                          <p:attrName>ppt_x</p:attrName>
                                        </p:attrNameLst>
                                      </p:cBhvr>
                                      <p:tavLst>
                                        <p:tav tm="0">
                                          <p:val>
                                            <p:strVal val="#ppt_x"/>
                                          </p:val>
                                        </p:tav>
                                        <p:tav tm="100000">
                                          <p:val>
                                            <p:strVal val="#ppt_x"/>
                                          </p:val>
                                        </p:tav>
                                      </p:tavLst>
                                    </p:anim>
                                    <p:anim calcmode="lin" valueType="num">
                                      <p:cBhvr>
                                        <p:cTn id="59" dur="1000" fill="hold"/>
                                        <p:tgtEl>
                                          <p:spTgt spid="49"/>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48"/>
                                        </p:tgtEl>
                                        <p:attrNameLst>
                                          <p:attrName>style.visibility</p:attrName>
                                        </p:attrNameLst>
                                      </p:cBhvr>
                                      <p:to>
                                        <p:strVal val="visible"/>
                                      </p:to>
                                    </p:set>
                                    <p:animEffect transition="in" filter="fade">
                                      <p:cBhvr>
                                        <p:cTn id="62" dur="1000"/>
                                        <p:tgtEl>
                                          <p:spTgt spid="48"/>
                                        </p:tgtEl>
                                      </p:cBhvr>
                                    </p:animEffect>
                                    <p:anim calcmode="lin" valueType="num">
                                      <p:cBhvr>
                                        <p:cTn id="63" dur="1000" fill="hold"/>
                                        <p:tgtEl>
                                          <p:spTgt spid="48"/>
                                        </p:tgtEl>
                                        <p:attrNameLst>
                                          <p:attrName>ppt_x</p:attrName>
                                        </p:attrNameLst>
                                      </p:cBhvr>
                                      <p:tavLst>
                                        <p:tav tm="0">
                                          <p:val>
                                            <p:strVal val="#ppt_x"/>
                                          </p:val>
                                        </p:tav>
                                        <p:tav tm="100000">
                                          <p:val>
                                            <p:strVal val="#ppt_x"/>
                                          </p:val>
                                        </p:tav>
                                      </p:tavLst>
                                    </p:anim>
                                    <p:anim calcmode="lin" valueType="num">
                                      <p:cBhvr>
                                        <p:cTn id="64" dur="1000" fill="hold"/>
                                        <p:tgtEl>
                                          <p:spTgt spid="48"/>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47"/>
                                        </p:tgtEl>
                                        <p:attrNameLst>
                                          <p:attrName>style.visibility</p:attrName>
                                        </p:attrNameLst>
                                      </p:cBhvr>
                                      <p:to>
                                        <p:strVal val="visible"/>
                                      </p:to>
                                    </p:set>
                                    <p:animEffect transition="in" filter="fade">
                                      <p:cBhvr>
                                        <p:cTn id="67" dur="1000"/>
                                        <p:tgtEl>
                                          <p:spTgt spid="47"/>
                                        </p:tgtEl>
                                      </p:cBhvr>
                                    </p:animEffect>
                                    <p:anim calcmode="lin" valueType="num">
                                      <p:cBhvr>
                                        <p:cTn id="68" dur="1000" fill="hold"/>
                                        <p:tgtEl>
                                          <p:spTgt spid="47"/>
                                        </p:tgtEl>
                                        <p:attrNameLst>
                                          <p:attrName>ppt_x</p:attrName>
                                        </p:attrNameLst>
                                      </p:cBhvr>
                                      <p:tavLst>
                                        <p:tav tm="0">
                                          <p:val>
                                            <p:strVal val="#ppt_x"/>
                                          </p:val>
                                        </p:tav>
                                        <p:tav tm="100000">
                                          <p:val>
                                            <p:strVal val="#ppt_x"/>
                                          </p:val>
                                        </p:tav>
                                      </p:tavLst>
                                    </p:anim>
                                    <p:anim calcmode="lin" valueType="num">
                                      <p:cBhvr>
                                        <p:cTn id="69" dur="1000" fill="hold"/>
                                        <p:tgtEl>
                                          <p:spTgt spid="47"/>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46"/>
                                        </p:tgtEl>
                                        <p:attrNameLst>
                                          <p:attrName>style.visibility</p:attrName>
                                        </p:attrNameLst>
                                      </p:cBhvr>
                                      <p:to>
                                        <p:strVal val="visible"/>
                                      </p:to>
                                    </p:set>
                                    <p:animEffect transition="in" filter="fade">
                                      <p:cBhvr>
                                        <p:cTn id="72" dur="1000"/>
                                        <p:tgtEl>
                                          <p:spTgt spid="46"/>
                                        </p:tgtEl>
                                      </p:cBhvr>
                                    </p:animEffect>
                                    <p:anim calcmode="lin" valueType="num">
                                      <p:cBhvr>
                                        <p:cTn id="73" dur="1000" fill="hold"/>
                                        <p:tgtEl>
                                          <p:spTgt spid="46"/>
                                        </p:tgtEl>
                                        <p:attrNameLst>
                                          <p:attrName>ppt_x</p:attrName>
                                        </p:attrNameLst>
                                      </p:cBhvr>
                                      <p:tavLst>
                                        <p:tav tm="0">
                                          <p:val>
                                            <p:strVal val="#ppt_x"/>
                                          </p:val>
                                        </p:tav>
                                        <p:tav tm="100000">
                                          <p:val>
                                            <p:strVal val="#ppt_x"/>
                                          </p:val>
                                        </p:tav>
                                      </p:tavLst>
                                    </p:anim>
                                    <p:anim calcmode="lin" valueType="num">
                                      <p:cBhvr>
                                        <p:cTn id="74" dur="1000" fill="hold"/>
                                        <p:tgtEl>
                                          <p:spTgt spid="46"/>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0"/>
                                  </p:stCondLst>
                                  <p:childTnLst>
                                    <p:set>
                                      <p:cBhvr>
                                        <p:cTn id="76" dur="1" fill="hold">
                                          <p:stCondLst>
                                            <p:cond delay="0"/>
                                          </p:stCondLst>
                                        </p:cTn>
                                        <p:tgtEl>
                                          <p:spTgt spid="32"/>
                                        </p:tgtEl>
                                        <p:attrNameLst>
                                          <p:attrName>style.visibility</p:attrName>
                                        </p:attrNameLst>
                                      </p:cBhvr>
                                      <p:to>
                                        <p:strVal val="visible"/>
                                      </p:to>
                                    </p:set>
                                    <p:animEffect transition="in" filter="fade">
                                      <p:cBhvr>
                                        <p:cTn id="77" dur="1000"/>
                                        <p:tgtEl>
                                          <p:spTgt spid="32"/>
                                        </p:tgtEl>
                                      </p:cBhvr>
                                    </p:animEffect>
                                    <p:anim calcmode="lin" valueType="num">
                                      <p:cBhvr>
                                        <p:cTn id="78" dur="1000" fill="hold"/>
                                        <p:tgtEl>
                                          <p:spTgt spid="32"/>
                                        </p:tgtEl>
                                        <p:attrNameLst>
                                          <p:attrName>ppt_x</p:attrName>
                                        </p:attrNameLst>
                                      </p:cBhvr>
                                      <p:tavLst>
                                        <p:tav tm="0">
                                          <p:val>
                                            <p:strVal val="#ppt_x"/>
                                          </p:val>
                                        </p:tav>
                                        <p:tav tm="100000">
                                          <p:val>
                                            <p:strVal val="#ppt_x"/>
                                          </p:val>
                                        </p:tav>
                                      </p:tavLst>
                                    </p:anim>
                                    <p:anim calcmode="lin" valueType="num">
                                      <p:cBhvr>
                                        <p:cTn id="79" dur="1000" fill="hold"/>
                                        <p:tgtEl>
                                          <p:spTgt spid="32"/>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0"/>
                                  </p:stCondLst>
                                  <p:childTnLst>
                                    <p:set>
                                      <p:cBhvr>
                                        <p:cTn id="81" dur="1" fill="hold">
                                          <p:stCondLst>
                                            <p:cond delay="0"/>
                                          </p:stCondLst>
                                        </p:cTn>
                                        <p:tgtEl>
                                          <p:spTgt spid="39"/>
                                        </p:tgtEl>
                                        <p:attrNameLst>
                                          <p:attrName>style.visibility</p:attrName>
                                        </p:attrNameLst>
                                      </p:cBhvr>
                                      <p:to>
                                        <p:strVal val="visible"/>
                                      </p:to>
                                    </p:set>
                                    <p:animEffect transition="in" filter="fade">
                                      <p:cBhvr>
                                        <p:cTn id="82" dur="1000"/>
                                        <p:tgtEl>
                                          <p:spTgt spid="39"/>
                                        </p:tgtEl>
                                      </p:cBhvr>
                                    </p:animEffect>
                                    <p:anim calcmode="lin" valueType="num">
                                      <p:cBhvr>
                                        <p:cTn id="83" dur="1000" fill="hold"/>
                                        <p:tgtEl>
                                          <p:spTgt spid="39"/>
                                        </p:tgtEl>
                                        <p:attrNameLst>
                                          <p:attrName>ppt_x</p:attrName>
                                        </p:attrNameLst>
                                      </p:cBhvr>
                                      <p:tavLst>
                                        <p:tav tm="0">
                                          <p:val>
                                            <p:strVal val="#ppt_x"/>
                                          </p:val>
                                        </p:tav>
                                        <p:tav tm="100000">
                                          <p:val>
                                            <p:strVal val="#ppt_x"/>
                                          </p:val>
                                        </p:tav>
                                      </p:tavLst>
                                    </p:anim>
                                    <p:anim calcmode="lin" valueType="num">
                                      <p:cBhvr>
                                        <p:cTn id="84" dur="1000" fill="hold"/>
                                        <p:tgtEl>
                                          <p:spTgt spid="39"/>
                                        </p:tgtEl>
                                        <p:attrNameLst>
                                          <p:attrName>ppt_y</p:attrName>
                                        </p:attrNameLst>
                                      </p:cBhvr>
                                      <p:tavLst>
                                        <p:tav tm="0">
                                          <p:val>
                                            <p:strVal val="#ppt_y+.1"/>
                                          </p:val>
                                        </p:tav>
                                        <p:tav tm="100000">
                                          <p:val>
                                            <p:strVal val="#ppt_y"/>
                                          </p:val>
                                        </p:tav>
                                      </p:tavLst>
                                    </p:anim>
                                  </p:childTnLst>
                                </p:cTn>
                              </p:par>
                              <p:par>
                                <p:cTn id="85" presetID="42" presetClass="entr" presetSubtype="0" fill="hold" grpId="0" nodeType="withEffect">
                                  <p:stCondLst>
                                    <p:cond delay="0"/>
                                  </p:stCondLst>
                                  <p:childTnLst>
                                    <p:set>
                                      <p:cBhvr>
                                        <p:cTn id="86" dur="1" fill="hold">
                                          <p:stCondLst>
                                            <p:cond delay="0"/>
                                          </p:stCondLst>
                                        </p:cTn>
                                        <p:tgtEl>
                                          <p:spTgt spid="40"/>
                                        </p:tgtEl>
                                        <p:attrNameLst>
                                          <p:attrName>style.visibility</p:attrName>
                                        </p:attrNameLst>
                                      </p:cBhvr>
                                      <p:to>
                                        <p:strVal val="visible"/>
                                      </p:to>
                                    </p:set>
                                    <p:animEffect transition="in" filter="fade">
                                      <p:cBhvr>
                                        <p:cTn id="87" dur="1000"/>
                                        <p:tgtEl>
                                          <p:spTgt spid="40"/>
                                        </p:tgtEl>
                                      </p:cBhvr>
                                    </p:animEffect>
                                    <p:anim calcmode="lin" valueType="num">
                                      <p:cBhvr>
                                        <p:cTn id="88" dur="1000" fill="hold"/>
                                        <p:tgtEl>
                                          <p:spTgt spid="40"/>
                                        </p:tgtEl>
                                        <p:attrNameLst>
                                          <p:attrName>ppt_x</p:attrName>
                                        </p:attrNameLst>
                                      </p:cBhvr>
                                      <p:tavLst>
                                        <p:tav tm="0">
                                          <p:val>
                                            <p:strVal val="#ppt_x"/>
                                          </p:val>
                                        </p:tav>
                                        <p:tav tm="100000">
                                          <p:val>
                                            <p:strVal val="#ppt_x"/>
                                          </p:val>
                                        </p:tav>
                                      </p:tavLst>
                                    </p:anim>
                                    <p:anim calcmode="lin" valueType="num">
                                      <p:cBhvr>
                                        <p:cTn id="89" dur="1000" fill="hold"/>
                                        <p:tgtEl>
                                          <p:spTgt spid="40"/>
                                        </p:tgtEl>
                                        <p:attrNameLst>
                                          <p:attrName>ppt_y</p:attrName>
                                        </p:attrNameLst>
                                      </p:cBhvr>
                                      <p:tavLst>
                                        <p:tav tm="0">
                                          <p:val>
                                            <p:strVal val="#ppt_y+.1"/>
                                          </p:val>
                                        </p:tav>
                                        <p:tav tm="100000">
                                          <p:val>
                                            <p:strVal val="#ppt_y"/>
                                          </p:val>
                                        </p:tav>
                                      </p:tavLst>
                                    </p:anim>
                                  </p:childTnLst>
                                </p:cTn>
                              </p:par>
                              <p:par>
                                <p:cTn id="90" presetID="42" presetClass="entr" presetSubtype="0" fill="hold" grpId="0" nodeType="withEffect">
                                  <p:stCondLst>
                                    <p:cond delay="0"/>
                                  </p:stCondLst>
                                  <p:childTnLst>
                                    <p:set>
                                      <p:cBhvr>
                                        <p:cTn id="91" dur="1" fill="hold">
                                          <p:stCondLst>
                                            <p:cond delay="0"/>
                                          </p:stCondLst>
                                        </p:cTn>
                                        <p:tgtEl>
                                          <p:spTgt spid="41"/>
                                        </p:tgtEl>
                                        <p:attrNameLst>
                                          <p:attrName>style.visibility</p:attrName>
                                        </p:attrNameLst>
                                      </p:cBhvr>
                                      <p:to>
                                        <p:strVal val="visible"/>
                                      </p:to>
                                    </p:set>
                                    <p:animEffect transition="in" filter="fade">
                                      <p:cBhvr>
                                        <p:cTn id="92" dur="1000"/>
                                        <p:tgtEl>
                                          <p:spTgt spid="41"/>
                                        </p:tgtEl>
                                      </p:cBhvr>
                                    </p:animEffect>
                                    <p:anim calcmode="lin" valueType="num">
                                      <p:cBhvr>
                                        <p:cTn id="93" dur="1000" fill="hold"/>
                                        <p:tgtEl>
                                          <p:spTgt spid="41"/>
                                        </p:tgtEl>
                                        <p:attrNameLst>
                                          <p:attrName>ppt_x</p:attrName>
                                        </p:attrNameLst>
                                      </p:cBhvr>
                                      <p:tavLst>
                                        <p:tav tm="0">
                                          <p:val>
                                            <p:strVal val="#ppt_x"/>
                                          </p:val>
                                        </p:tav>
                                        <p:tav tm="100000">
                                          <p:val>
                                            <p:strVal val="#ppt_x"/>
                                          </p:val>
                                        </p:tav>
                                      </p:tavLst>
                                    </p:anim>
                                    <p:anim calcmode="lin" valueType="num">
                                      <p:cBhvr>
                                        <p:cTn id="94" dur="1000" fill="hold"/>
                                        <p:tgtEl>
                                          <p:spTgt spid="41"/>
                                        </p:tgtEl>
                                        <p:attrNameLst>
                                          <p:attrName>ppt_y</p:attrName>
                                        </p:attrNameLst>
                                      </p:cBhvr>
                                      <p:tavLst>
                                        <p:tav tm="0">
                                          <p:val>
                                            <p:strVal val="#ppt_y+.1"/>
                                          </p:val>
                                        </p:tav>
                                        <p:tav tm="100000">
                                          <p:val>
                                            <p:strVal val="#ppt_y"/>
                                          </p:val>
                                        </p:tav>
                                      </p:tavLst>
                                    </p:anim>
                                  </p:childTnLst>
                                </p:cTn>
                              </p:par>
                              <p:par>
                                <p:cTn id="95" presetID="42" presetClass="entr" presetSubtype="0" fill="hold" grpId="0" nodeType="withEffect">
                                  <p:stCondLst>
                                    <p:cond delay="0"/>
                                  </p:stCondLst>
                                  <p:childTnLst>
                                    <p:set>
                                      <p:cBhvr>
                                        <p:cTn id="96" dur="1" fill="hold">
                                          <p:stCondLst>
                                            <p:cond delay="0"/>
                                          </p:stCondLst>
                                        </p:cTn>
                                        <p:tgtEl>
                                          <p:spTgt spid="42"/>
                                        </p:tgtEl>
                                        <p:attrNameLst>
                                          <p:attrName>style.visibility</p:attrName>
                                        </p:attrNameLst>
                                      </p:cBhvr>
                                      <p:to>
                                        <p:strVal val="visible"/>
                                      </p:to>
                                    </p:set>
                                    <p:animEffect transition="in" filter="fade">
                                      <p:cBhvr>
                                        <p:cTn id="97" dur="1000"/>
                                        <p:tgtEl>
                                          <p:spTgt spid="42"/>
                                        </p:tgtEl>
                                      </p:cBhvr>
                                    </p:animEffect>
                                    <p:anim calcmode="lin" valueType="num">
                                      <p:cBhvr>
                                        <p:cTn id="98" dur="1000" fill="hold"/>
                                        <p:tgtEl>
                                          <p:spTgt spid="42"/>
                                        </p:tgtEl>
                                        <p:attrNameLst>
                                          <p:attrName>ppt_x</p:attrName>
                                        </p:attrNameLst>
                                      </p:cBhvr>
                                      <p:tavLst>
                                        <p:tav tm="0">
                                          <p:val>
                                            <p:strVal val="#ppt_x"/>
                                          </p:val>
                                        </p:tav>
                                        <p:tav tm="100000">
                                          <p:val>
                                            <p:strVal val="#ppt_x"/>
                                          </p:val>
                                        </p:tav>
                                      </p:tavLst>
                                    </p:anim>
                                    <p:anim calcmode="lin" valueType="num">
                                      <p:cBhvr>
                                        <p:cTn id="99" dur="1000" fill="hold"/>
                                        <p:tgtEl>
                                          <p:spTgt spid="42"/>
                                        </p:tgtEl>
                                        <p:attrNameLst>
                                          <p:attrName>ppt_y</p:attrName>
                                        </p:attrNameLst>
                                      </p:cBhvr>
                                      <p:tavLst>
                                        <p:tav tm="0">
                                          <p:val>
                                            <p:strVal val="#ppt_y+.1"/>
                                          </p:val>
                                        </p:tav>
                                        <p:tav tm="100000">
                                          <p:val>
                                            <p:strVal val="#ppt_y"/>
                                          </p:val>
                                        </p:tav>
                                      </p:tavLst>
                                    </p:anim>
                                  </p:childTnLst>
                                </p:cTn>
                              </p:par>
                              <p:par>
                                <p:cTn id="100" presetID="42" presetClass="entr" presetSubtype="0" fill="hold" grpId="0" nodeType="withEffect">
                                  <p:stCondLst>
                                    <p:cond delay="0"/>
                                  </p:stCondLst>
                                  <p:childTnLst>
                                    <p:set>
                                      <p:cBhvr>
                                        <p:cTn id="101" dur="1" fill="hold">
                                          <p:stCondLst>
                                            <p:cond delay="0"/>
                                          </p:stCondLst>
                                        </p:cTn>
                                        <p:tgtEl>
                                          <p:spTgt spid="43"/>
                                        </p:tgtEl>
                                        <p:attrNameLst>
                                          <p:attrName>style.visibility</p:attrName>
                                        </p:attrNameLst>
                                      </p:cBhvr>
                                      <p:to>
                                        <p:strVal val="visible"/>
                                      </p:to>
                                    </p:set>
                                    <p:animEffect transition="in" filter="fade">
                                      <p:cBhvr>
                                        <p:cTn id="102" dur="1000"/>
                                        <p:tgtEl>
                                          <p:spTgt spid="43"/>
                                        </p:tgtEl>
                                      </p:cBhvr>
                                    </p:animEffect>
                                    <p:anim calcmode="lin" valueType="num">
                                      <p:cBhvr>
                                        <p:cTn id="103" dur="1000" fill="hold"/>
                                        <p:tgtEl>
                                          <p:spTgt spid="43"/>
                                        </p:tgtEl>
                                        <p:attrNameLst>
                                          <p:attrName>ppt_x</p:attrName>
                                        </p:attrNameLst>
                                      </p:cBhvr>
                                      <p:tavLst>
                                        <p:tav tm="0">
                                          <p:val>
                                            <p:strVal val="#ppt_x"/>
                                          </p:val>
                                        </p:tav>
                                        <p:tav tm="100000">
                                          <p:val>
                                            <p:strVal val="#ppt_x"/>
                                          </p:val>
                                        </p:tav>
                                      </p:tavLst>
                                    </p:anim>
                                    <p:anim calcmode="lin" valueType="num">
                                      <p:cBhvr>
                                        <p:cTn id="104" dur="1000" fill="hold"/>
                                        <p:tgtEl>
                                          <p:spTgt spid="43"/>
                                        </p:tgtEl>
                                        <p:attrNameLst>
                                          <p:attrName>ppt_y</p:attrName>
                                        </p:attrNameLst>
                                      </p:cBhvr>
                                      <p:tavLst>
                                        <p:tav tm="0">
                                          <p:val>
                                            <p:strVal val="#ppt_y+.1"/>
                                          </p:val>
                                        </p:tav>
                                        <p:tav tm="100000">
                                          <p:val>
                                            <p:strVal val="#ppt_y"/>
                                          </p:val>
                                        </p:tav>
                                      </p:tavLst>
                                    </p:anim>
                                  </p:childTnLst>
                                </p:cTn>
                              </p:par>
                              <p:par>
                                <p:cTn id="105" presetID="42" presetClass="entr" presetSubtype="0" fill="hold" grpId="0" nodeType="withEffect">
                                  <p:stCondLst>
                                    <p:cond delay="0"/>
                                  </p:stCondLst>
                                  <p:childTnLst>
                                    <p:set>
                                      <p:cBhvr>
                                        <p:cTn id="106" dur="1" fill="hold">
                                          <p:stCondLst>
                                            <p:cond delay="0"/>
                                          </p:stCondLst>
                                        </p:cTn>
                                        <p:tgtEl>
                                          <p:spTgt spid="44"/>
                                        </p:tgtEl>
                                        <p:attrNameLst>
                                          <p:attrName>style.visibility</p:attrName>
                                        </p:attrNameLst>
                                      </p:cBhvr>
                                      <p:to>
                                        <p:strVal val="visible"/>
                                      </p:to>
                                    </p:set>
                                    <p:animEffect transition="in" filter="fade">
                                      <p:cBhvr>
                                        <p:cTn id="107" dur="1000"/>
                                        <p:tgtEl>
                                          <p:spTgt spid="44"/>
                                        </p:tgtEl>
                                      </p:cBhvr>
                                    </p:animEffect>
                                    <p:anim calcmode="lin" valueType="num">
                                      <p:cBhvr>
                                        <p:cTn id="108" dur="1000" fill="hold"/>
                                        <p:tgtEl>
                                          <p:spTgt spid="44"/>
                                        </p:tgtEl>
                                        <p:attrNameLst>
                                          <p:attrName>ppt_x</p:attrName>
                                        </p:attrNameLst>
                                      </p:cBhvr>
                                      <p:tavLst>
                                        <p:tav tm="0">
                                          <p:val>
                                            <p:strVal val="#ppt_x"/>
                                          </p:val>
                                        </p:tav>
                                        <p:tav tm="100000">
                                          <p:val>
                                            <p:strVal val="#ppt_x"/>
                                          </p:val>
                                        </p:tav>
                                      </p:tavLst>
                                    </p:anim>
                                    <p:anim calcmode="lin" valueType="num">
                                      <p:cBhvr>
                                        <p:cTn id="109" dur="1000" fill="hold"/>
                                        <p:tgtEl>
                                          <p:spTgt spid="4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51" grpId="0" animBg="1"/>
      <p:bldP spid="50" grpId="0" animBg="1"/>
      <p:bldP spid="49" grpId="0" animBg="1"/>
      <p:bldP spid="48" grpId="0" animBg="1"/>
      <p:bldP spid="47" grpId="0" animBg="1"/>
      <p:bldP spid="46" grpId="0" animBg="1"/>
      <p:bldP spid="32" grpId="0"/>
      <p:bldP spid="39" grpId="0"/>
      <p:bldP spid="40" grpId="0"/>
      <p:bldP spid="41" grpId="0"/>
      <p:bldP spid="42" grpId="0"/>
      <p:bldP spid="43" grpId="0"/>
      <p:bldP spid="44"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3" name="MH_Other_1"/>
          <p:cNvCxnSpPr/>
          <p:nvPr>
            <p:custDataLst>
              <p:tags r:id="rId2"/>
            </p:custDataLst>
          </p:nvPr>
        </p:nvCxnSpPr>
        <p:spPr>
          <a:xfrm rot="5400000">
            <a:off x="3359150" y="2840038"/>
            <a:ext cx="1081088" cy="4762"/>
          </a:xfrm>
          <a:prstGeom prst="line">
            <a:avLst/>
          </a:prstGeom>
          <a:ln>
            <a:solidFill>
              <a:srgbClr val="C4C4C4"/>
            </a:solidFill>
          </a:ln>
        </p:spPr>
        <p:style>
          <a:lnRef idx="1">
            <a:schemeClr val="accent1"/>
          </a:lnRef>
          <a:fillRef idx="0">
            <a:schemeClr val="accent1"/>
          </a:fillRef>
          <a:effectRef idx="0">
            <a:schemeClr val="accent1"/>
          </a:effectRef>
          <a:fontRef idx="minor">
            <a:schemeClr val="tx1"/>
          </a:fontRef>
        </p:style>
      </p:cxnSp>
      <p:cxnSp>
        <p:nvCxnSpPr>
          <p:cNvPr id="4" name="MH_Other_2"/>
          <p:cNvCxnSpPr/>
          <p:nvPr>
            <p:custDataLst>
              <p:tags r:id="rId3"/>
            </p:custDataLst>
          </p:nvPr>
        </p:nvCxnSpPr>
        <p:spPr>
          <a:xfrm rot="5400000">
            <a:off x="4836319" y="2840832"/>
            <a:ext cx="1081088" cy="3175"/>
          </a:xfrm>
          <a:prstGeom prst="line">
            <a:avLst/>
          </a:prstGeom>
          <a:ln>
            <a:solidFill>
              <a:srgbClr val="C4C4C4"/>
            </a:solidFill>
          </a:ln>
        </p:spPr>
        <p:style>
          <a:lnRef idx="1">
            <a:schemeClr val="accent1"/>
          </a:lnRef>
          <a:fillRef idx="0">
            <a:schemeClr val="accent1"/>
          </a:fillRef>
          <a:effectRef idx="0">
            <a:schemeClr val="accent1"/>
          </a:effectRef>
          <a:fontRef idx="minor">
            <a:schemeClr val="tx1"/>
          </a:fontRef>
        </p:style>
      </p:cxnSp>
      <p:cxnSp>
        <p:nvCxnSpPr>
          <p:cNvPr id="5" name="MH_Other_3"/>
          <p:cNvCxnSpPr/>
          <p:nvPr>
            <p:custDataLst>
              <p:tags r:id="rId4"/>
            </p:custDataLst>
          </p:nvPr>
        </p:nvCxnSpPr>
        <p:spPr>
          <a:xfrm rot="5400000">
            <a:off x="6314282" y="2840832"/>
            <a:ext cx="1081088" cy="3175"/>
          </a:xfrm>
          <a:prstGeom prst="line">
            <a:avLst/>
          </a:prstGeom>
          <a:ln>
            <a:solidFill>
              <a:srgbClr val="C4C4C4"/>
            </a:solidFill>
          </a:ln>
        </p:spPr>
        <p:style>
          <a:lnRef idx="1">
            <a:schemeClr val="accent1"/>
          </a:lnRef>
          <a:fillRef idx="0">
            <a:schemeClr val="accent1"/>
          </a:fillRef>
          <a:effectRef idx="0">
            <a:schemeClr val="accent1"/>
          </a:effectRef>
          <a:fontRef idx="minor">
            <a:schemeClr val="tx1"/>
          </a:fontRef>
        </p:style>
      </p:cxnSp>
      <p:cxnSp>
        <p:nvCxnSpPr>
          <p:cNvPr id="7" name="MH_Other_4"/>
          <p:cNvCxnSpPr/>
          <p:nvPr>
            <p:custDataLst>
              <p:tags r:id="rId5"/>
            </p:custDataLst>
          </p:nvPr>
        </p:nvCxnSpPr>
        <p:spPr>
          <a:xfrm rot="5400000">
            <a:off x="7790657" y="2840832"/>
            <a:ext cx="1081088" cy="3175"/>
          </a:xfrm>
          <a:prstGeom prst="line">
            <a:avLst/>
          </a:prstGeom>
          <a:ln>
            <a:solidFill>
              <a:srgbClr val="C4C4C4"/>
            </a:solidFill>
          </a:ln>
        </p:spPr>
        <p:style>
          <a:lnRef idx="1">
            <a:schemeClr val="accent1"/>
          </a:lnRef>
          <a:fillRef idx="0">
            <a:schemeClr val="accent1"/>
          </a:fillRef>
          <a:effectRef idx="0">
            <a:schemeClr val="accent1"/>
          </a:effectRef>
          <a:fontRef idx="minor">
            <a:schemeClr val="tx1"/>
          </a:fontRef>
        </p:style>
      </p:cxnSp>
      <p:cxnSp>
        <p:nvCxnSpPr>
          <p:cNvPr id="8" name="MH_Other_5"/>
          <p:cNvCxnSpPr/>
          <p:nvPr>
            <p:custDataLst>
              <p:tags r:id="rId6"/>
            </p:custDataLst>
          </p:nvPr>
        </p:nvCxnSpPr>
        <p:spPr>
          <a:xfrm rot="5400000">
            <a:off x="9270207" y="2840832"/>
            <a:ext cx="1081088" cy="3175"/>
          </a:xfrm>
          <a:prstGeom prst="line">
            <a:avLst/>
          </a:prstGeom>
          <a:ln>
            <a:solidFill>
              <a:srgbClr val="C4C4C4"/>
            </a:solidFill>
          </a:ln>
        </p:spPr>
        <p:style>
          <a:lnRef idx="1">
            <a:schemeClr val="accent1"/>
          </a:lnRef>
          <a:fillRef idx="0">
            <a:schemeClr val="accent1"/>
          </a:fillRef>
          <a:effectRef idx="0">
            <a:schemeClr val="accent1"/>
          </a:effectRef>
          <a:fontRef idx="minor">
            <a:schemeClr val="tx1"/>
          </a:fontRef>
        </p:style>
      </p:cxnSp>
      <p:cxnSp>
        <p:nvCxnSpPr>
          <p:cNvPr id="9" name="MH_Other_6"/>
          <p:cNvCxnSpPr/>
          <p:nvPr>
            <p:custDataLst>
              <p:tags r:id="rId7"/>
            </p:custDataLst>
          </p:nvPr>
        </p:nvCxnSpPr>
        <p:spPr>
          <a:xfrm rot="5400000">
            <a:off x="1881982" y="2840832"/>
            <a:ext cx="1081088" cy="3175"/>
          </a:xfrm>
          <a:prstGeom prst="line">
            <a:avLst/>
          </a:prstGeom>
          <a:ln>
            <a:solidFill>
              <a:srgbClr val="C4C4C4"/>
            </a:solidFill>
          </a:ln>
        </p:spPr>
        <p:style>
          <a:lnRef idx="1">
            <a:schemeClr val="accent1"/>
          </a:lnRef>
          <a:fillRef idx="0">
            <a:schemeClr val="accent1"/>
          </a:fillRef>
          <a:effectRef idx="0">
            <a:schemeClr val="accent1"/>
          </a:effectRef>
          <a:fontRef idx="minor">
            <a:schemeClr val="tx1"/>
          </a:fontRef>
        </p:style>
      </p:cxnSp>
      <p:sp>
        <p:nvSpPr>
          <p:cNvPr id="3080" name="MH_Other_7"/>
          <p:cNvSpPr>
            <a:spLocks/>
          </p:cNvSpPr>
          <p:nvPr>
            <p:custDataLst>
              <p:tags r:id="rId8"/>
            </p:custDataLst>
          </p:nvPr>
        </p:nvSpPr>
        <p:spPr bwMode="auto">
          <a:xfrm>
            <a:off x="2420938" y="3452813"/>
            <a:ext cx="1936750" cy="1935162"/>
          </a:xfrm>
          <a:custGeom>
            <a:avLst/>
            <a:gdLst>
              <a:gd name="T0" fmla="*/ 0 w 1937275"/>
              <a:gd name="T1" fmla="*/ 0 h 1935887"/>
              <a:gd name="T2" fmla="*/ 1937275 w 1937275"/>
              <a:gd name="T3" fmla="*/ 1935887 h 1935887"/>
            </a:gdLst>
            <a:ahLst/>
            <a:cxnLst/>
            <a:rect l="T0" t="T1" r="T2" b="T3"/>
            <a:pathLst>
              <a:path w="1937275" h="1935887">
                <a:moveTo>
                  <a:pt x="738803" y="0"/>
                </a:moveTo>
                <a:lnTo>
                  <a:pt x="742174" y="344"/>
                </a:lnTo>
                <a:lnTo>
                  <a:pt x="745507" y="0"/>
                </a:lnTo>
                <a:cubicBezTo>
                  <a:pt x="844082" y="0"/>
                  <a:pt x="924608" y="81876"/>
                  <a:pt x="924608" y="181793"/>
                </a:cubicBezTo>
                <a:cubicBezTo>
                  <a:pt x="924608" y="233139"/>
                  <a:pt x="902394" y="280322"/>
                  <a:pt x="867684" y="313628"/>
                </a:cubicBezTo>
                <a:cubicBezTo>
                  <a:pt x="860743" y="339995"/>
                  <a:pt x="855189" y="369137"/>
                  <a:pt x="855189" y="401055"/>
                </a:cubicBezTo>
                <a:cubicBezTo>
                  <a:pt x="855189" y="426034"/>
                  <a:pt x="859354" y="442687"/>
                  <a:pt x="864908" y="455176"/>
                </a:cubicBezTo>
                <a:cubicBezTo>
                  <a:pt x="864908" y="455176"/>
                  <a:pt x="864908" y="455176"/>
                  <a:pt x="942310" y="455176"/>
                </a:cubicBezTo>
                <a:lnTo>
                  <a:pt x="967992" y="455176"/>
                </a:lnTo>
                <a:lnTo>
                  <a:pt x="975115" y="455176"/>
                </a:lnTo>
                <a:cubicBezTo>
                  <a:pt x="987361" y="455176"/>
                  <a:pt x="1000967" y="455176"/>
                  <a:pt x="1016084" y="455176"/>
                </a:cubicBezTo>
                <a:lnTo>
                  <a:pt x="1064050" y="455176"/>
                </a:lnTo>
                <a:lnTo>
                  <a:pt x="1066124" y="455176"/>
                </a:lnTo>
                <a:cubicBezTo>
                  <a:pt x="1084416" y="455176"/>
                  <a:pt x="1104371" y="455176"/>
                  <a:pt x="1126141" y="455176"/>
                </a:cubicBezTo>
                <a:lnTo>
                  <a:pt x="1147321" y="455176"/>
                </a:lnTo>
                <a:lnTo>
                  <a:pt x="1197043" y="455176"/>
                </a:lnTo>
                <a:lnTo>
                  <a:pt x="1218717" y="455176"/>
                </a:lnTo>
                <a:lnTo>
                  <a:pt x="1279153" y="455176"/>
                </a:lnTo>
                <a:lnTo>
                  <a:pt x="1279736" y="455176"/>
                </a:lnTo>
                <a:lnTo>
                  <a:pt x="1329541" y="455176"/>
                </a:lnTo>
                <a:lnTo>
                  <a:pt x="1370796" y="455176"/>
                </a:lnTo>
                <a:lnTo>
                  <a:pt x="1375129" y="455176"/>
                </a:lnTo>
                <a:lnTo>
                  <a:pt x="1403830" y="455176"/>
                </a:lnTo>
                <a:lnTo>
                  <a:pt x="1448891" y="455176"/>
                </a:lnTo>
                <a:lnTo>
                  <a:pt x="1472030" y="455176"/>
                </a:lnTo>
                <a:lnTo>
                  <a:pt x="1480555" y="455176"/>
                </a:lnTo>
                <a:lnTo>
                  <a:pt x="1481772" y="455176"/>
                </a:lnTo>
                <a:lnTo>
                  <a:pt x="1484127" y="455176"/>
                </a:lnTo>
                <a:cubicBezTo>
                  <a:pt x="1484127" y="455176"/>
                  <a:pt x="1484127" y="455176"/>
                  <a:pt x="1484127" y="1072718"/>
                </a:cubicBezTo>
                <a:lnTo>
                  <a:pt x="1482945" y="1073145"/>
                </a:lnTo>
                <a:lnTo>
                  <a:pt x="1504166" y="1080870"/>
                </a:lnTo>
                <a:cubicBezTo>
                  <a:pt x="1513019" y="1082779"/>
                  <a:pt x="1523434" y="1083819"/>
                  <a:pt x="1535933" y="1083819"/>
                </a:cubicBezTo>
                <a:cubicBezTo>
                  <a:pt x="1567874" y="1083819"/>
                  <a:pt x="1597037" y="1076881"/>
                  <a:pt x="1623423" y="1069942"/>
                </a:cubicBezTo>
                <a:cubicBezTo>
                  <a:pt x="1656752" y="1035249"/>
                  <a:pt x="1703969" y="1014433"/>
                  <a:pt x="1755352" y="1014433"/>
                </a:cubicBezTo>
                <a:cubicBezTo>
                  <a:pt x="1856729" y="1014433"/>
                  <a:pt x="1937275" y="1093533"/>
                  <a:pt x="1937275" y="1193450"/>
                </a:cubicBezTo>
                <a:cubicBezTo>
                  <a:pt x="1937275" y="1291979"/>
                  <a:pt x="1856729" y="1372468"/>
                  <a:pt x="1755352" y="1372468"/>
                </a:cubicBezTo>
                <a:cubicBezTo>
                  <a:pt x="1703969" y="1372468"/>
                  <a:pt x="1656752" y="1350264"/>
                  <a:pt x="1623423" y="1315571"/>
                </a:cubicBezTo>
                <a:cubicBezTo>
                  <a:pt x="1597037" y="1308632"/>
                  <a:pt x="1567874" y="1301693"/>
                  <a:pt x="1535933" y="1301693"/>
                </a:cubicBezTo>
                <a:cubicBezTo>
                  <a:pt x="1523434" y="1301693"/>
                  <a:pt x="1513019" y="1302734"/>
                  <a:pt x="1504166" y="1304642"/>
                </a:cubicBezTo>
                <a:lnTo>
                  <a:pt x="1482945" y="1312368"/>
                </a:lnTo>
                <a:lnTo>
                  <a:pt x="1484127" y="1312795"/>
                </a:lnTo>
                <a:cubicBezTo>
                  <a:pt x="1484127" y="1312795"/>
                  <a:pt x="1484127" y="1312795"/>
                  <a:pt x="1484127" y="1316958"/>
                </a:cubicBezTo>
                <a:cubicBezTo>
                  <a:pt x="1484127" y="1316958"/>
                  <a:pt x="1484127" y="1316958"/>
                  <a:pt x="1484127" y="1935887"/>
                </a:cubicBezTo>
                <a:lnTo>
                  <a:pt x="1481772" y="1935887"/>
                </a:lnTo>
                <a:lnTo>
                  <a:pt x="1481234" y="1935887"/>
                </a:lnTo>
                <a:cubicBezTo>
                  <a:pt x="1474000" y="1935887"/>
                  <a:pt x="1448683" y="1935887"/>
                  <a:pt x="1360074" y="1935887"/>
                </a:cubicBezTo>
                <a:lnTo>
                  <a:pt x="1347152" y="1935887"/>
                </a:lnTo>
                <a:lnTo>
                  <a:pt x="1298951" y="1935887"/>
                </a:lnTo>
                <a:lnTo>
                  <a:pt x="1220943" y="1935887"/>
                </a:lnTo>
                <a:lnTo>
                  <a:pt x="1220469" y="1935887"/>
                </a:lnTo>
                <a:cubicBezTo>
                  <a:pt x="1191173" y="1935887"/>
                  <a:pt x="1158623" y="1935887"/>
                  <a:pt x="1122456" y="1935887"/>
                </a:cubicBezTo>
                <a:lnTo>
                  <a:pt x="1102873" y="1935887"/>
                </a:lnTo>
                <a:lnTo>
                  <a:pt x="1002742" y="1935887"/>
                </a:lnTo>
                <a:lnTo>
                  <a:pt x="992672" y="1935887"/>
                </a:lnTo>
                <a:lnTo>
                  <a:pt x="890067" y="1935887"/>
                </a:lnTo>
                <a:lnTo>
                  <a:pt x="859159" y="1935887"/>
                </a:lnTo>
                <a:lnTo>
                  <a:pt x="794789" y="1935887"/>
                </a:lnTo>
                <a:lnTo>
                  <a:pt x="689535" y="1935887"/>
                </a:lnTo>
                <a:lnTo>
                  <a:pt x="625123" y="1935887"/>
                </a:lnTo>
                <a:lnTo>
                  <a:pt x="594280" y="1935887"/>
                </a:lnTo>
                <a:cubicBezTo>
                  <a:pt x="561323" y="1935887"/>
                  <a:pt x="527145" y="1935887"/>
                  <a:pt x="491701" y="1935887"/>
                </a:cubicBezTo>
                <a:lnTo>
                  <a:pt x="481504" y="1935887"/>
                </a:lnTo>
                <a:lnTo>
                  <a:pt x="381527" y="1935887"/>
                </a:lnTo>
                <a:lnTo>
                  <a:pt x="361761" y="1935887"/>
                </a:lnTo>
                <a:lnTo>
                  <a:pt x="263724" y="1935887"/>
                </a:lnTo>
                <a:lnTo>
                  <a:pt x="263486" y="1935887"/>
                </a:lnTo>
                <a:lnTo>
                  <a:pt x="185222" y="1935887"/>
                </a:lnTo>
                <a:lnTo>
                  <a:pt x="137308" y="1935887"/>
                </a:lnTo>
                <a:lnTo>
                  <a:pt x="124084" y="1935887"/>
                </a:lnTo>
                <a:lnTo>
                  <a:pt x="78140" y="1935887"/>
                </a:lnTo>
                <a:lnTo>
                  <a:pt x="45220" y="1935887"/>
                </a:lnTo>
                <a:lnTo>
                  <a:pt x="23153" y="1935887"/>
                </a:lnTo>
                <a:lnTo>
                  <a:pt x="9768" y="1935887"/>
                </a:lnTo>
                <a:lnTo>
                  <a:pt x="2894" y="1935887"/>
                </a:lnTo>
                <a:lnTo>
                  <a:pt x="2721" y="1935887"/>
                </a:lnTo>
                <a:lnTo>
                  <a:pt x="0" y="1935887"/>
                </a:lnTo>
                <a:cubicBezTo>
                  <a:pt x="0" y="1312795"/>
                  <a:pt x="0" y="1312795"/>
                  <a:pt x="0" y="1312795"/>
                </a:cubicBezTo>
                <a:lnTo>
                  <a:pt x="2721" y="1311812"/>
                </a:lnTo>
                <a:lnTo>
                  <a:pt x="2721" y="1311212"/>
                </a:lnTo>
                <a:cubicBezTo>
                  <a:pt x="2721" y="1259156"/>
                  <a:pt x="2721" y="1202762"/>
                  <a:pt x="2721" y="1141668"/>
                </a:cubicBezTo>
                <a:lnTo>
                  <a:pt x="2721" y="1073701"/>
                </a:lnTo>
                <a:lnTo>
                  <a:pt x="0" y="1072718"/>
                </a:lnTo>
                <a:cubicBezTo>
                  <a:pt x="0" y="455176"/>
                  <a:pt x="0" y="455176"/>
                  <a:pt x="0" y="455176"/>
                </a:cubicBezTo>
                <a:lnTo>
                  <a:pt x="2721" y="455176"/>
                </a:lnTo>
                <a:cubicBezTo>
                  <a:pt x="2721" y="455176"/>
                  <a:pt x="2721" y="455176"/>
                  <a:pt x="80644" y="455176"/>
                </a:cubicBezTo>
                <a:lnTo>
                  <a:pt x="109025" y="455176"/>
                </a:lnTo>
                <a:lnTo>
                  <a:pt x="113670" y="455176"/>
                </a:lnTo>
                <a:cubicBezTo>
                  <a:pt x="125998" y="455176"/>
                  <a:pt x="139695" y="455176"/>
                  <a:pt x="154915" y="455176"/>
                </a:cubicBezTo>
                <a:lnTo>
                  <a:pt x="204441" y="455176"/>
                </a:lnTo>
                <a:lnTo>
                  <a:pt x="205291" y="455176"/>
                </a:lnTo>
                <a:cubicBezTo>
                  <a:pt x="223706" y="455176"/>
                  <a:pt x="243796" y="455176"/>
                  <a:pt x="265711" y="455176"/>
                </a:cubicBezTo>
                <a:lnTo>
                  <a:pt x="287155" y="455176"/>
                </a:lnTo>
                <a:lnTo>
                  <a:pt x="337090" y="455176"/>
                </a:lnTo>
                <a:lnTo>
                  <a:pt x="358075" y="455176"/>
                </a:lnTo>
                <a:lnTo>
                  <a:pt x="418107" y="455176"/>
                </a:lnTo>
                <a:lnTo>
                  <a:pt x="420340" y="455176"/>
                </a:lnTo>
                <a:lnTo>
                  <a:pt x="468159" y="455176"/>
                </a:lnTo>
                <a:lnTo>
                  <a:pt x="509138" y="455176"/>
                </a:lnTo>
                <a:lnTo>
                  <a:pt x="516374" y="455176"/>
                </a:lnTo>
                <a:lnTo>
                  <a:pt x="541951" y="455176"/>
                </a:lnTo>
                <a:lnTo>
                  <a:pt x="586710" y="455176"/>
                </a:lnTo>
                <a:lnTo>
                  <a:pt x="609695" y="455176"/>
                </a:lnTo>
                <a:lnTo>
                  <a:pt x="618163" y="455176"/>
                </a:lnTo>
                <a:lnTo>
                  <a:pt x="619373" y="455176"/>
                </a:lnTo>
                <a:cubicBezTo>
                  <a:pt x="624927" y="442687"/>
                  <a:pt x="630482" y="426034"/>
                  <a:pt x="630482" y="401055"/>
                </a:cubicBezTo>
                <a:cubicBezTo>
                  <a:pt x="630482" y="369137"/>
                  <a:pt x="623539" y="339995"/>
                  <a:pt x="616595" y="313628"/>
                </a:cubicBezTo>
                <a:cubicBezTo>
                  <a:pt x="581877" y="280322"/>
                  <a:pt x="559657" y="233139"/>
                  <a:pt x="559657" y="181793"/>
                </a:cubicBezTo>
                <a:cubicBezTo>
                  <a:pt x="559657" y="81876"/>
                  <a:pt x="640203" y="0"/>
                  <a:pt x="738803" y="0"/>
                </a:cubicBezTo>
                <a:close/>
              </a:path>
            </a:pathLst>
          </a:custGeom>
          <a:solidFill>
            <a:schemeClr val="accent1"/>
          </a:solidFill>
          <a:ln w="38100">
            <a:solidFill>
              <a:srgbClr val="FAFAFA"/>
            </a:solidFill>
            <a:round/>
            <a:headEnd/>
            <a:tailEnd/>
          </a:ln>
        </p:spPr>
        <p:txBody>
          <a:bodyPr tIns="540000" rIns="540000" bIns="0" anchor="ctr" anchorCtr="1"/>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2800">
                <a:solidFill>
                  <a:srgbClr val="FAFAFA"/>
                </a:solidFill>
                <a:latin typeface="+mn-lt"/>
                <a:ea typeface="+mn-ea"/>
                <a:cs typeface="+mn-ea"/>
                <a:sym typeface="+mn-lt"/>
              </a:rPr>
              <a:t>01</a:t>
            </a:r>
          </a:p>
        </p:txBody>
      </p:sp>
      <p:sp>
        <p:nvSpPr>
          <p:cNvPr id="3081" name="MH_Other_8"/>
          <p:cNvSpPr>
            <a:spLocks/>
          </p:cNvSpPr>
          <p:nvPr>
            <p:custDataLst>
              <p:tags r:id="rId9"/>
            </p:custDataLst>
          </p:nvPr>
        </p:nvSpPr>
        <p:spPr bwMode="auto">
          <a:xfrm flipH="1">
            <a:off x="5375275" y="3452813"/>
            <a:ext cx="1936750" cy="1935162"/>
          </a:xfrm>
          <a:custGeom>
            <a:avLst/>
            <a:gdLst>
              <a:gd name="T0" fmla="*/ 2147483646 w 1395"/>
              <a:gd name="T1" fmla="*/ 0 h 1395"/>
              <a:gd name="T2" fmla="*/ 2147483646 w 1395"/>
              <a:gd name="T3" fmla="*/ 2147483646 h 1395"/>
              <a:gd name="T4" fmla="*/ 2147483646 w 1395"/>
              <a:gd name="T5" fmla="*/ 2147483646 h 1395"/>
              <a:gd name="T6" fmla="*/ 2147483646 w 1395"/>
              <a:gd name="T7" fmla="*/ 2147483646 h 1395"/>
              <a:gd name="T8" fmla="*/ 2147483646 w 1395"/>
              <a:gd name="T9" fmla="*/ 2147483646 h 1395"/>
              <a:gd name="T10" fmla="*/ 2147483646 w 1395"/>
              <a:gd name="T11" fmla="*/ 2147483646 h 1395"/>
              <a:gd name="T12" fmla="*/ 2147483646 w 1395"/>
              <a:gd name="T13" fmla="*/ 2147483646 h 1395"/>
              <a:gd name="T14" fmla="*/ 2147483646 w 1395"/>
              <a:gd name="T15" fmla="*/ 2147483646 h 1395"/>
              <a:gd name="T16" fmla="*/ 2147483646 w 1395"/>
              <a:gd name="T17" fmla="*/ 2147483646 h 1395"/>
              <a:gd name="T18" fmla="*/ 2147483646 w 1395"/>
              <a:gd name="T19" fmla="*/ 2147483646 h 1395"/>
              <a:gd name="T20" fmla="*/ 0 w 1395"/>
              <a:gd name="T21" fmla="*/ 2147483646 h 1395"/>
              <a:gd name="T22" fmla="*/ 2147483646 w 1395"/>
              <a:gd name="T23" fmla="*/ 2147483646 h 1395"/>
              <a:gd name="T24" fmla="*/ 2147483646 w 1395"/>
              <a:gd name="T25" fmla="*/ 2147483646 h 1395"/>
              <a:gd name="T26" fmla="*/ 2147483646 w 1395"/>
              <a:gd name="T27" fmla="*/ 2147483646 h 1395"/>
              <a:gd name="T28" fmla="*/ 2147483646 w 1395"/>
              <a:gd name="T29" fmla="*/ 2147483646 h 1395"/>
              <a:gd name="T30" fmla="*/ 2147483646 w 1395"/>
              <a:gd name="T31" fmla="*/ 2147483646 h 1395"/>
              <a:gd name="T32" fmla="*/ 2147483646 w 1395"/>
              <a:gd name="T33" fmla="*/ 2147483646 h 1395"/>
              <a:gd name="T34" fmla="*/ 2147483646 w 1395"/>
              <a:gd name="T35" fmla="*/ 2147483646 h 1395"/>
              <a:gd name="T36" fmla="*/ 2147483646 w 1395"/>
              <a:gd name="T37" fmla="*/ 2147483646 h 1395"/>
              <a:gd name="T38" fmla="*/ 2147483646 w 1395"/>
              <a:gd name="T39" fmla="*/ 2147483646 h 1395"/>
              <a:gd name="T40" fmla="*/ 2147483646 w 1395"/>
              <a:gd name="T41" fmla="*/ 2147483646 h 1395"/>
              <a:gd name="T42" fmla="*/ 2147483646 w 1395"/>
              <a:gd name="T43" fmla="*/ 2147483646 h 1395"/>
              <a:gd name="T44" fmla="*/ 2147483646 w 1395"/>
              <a:gd name="T45" fmla="*/ 2147483646 h 1395"/>
              <a:gd name="T46" fmla="*/ 2147483646 w 1395"/>
              <a:gd name="T47" fmla="*/ 2147483646 h 1395"/>
              <a:gd name="T48" fmla="*/ 2147483646 w 1395"/>
              <a:gd name="T49" fmla="*/ 2147483646 h 1395"/>
              <a:gd name="T50" fmla="*/ 2147483646 w 1395"/>
              <a:gd name="T51" fmla="*/ 2147483646 h 1395"/>
              <a:gd name="T52" fmla="*/ 2147483646 w 1395"/>
              <a:gd name="T53" fmla="*/ 2147483646 h 1395"/>
              <a:gd name="T54" fmla="*/ 2147483646 w 1395"/>
              <a:gd name="T55" fmla="*/ 2147483646 h 1395"/>
              <a:gd name="T56" fmla="*/ 2147483646 w 1395"/>
              <a:gd name="T57" fmla="*/ 2147483646 h 1395"/>
              <a:gd name="T58" fmla="*/ 2147483646 w 1395"/>
              <a:gd name="T59" fmla="*/ 2147483646 h 1395"/>
              <a:gd name="T60" fmla="*/ 2147483646 w 1395"/>
              <a:gd name="T61" fmla="*/ 2147483646 h 1395"/>
              <a:gd name="T62" fmla="*/ 2147483646 w 1395"/>
              <a:gd name="T63" fmla="*/ 2147483646 h 1395"/>
              <a:gd name="T64" fmla="*/ 2147483646 w 1395"/>
              <a:gd name="T65" fmla="*/ 2147483646 h 1395"/>
              <a:gd name="T66" fmla="*/ 2147483646 w 1395"/>
              <a:gd name="T67" fmla="*/ 2147483646 h 1395"/>
              <a:gd name="T68" fmla="*/ 2147483646 w 1395"/>
              <a:gd name="T69" fmla="*/ 2147483646 h 1395"/>
              <a:gd name="T70" fmla="*/ 2147483646 w 1395"/>
              <a:gd name="T71" fmla="*/ 0 h 1395"/>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395"/>
              <a:gd name="T109" fmla="*/ 0 h 1395"/>
              <a:gd name="T110" fmla="*/ 1395 w 1395"/>
              <a:gd name="T111" fmla="*/ 1395 h 1395"/>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395" h="1395">
                <a:moveTo>
                  <a:pt x="863" y="0"/>
                </a:moveTo>
                <a:cubicBezTo>
                  <a:pt x="791" y="0"/>
                  <a:pt x="734" y="59"/>
                  <a:pt x="734" y="131"/>
                </a:cubicBezTo>
                <a:cubicBezTo>
                  <a:pt x="734" y="168"/>
                  <a:pt x="750" y="202"/>
                  <a:pt x="775" y="226"/>
                </a:cubicBezTo>
                <a:cubicBezTo>
                  <a:pt x="780" y="245"/>
                  <a:pt x="785" y="266"/>
                  <a:pt x="785" y="289"/>
                </a:cubicBezTo>
                <a:cubicBezTo>
                  <a:pt x="785" y="307"/>
                  <a:pt x="781" y="319"/>
                  <a:pt x="777" y="328"/>
                </a:cubicBezTo>
                <a:cubicBezTo>
                  <a:pt x="328" y="328"/>
                  <a:pt x="328" y="328"/>
                  <a:pt x="328" y="328"/>
                </a:cubicBezTo>
                <a:cubicBezTo>
                  <a:pt x="328" y="773"/>
                  <a:pt x="328" y="773"/>
                  <a:pt x="328" y="773"/>
                </a:cubicBezTo>
                <a:cubicBezTo>
                  <a:pt x="319" y="778"/>
                  <a:pt x="307" y="781"/>
                  <a:pt x="289" y="781"/>
                </a:cubicBezTo>
                <a:cubicBezTo>
                  <a:pt x="266" y="781"/>
                  <a:pt x="245" y="776"/>
                  <a:pt x="226" y="771"/>
                </a:cubicBezTo>
                <a:cubicBezTo>
                  <a:pt x="202" y="746"/>
                  <a:pt x="168" y="731"/>
                  <a:pt x="131" y="731"/>
                </a:cubicBezTo>
                <a:cubicBezTo>
                  <a:pt x="58" y="731"/>
                  <a:pt x="0" y="788"/>
                  <a:pt x="0" y="860"/>
                </a:cubicBezTo>
                <a:cubicBezTo>
                  <a:pt x="0" y="931"/>
                  <a:pt x="58" y="989"/>
                  <a:pt x="131" y="989"/>
                </a:cubicBezTo>
                <a:cubicBezTo>
                  <a:pt x="168" y="989"/>
                  <a:pt x="202" y="973"/>
                  <a:pt x="226" y="948"/>
                </a:cubicBezTo>
                <a:cubicBezTo>
                  <a:pt x="245" y="943"/>
                  <a:pt x="266" y="938"/>
                  <a:pt x="289" y="938"/>
                </a:cubicBezTo>
                <a:cubicBezTo>
                  <a:pt x="307" y="938"/>
                  <a:pt x="319" y="941"/>
                  <a:pt x="328" y="946"/>
                </a:cubicBezTo>
                <a:cubicBezTo>
                  <a:pt x="328" y="1395"/>
                  <a:pt x="328" y="1395"/>
                  <a:pt x="328" y="1395"/>
                </a:cubicBezTo>
                <a:cubicBezTo>
                  <a:pt x="328" y="1395"/>
                  <a:pt x="328" y="1395"/>
                  <a:pt x="328" y="1395"/>
                </a:cubicBezTo>
                <a:cubicBezTo>
                  <a:pt x="328" y="1395"/>
                  <a:pt x="328" y="1395"/>
                  <a:pt x="328" y="1395"/>
                </a:cubicBezTo>
                <a:cubicBezTo>
                  <a:pt x="1395" y="1395"/>
                  <a:pt x="1395" y="1395"/>
                  <a:pt x="1395" y="1395"/>
                </a:cubicBezTo>
                <a:cubicBezTo>
                  <a:pt x="1395" y="946"/>
                  <a:pt x="1395" y="946"/>
                  <a:pt x="1395" y="946"/>
                </a:cubicBezTo>
                <a:cubicBezTo>
                  <a:pt x="1386" y="941"/>
                  <a:pt x="1374" y="938"/>
                  <a:pt x="1355" y="938"/>
                </a:cubicBezTo>
                <a:cubicBezTo>
                  <a:pt x="1333" y="938"/>
                  <a:pt x="1312" y="943"/>
                  <a:pt x="1293" y="948"/>
                </a:cubicBezTo>
                <a:cubicBezTo>
                  <a:pt x="1269" y="973"/>
                  <a:pt x="1235" y="989"/>
                  <a:pt x="1197" y="989"/>
                </a:cubicBezTo>
                <a:cubicBezTo>
                  <a:pt x="1125" y="989"/>
                  <a:pt x="1067" y="931"/>
                  <a:pt x="1067" y="860"/>
                </a:cubicBezTo>
                <a:cubicBezTo>
                  <a:pt x="1067" y="788"/>
                  <a:pt x="1125" y="731"/>
                  <a:pt x="1197" y="731"/>
                </a:cubicBezTo>
                <a:cubicBezTo>
                  <a:pt x="1235" y="731"/>
                  <a:pt x="1269" y="746"/>
                  <a:pt x="1292" y="771"/>
                </a:cubicBezTo>
                <a:cubicBezTo>
                  <a:pt x="1312" y="776"/>
                  <a:pt x="1333" y="781"/>
                  <a:pt x="1355" y="781"/>
                </a:cubicBezTo>
                <a:cubicBezTo>
                  <a:pt x="1374" y="781"/>
                  <a:pt x="1386" y="778"/>
                  <a:pt x="1395" y="773"/>
                </a:cubicBezTo>
                <a:cubicBezTo>
                  <a:pt x="1395" y="328"/>
                  <a:pt x="1395" y="328"/>
                  <a:pt x="1395" y="328"/>
                </a:cubicBezTo>
                <a:cubicBezTo>
                  <a:pt x="1395" y="328"/>
                  <a:pt x="1395" y="328"/>
                  <a:pt x="1395" y="328"/>
                </a:cubicBezTo>
                <a:cubicBezTo>
                  <a:pt x="1395" y="328"/>
                  <a:pt x="1395" y="328"/>
                  <a:pt x="1395" y="328"/>
                </a:cubicBezTo>
                <a:cubicBezTo>
                  <a:pt x="949" y="328"/>
                  <a:pt x="949" y="328"/>
                  <a:pt x="949" y="328"/>
                </a:cubicBezTo>
                <a:cubicBezTo>
                  <a:pt x="945" y="319"/>
                  <a:pt x="941" y="307"/>
                  <a:pt x="941" y="289"/>
                </a:cubicBezTo>
                <a:cubicBezTo>
                  <a:pt x="941" y="266"/>
                  <a:pt x="946" y="245"/>
                  <a:pt x="951" y="226"/>
                </a:cubicBezTo>
                <a:cubicBezTo>
                  <a:pt x="976" y="202"/>
                  <a:pt x="992" y="168"/>
                  <a:pt x="992" y="131"/>
                </a:cubicBezTo>
                <a:cubicBezTo>
                  <a:pt x="992" y="59"/>
                  <a:pt x="934" y="0"/>
                  <a:pt x="863" y="0"/>
                </a:cubicBezTo>
              </a:path>
            </a:pathLst>
          </a:custGeom>
          <a:solidFill>
            <a:schemeClr val="accent1"/>
          </a:solidFill>
          <a:ln w="38100">
            <a:solidFill>
              <a:srgbClr val="FAFAFA"/>
            </a:solidFill>
            <a:round/>
            <a:headEnd/>
            <a:tailEnd/>
          </a:ln>
        </p:spPr>
        <p:txBody>
          <a:bodyPr tIns="540000" rIns="540000" bIns="0" anchor="ctr" anchorCtr="1"/>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2800">
                <a:solidFill>
                  <a:srgbClr val="FAFAFA"/>
                </a:solidFill>
                <a:latin typeface="+mn-lt"/>
                <a:ea typeface="+mn-ea"/>
                <a:cs typeface="+mn-ea"/>
                <a:sym typeface="+mn-lt"/>
              </a:rPr>
              <a:t>03</a:t>
            </a:r>
          </a:p>
        </p:txBody>
      </p:sp>
      <p:sp>
        <p:nvSpPr>
          <p:cNvPr id="24" name="MH_Other_9"/>
          <p:cNvSpPr>
            <a:spLocks/>
          </p:cNvSpPr>
          <p:nvPr>
            <p:custDataLst>
              <p:tags r:id="rId10"/>
            </p:custDataLst>
          </p:nvPr>
        </p:nvSpPr>
        <p:spPr bwMode="auto">
          <a:xfrm flipH="1">
            <a:off x="6853238" y="3452813"/>
            <a:ext cx="1936750" cy="1935162"/>
          </a:xfrm>
          <a:custGeom>
            <a:avLst/>
            <a:gdLst/>
            <a:ahLst/>
            <a:cxnLst>
              <a:cxn ang="0">
                <a:pos x="863" y="0"/>
              </a:cxn>
              <a:cxn ang="0">
                <a:pos x="734" y="131"/>
              </a:cxn>
              <a:cxn ang="0">
                <a:pos x="775" y="226"/>
              </a:cxn>
              <a:cxn ang="0">
                <a:pos x="785" y="289"/>
              </a:cxn>
              <a:cxn ang="0">
                <a:pos x="777" y="328"/>
              </a:cxn>
              <a:cxn ang="0">
                <a:pos x="328" y="328"/>
              </a:cxn>
              <a:cxn ang="0">
                <a:pos x="328" y="773"/>
              </a:cxn>
              <a:cxn ang="0">
                <a:pos x="289" y="781"/>
              </a:cxn>
              <a:cxn ang="0">
                <a:pos x="226" y="771"/>
              </a:cxn>
              <a:cxn ang="0">
                <a:pos x="131" y="731"/>
              </a:cxn>
              <a:cxn ang="0">
                <a:pos x="0" y="860"/>
              </a:cxn>
              <a:cxn ang="0">
                <a:pos x="131" y="989"/>
              </a:cxn>
              <a:cxn ang="0">
                <a:pos x="226" y="948"/>
              </a:cxn>
              <a:cxn ang="0">
                <a:pos x="289" y="938"/>
              </a:cxn>
              <a:cxn ang="0">
                <a:pos x="328" y="946"/>
              </a:cxn>
              <a:cxn ang="0">
                <a:pos x="328" y="1395"/>
              </a:cxn>
              <a:cxn ang="0">
                <a:pos x="328" y="1395"/>
              </a:cxn>
              <a:cxn ang="0">
                <a:pos x="328" y="1395"/>
              </a:cxn>
              <a:cxn ang="0">
                <a:pos x="1395" y="1395"/>
              </a:cxn>
              <a:cxn ang="0">
                <a:pos x="1395" y="946"/>
              </a:cxn>
              <a:cxn ang="0">
                <a:pos x="1355" y="938"/>
              </a:cxn>
              <a:cxn ang="0">
                <a:pos x="1293" y="948"/>
              </a:cxn>
              <a:cxn ang="0">
                <a:pos x="1197" y="989"/>
              </a:cxn>
              <a:cxn ang="0">
                <a:pos x="1067" y="860"/>
              </a:cxn>
              <a:cxn ang="0">
                <a:pos x="1197" y="731"/>
              </a:cxn>
              <a:cxn ang="0">
                <a:pos x="1292" y="771"/>
              </a:cxn>
              <a:cxn ang="0">
                <a:pos x="1355" y="781"/>
              </a:cxn>
              <a:cxn ang="0">
                <a:pos x="1395" y="773"/>
              </a:cxn>
              <a:cxn ang="0">
                <a:pos x="1395" y="328"/>
              </a:cxn>
              <a:cxn ang="0">
                <a:pos x="1395" y="328"/>
              </a:cxn>
              <a:cxn ang="0">
                <a:pos x="1395" y="328"/>
              </a:cxn>
              <a:cxn ang="0">
                <a:pos x="949" y="328"/>
              </a:cxn>
              <a:cxn ang="0">
                <a:pos x="941" y="289"/>
              </a:cxn>
              <a:cxn ang="0">
                <a:pos x="951" y="226"/>
              </a:cxn>
              <a:cxn ang="0">
                <a:pos x="992" y="131"/>
              </a:cxn>
              <a:cxn ang="0">
                <a:pos x="863" y="0"/>
              </a:cxn>
            </a:cxnLst>
            <a:rect l="0" t="0" r="r" b="b"/>
            <a:pathLst>
              <a:path w="1395" h="1395">
                <a:moveTo>
                  <a:pt x="863" y="0"/>
                </a:moveTo>
                <a:cubicBezTo>
                  <a:pt x="791" y="0"/>
                  <a:pt x="734" y="59"/>
                  <a:pt x="734" y="131"/>
                </a:cubicBezTo>
                <a:cubicBezTo>
                  <a:pt x="734" y="168"/>
                  <a:pt x="750" y="202"/>
                  <a:pt x="775" y="226"/>
                </a:cubicBezTo>
                <a:cubicBezTo>
                  <a:pt x="780" y="245"/>
                  <a:pt x="785" y="266"/>
                  <a:pt x="785" y="289"/>
                </a:cubicBezTo>
                <a:cubicBezTo>
                  <a:pt x="785" y="307"/>
                  <a:pt x="781" y="319"/>
                  <a:pt x="777" y="328"/>
                </a:cubicBezTo>
                <a:cubicBezTo>
                  <a:pt x="328" y="328"/>
                  <a:pt x="328" y="328"/>
                  <a:pt x="328" y="328"/>
                </a:cubicBezTo>
                <a:cubicBezTo>
                  <a:pt x="328" y="773"/>
                  <a:pt x="328" y="773"/>
                  <a:pt x="328" y="773"/>
                </a:cubicBezTo>
                <a:cubicBezTo>
                  <a:pt x="319" y="778"/>
                  <a:pt x="307" y="781"/>
                  <a:pt x="289" y="781"/>
                </a:cubicBezTo>
                <a:cubicBezTo>
                  <a:pt x="266" y="781"/>
                  <a:pt x="245" y="776"/>
                  <a:pt x="226" y="771"/>
                </a:cubicBezTo>
                <a:cubicBezTo>
                  <a:pt x="202" y="746"/>
                  <a:pt x="168" y="731"/>
                  <a:pt x="131" y="731"/>
                </a:cubicBezTo>
                <a:cubicBezTo>
                  <a:pt x="58" y="731"/>
                  <a:pt x="0" y="788"/>
                  <a:pt x="0" y="860"/>
                </a:cubicBezTo>
                <a:cubicBezTo>
                  <a:pt x="0" y="931"/>
                  <a:pt x="58" y="989"/>
                  <a:pt x="131" y="989"/>
                </a:cubicBezTo>
                <a:cubicBezTo>
                  <a:pt x="168" y="989"/>
                  <a:pt x="202" y="973"/>
                  <a:pt x="226" y="948"/>
                </a:cubicBezTo>
                <a:cubicBezTo>
                  <a:pt x="245" y="943"/>
                  <a:pt x="266" y="938"/>
                  <a:pt x="289" y="938"/>
                </a:cubicBezTo>
                <a:cubicBezTo>
                  <a:pt x="307" y="938"/>
                  <a:pt x="319" y="941"/>
                  <a:pt x="328" y="946"/>
                </a:cubicBezTo>
                <a:cubicBezTo>
                  <a:pt x="328" y="1395"/>
                  <a:pt x="328" y="1395"/>
                  <a:pt x="328" y="1395"/>
                </a:cubicBezTo>
                <a:cubicBezTo>
                  <a:pt x="328" y="1395"/>
                  <a:pt x="328" y="1395"/>
                  <a:pt x="328" y="1395"/>
                </a:cubicBezTo>
                <a:cubicBezTo>
                  <a:pt x="328" y="1395"/>
                  <a:pt x="328" y="1395"/>
                  <a:pt x="328" y="1395"/>
                </a:cubicBezTo>
                <a:cubicBezTo>
                  <a:pt x="1395" y="1395"/>
                  <a:pt x="1395" y="1395"/>
                  <a:pt x="1395" y="1395"/>
                </a:cubicBezTo>
                <a:cubicBezTo>
                  <a:pt x="1395" y="946"/>
                  <a:pt x="1395" y="946"/>
                  <a:pt x="1395" y="946"/>
                </a:cubicBezTo>
                <a:cubicBezTo>
                  <a:pt x="1386" y="941"/>
                  <a:pt x="1374" y="938"/>
                  <a:pt x="1355" y="938"/>
                </a:cubicBezTo>
                <a:cubicBezTo>
                  <a:pt x="1333" y="938"/>
                  <a:pt x="1312" y="943"/>
                  <a:pt x="1293" y="948"/>
                </a:cubicBezTo>
                <a:cubicBezTo>
                  <a:pt x="1269" y="973"/>
                  <a:pt x="1235" y="989"/>
                  <a:pt x="1197" y="989"/>
                </a:cubicBezTo>
                <a:cubicBezTo>
                  <a:pt x="1125" y="989"/>
                  <a:pt x="1067" y="931"/>
                  <a:pt x="1067" y="860"/>
                </a:cubicBezTo>
                <a:cubicBezTo>
                  <a:pt x="1067" y="788"/>
                  <a:pt x="1125" y="731"/>
                  <a:pt x="1197" y="731"/>
                </a:cubicBezTo>
                <a:cubicBezTo>
                  <a:pt x="1235" y="731"/>
                  <a:pt x="1269" y="746"/>
                  <a:pt x="1292" y="771"/>
                </a:cubicBezTo>
                <a:cubicBezTo>
                  <a:pt x="1312" y="776"/>
                  <a:pt x="1333" y="781"/>
                  <a:pt x="1355" y="781"/>
                </a:cubicBezTo>
                <a:cubicBezTo>
                  <a:pt x="1374" y="781"/>
                  <a:pt x="1386" y="778"/>
                  <a:pt x="1395" y="773"/>
                </a:cubicBezTo>
                <a:cubicBezTo>
                  <a:pt x="1395" y="328"/>
                  <a:pt x="1395" y="328"/>
                  <a:pt x="1395" y="328"/>
                </a:cubicBezTo>
                <a:cubicBezTo>
                  <a:pt x="1395" y="328"/>
                  <a:pt x="1395" y="328"/>
                  <a:pt x="1395" y="328"/>
                </a:cubicBezTo>
                <a:cubicBezTo>
                  <a:pt x="1395" y="328"/>
                  <a:pt x="1395" y="328"/>
                  <a:pt x="1395" y="328"/>
                </a:cubicBezTo>
                <a:cubicBezTo>
                  <a:pt x="949" y="328"/>
                  <a:pt x="949" y="328"/>
                  <a:pt x="949" y="328"/>
                </a:cubicBezTo>
                <a:cubicBezTo>
                  <a:pt x="945" y="319"/>
                  <a:pt x="941" y="307"/>
                  <a:pt x="941" y="289"/>
                </a:cubicBezTo>
                <a:cubicBezTo>
                  <a:pt x="941" y="266"/>
                  <a:pt x="946" y="245"/>
                  <a:pt x="951" y="226"/>
                </a:cubicBezTo>
                <a:cubicBezTo>
                  <a:pt x="976" y="202"/>
                  <a:pt x="992" y="168"/>
                  <a:pt x="992" y="131"/>
                </a:cubicBezTo>
                <a:cubicBezTo>
                  <a:pt x="992" y="59"/>
                  <a:pt x="934" y="0"/>
                  <a:pt x="863" y="0"/>
                </a:cubicBezTo>
              </a:path>
            </a:pathLst>
          </a:custGeom>
          <a:solidFill>
            <a:schemeClr val="accent1">
              <a:lumMod val="60000"/>
              <a:lumOff val="40000"/>
            </a:schemeClr>
          </a:solidFill>
          <a:ln w="38100">
            <a:solidFill>
              <a:srgbClr val="FAFAFA"/>
            </a:solidFill>
            <a:round/>
            <a:headEnd/>
            <a:tailEnd/>
          </a:ln>
          <a:effectLst/>
        </p:spPr>
        <p:txBody>
          <a:bodyPr tIns="540000" rIns="540000" bIns="0" anchor="ctr" anchorCtr="1"/>
          <a:lstStyle/>
          <a:p>
            <a:pPr algn="ctr">
              <a:defRPr/>
            </a:pPr>
            <a:r>
              <a:rPr lang="en-US" sz="2800" dirty="0">
                <a:solidFill>
                  <a:srgbClr val="FAFAFA"/>
                </a:solidFill>
                <a:cs typeface="+mn-ea"/>
                <a:sym typeface="+mn-lt"/>
              </a:rPr>
              <a:t>04</a:t>
            </a:r>
          </a:p>
        </p:txBody>
      </p:sp>
      <p:sp>
        <p:nvSpPr>
          <p:cNvPr id="31" name="MH_Other_10"/>
          <p:cNvSpPr>
            <a:spLocks/>
          </p:cNvSpPr>
          <p:nvPr>
            <p:custDataLst>
              <p:tags r:id="rId11"/>
            </p:custDataLst>
          </p:nvPr>
        </p:nvSpPr>
        <p:spPr bwMode="auto">
          <a:xfrm flipH="1">
            <a:off x="3897314" y="3452813"/>
            <a:ext cx="1938337" cy="1935162"/>
          </a:xfrm>
          <a:custGeom>
            <a:avLst/>
            <a:gdLst/>
            <a:ahLst/>
            <a:cxnLst>
              <a:cxn ang="0">
                <a:pos x="863" y="0"/>
              </a:cxn>
              <a:cxn ang="0">
                <a:pos x="734" y="131"/>
              </a:cxn>
              <a:cxn ang="0">
                <a:pos x="775" y="226"/>
              </a:cxn>
              <a:cxn ang="0">
                <a:pos x="785" y="289"/>
              </a:cxn>
              <a:cxn ang="0">
                <a:pos x="777" y="328"/>
              </a:cxn>
              <a:cxn ang="0">
                <a:pos x="328" y="328"/>
              </a:cxn>
              <a:cxn ang="0">
                <a:pos x="328" y="773"/>
              </a:cxn>
              <a:cxn ang="0">
                <a:pos x="289" y="781"/>
              </a:cxn>
              <a:cxn ang="0">
                <a:pos x="226" y="771"/>
              </a:cxn>
              <a:cxn ang="0">
                <a:pos x="131" y="731"/>
              </a:cxn>
              <a:cxn ang="0">
                <a:pos x="0" y="860"/>
              </a:cxn>
              <a:cxn ang="0">
                <a:pos x="131" y="989"/>
              </a:cxn>
              <a:cxn ang="0">
                <a:pos x="226" y="948"/>
              </a:cxn>
              <a:cxn ang="0">
                <a:pos x="289" y="938"/>
              </a:cxn>
              <a:cxn ang="0">
                <a:pos x="328" y="946"/>
              </a:cxn>
              <a:cxn ang="0">
                <a:pos x="328" y="1395"/>
              </a:cxn>
              <a:cxn ang="0">
                <a:pos x="328" y="1395"/>
              </a:cxn>
              <a:cxn ang="0">
                <a:pos x="328" y="1395"/>
              </a:cxn>
              <a:cxn ang="0">
                <a:pos x="1395" y="1395"/>
              </a:cxn>
              <a:cxn ang="0">
                <a:pos x="1395" y="946"/>
              </a:cxn>
              <a:cxn ang="0">
                <a:pos x="1355" y="938"/>
              </a:cxn>
              <a:cxn ang="0">
                <a:pos x="1293" y="948"/>
              </a:cxn>
              <a:cxn ang="0">
                <a:pos x="1197" y="989"/>
              </a:cxn>
              <a:cxn ang="0">
                <a:pos x="1067" y="860"/>
              </a:cxn>
              <a:cxn ang="0">
                <a:pos x="1197" y="731"/>
              </a:cxn>
              <a:cxn ang="0">
                <a:pos x="1292" y="771"/>
              </a:cxn>
              <a:cxn ang="0">
                <a:pos x="1355" y="781"/>
              </a:cxn>
              <a:cxn ang="0">
                <a:pos x="1395" y="773"/>
              </a:cxn>
              <a:cxn ang="0">
                <a:pos x="1395" y="328"/>
              </a:cxn>
              <a:cxn ang="0">
                <a:pos x="1395" y="328"/>
              </a:cxn>
              <a:cxn ang="0">
                <a:pos x="1395" y="328"/>
              </a:cxn>
              <a:cxn ang="0">
                <a:pos x="949" y="328"/>
              </a:cxn>
              <a:cxn ang="0">
                <a:pos x="941" y="289"/>
              </a:cxn>
              <a:cxn ang="0">
                <a:pos x="951" y="226"/>
              </a:cxn>
              <a:cxn ang="0">
                <a:pos x="992" y="131"/>
              </a:cxn>
              <a:cxn ang="0">
                <a:pos x="863" y="0"/>
              </a:cxn>
            </a:cxnLst>
            <a:rect l="0" t="0" r="r" b="b"/>
            <a:pathLst>
              <a:path w="1395" h="1395">
                <a:moveTo>
                  <a:pt x="863" y="0"/>
                </a:moveTo>
                <a:cubicBezTo>
                  <a:pt x="791" y="0"/>
                  <a:pt x="734" y="59"/>
                  <a:pt x="734" y="131"/>
                </a:cubicBezTo>
                <a:cubicBezTo>
                  <a:pt x="734" y="168"/>
                  <a:pt x="750" y="202"/>
                  <a:pt x="775" y="226"/>
                </a:cubicBezTo>
                <a:cubicBezTo>
                  <a:pt x="780" y="245"/>
                  <a:pt x="785" y="266"/>
                  <a:pt x="785" y="289"/>
                </a:cubicBezTo>
                <a:cubicBezTo>
                  <a:pt x="785" y="307"/>
                  <a:pt x="781" y="319"/>
                  <a:pt x="777" y="328"/>
                </a:cubicBezTo>
                <a:cubicBezTo>
                  <a:pt x="328" y="328"/>
                  <a:pt x="328" y="328"/>
                  <a:pt x="328" y="328"/>
                </a:cubicBezTo>
                <a:cubicBezTo>
                  <a:pt x="328" y="773"/>
                  <a:pt x="328" y="773"/>
                  <a:pt x="328" y="773"/>
                </a:cubicBezTo>
                <a:cubicBezTo>
                  <a:pt x="319" y="778"/>
                  <a:pt x="307" y="781"/>
                  <a:pt x="289" y="781"/>
                </a:cubicBezTo>
                <a:cubicBezTo>
                  <a:pt x="266" y="781"/>
                  <a:pt x="245" y="776"/>
                  <a:pt x="226" y="771"/>
                </a:cubicBezTo>
                <a:cubicBezTo>
                  <a:pt x="202" y="746"/>
                  <a:pt x="168" y="731"/>
                  <a:pt x="131" y="731"/>
                </a:cubicBezTo>
                <a:cubicBezTo>
                  <a:pt x="58" y="731"/>
                  <a:pt x="0" y="788"/>
                  <a:pt x="0" y="860"/>
                </a:cubicBezTo>
                <a:cubicBezTo>
                  <a:pt x="0" y="931"/>
                  <a:pt x="58" y="989"/>
                  <a:pt x="131" y="989"/>
                </a:cubicBezTo>
                <a:cubicBezTo>
                  <a:pt x="168" y="989"/>
                  <a:pt x="202" y="973"/>
                  <a:pt x="226" y="948"/>
                </a:cubicBezTo>
                <a:cubicBezTo>
                  <a:pt x="245" y="943"/>
                  <a:pt x="266" y="938"/>
                  <a:pt x="289" y="938"/>
                </a:cubicBezTo>
                <a:cubicBezTo>
                  <a:pt x="307" y="938"/>
                  <a:pt x="319" y="941"/>
                  <a:pt x="328" y="946"/>
                </a:cubicBezTo>
                <a:cubicBezTo>
                  <a:pt x="328" y="1395"/>
                  <a:pt x="328" y="1395"/>
                  <a:pt x="328" y="1395"/>
                </a:cubicBezTo>
                <a:cubicBezTo>
                  <a:pt x="328" y="1395"/>
                  <a:pt x="328" y="1395"/>
                  <a:pt x="328" y="1395"/>
                </a:cubicBezTo>
                <a:cubicBezTo>
                  <a:pt x="328" y="1395"/>
                  <a:pt x="328" y="1395"/>
                  <a:pt x="328" y="1395"/>
                </a:cubicBezTo>
                <a:cubicBezTo>
                  <a:pt x="1395" y="1395"/>
                  <a:pt x="1395" y="1395"/>
                  <a:pt x="1395" y="1395"/>
                </a:cubicBezTo>
                <a:cubicBezTo>
                  <a:pt x="1395" y="946"/>
                  <a:pt x="1395" y="946"/>
                  <a:pt x="1395" y="946"/>
                </a:cubicBezTo>
                <a:cubicBezTo>
                  <a:pt x="1386" y="941"/>
                  <a:pt x="1374" y="938"/>
                  <a:pt x="1355" y="938"/>
                </a:cubicBezTo>
                <a:cubicBezTo>
                  <a:pt x="1333" y="938"/>
                  <a:pt x="1312" y="943"/>
                  <a:pt x="1293" y="948"/>
                </a:cubicBezTo>
                <a:cubicBezTo>
                  <a:pt x="1269" y="973"/>
                  <a:pt x="1235" y="989"/>
                  <a:pt x="1197" y="989"/>
                </a:cubicBezTo>
                <a:cubicBezTo>
                  <a:pt x="1125" y="989"/>
                  <a:pt x="1067" y="931"/>
                  <a:pt x="1067" y="860"/>
                </a:cubicBezTo>
                <a:cubicBezTo>
                  <a:pt x="1067" y="788"/>
                  <a:pt x="1125" y="731"/>
                  <a:pt x="1197" y="731"/>
                </a:cubicBezTo>
                <a:cubicBezTo>
                  <a:pt x="1235" y="731"/>
                  <a:pt x="1269" y="746"/>
                  <a:pt x="1292" y="771"/>
                </a:cubicBezTo>
                <a:cubicBezTo>
                  <a:pt x="1312" y="776"/>
                  <a:pt x="1333" y="781"/>
                  <a:pt x="1355" y="781"/>
                </a:cubicBezTo>
                <a:cubicBezTo>
                  <a:pt x="1374" y="781"/>
                  <a:pt x="1386" y="778"/>
                  <a:pt x="1395" y="773"/>
                </a:cubicBezTo>
                <a:cubicBezTo>
                  <a:pt x="1395" y="328"/>
                  <a:pt x="1395" y="328"/>
                  <a:pt x="1395" y="328"/>
                </a:cubicBezTo>
                <a:cubicBezTo>
                  <a:pt x="1395" y="328"/>
                  <a:pt x="1395" y="328"/>
                  <a:pt x="1395" y="328"/>
                </a:cubicBezTo>
                <a:cubicBezTo>
                  <a:pt x="1395" y="328"/>
                  <a:pt x="1395" y="328"/>
                  <a:pt x="1395" y="328"/>
                </a:cubicBezTo>
                <a:cubicBezTo>
                  <a:pt x="949" y="328"/>
                  <a:pt x="949" y="328"/>
                  <a:pt x="949" y="328"/>
                </a:cubicBezTo>
                <a:cubicBezTo>
                  <a:pt x="945" y="319"/>
                  <a:pt x="941" y="307"/>
                  <a:pt x="941" y="289"/>
                </a:cubicBezTo>
                <a:cubicBezTo>
                  <a:pt x="941" y="266"/>
                  <a:pt x="946" y="245"/>
                  <a:pt x="951" y="226"/>
                </a:cubicBezTo>
                <a:cubicBezTo>
                  <a:pt x="976" y="202"/>
                  <a:pt x="992" y="168"/>
                  <a:pt x="992" y="131"/>
                </a:cubicBezTo>
                <a:cubicBezTo>
                  <a:pt x="992" y="59"/>
                  <a:pt x="934" y="0"/>
                  <a:pt x="863" y="0"/>
                </a:cubicBezTo>
              </a:path>
            </a:pathLst>
          </a:custGeom>
          <a:solidFill>
            <a:schemeClr val="accent1">
              <a:lumMod val="60000"/>
              <a:lumOff val="40000"/>
            </a:schemeClr>
          </a:solidFill>
          <a:ln w="38100">
            <a:solidFill>
              <a:srgbClr val="FAFAFA"/>
            </a:solidFill>
            <a:round/>
            <a:headEnd/>
            <a:tailEnd/>
          </a:ln>
          <a:effectLst/>
        </p:spPr>
        <p:txBody>
          <a:bodyPr tIns="540000" rIns="540000" bIns="0" anchor="ctr" anchorCtr="1"/>
          <a:lstStyle/>
          <a:p>
            <a:pPr algn="ctr">
              <a:defRPr/>
            </a:pPr>
            <a:r>
              <a:rPr lang="en-US" sz="2800" dirty="0">
                <a:solidFill>
                  <a:srgbClr val="FAFAFA"/>
                </a:solidFill>
                <a:cs typeface="+mn-ea"/>
                <a:sym typeface="+mn-lt"/>
              </a:rPr>
              <a:t>02</a:t>
            </a:r>
          </a:p>
        </p:txBody>
      </p:sp>
      <p:sp>
        <p:nvSpPr>
          <p:cNvPr id="3084" name="MH_Other_11"/>
          <p:cNvSpPr>
            <a:spLocks/>
          </p:cNvSpPr>
          <p:nvPr>
            <p:custDataLst>
              <p:tags r:id="rId12"/>
            </p:custDataLst>
          </p:nvPr>
        </p:nvSpPr>
        <p:spPr bwMode="auto">
          <a:xfrm flipH="1">
            <a:off x="8329614" y="3451225"/>
            <a:ext cx="1482725" cy="1936750"/>
          </a:xfrm>
          <a:custGeom>
            <a:avLst/>
            <a:gdLst>
              <a:gd name="T0" fmla="*/ 2147483646 w 1067"/>
              <a:gd name="T1" fmla="*/ 0 h 1395"/>
              <a:gd name="T2" fmla="*/ 2147483646 w 1067"/>
              <a:gd name="T3" fmla="*/ 2147483646 h 1395"/>
              <a:gd name="T4" fmla="*/ 2147483646 w 1067"/>
              <a:gd name="T5" fmla="*/ 2147483646 h 1395"/>
              <a:gd name="T6" fmla="*/ 2147483646 w 1067"/>
              <a:gd name="T7" fmla="*/ 2147483646 h 1395"/>
              <a:gd name="T8" fmla="*/ 2147483646 w 1067"/>
              <a:gd name="T9" fmla="*/ 2147483646 h 1395"/>
              <a:gd name="T10" fmla="*/ 0 w 1067"/>
              <a:gd name="T11" fmla="*/ 2147483646 h 1395"/>
              <a:gd name="T12" fmla="*/ 0 w 1067"/>
              <a:gd name="T13" fmla="*/ 2147483646 h 1395"/>
              <a:gd name="T14" fmla="*/ 0 w 1067"/>
              <a:gd name="T15" fmla="*/ 2147483646 h 1395"/>
              <a:gd name="T16" fmla="*/ 0 w 1067"/>
              <a:gd name="T17" fmla="*/ 2147483646 h 1395"/>
              <a:gd name="T18" fmla="*/ 2147483646 w 1067"/>
              <a:gd name="T19" fmla="*/ 2147483646 h 1395"/>
              <a:gd name="T20" fmla="*/ 2147483646 w 1067"/>
              <a:gd name="T21" fmla="*/ 2147483646 h 1395"/>
              <a:gd name="T22" fmla="*/ 2147483646 w 1067"/>
              <a:gd name="T23" fmla="*/ 2147483646 h 1395"/>
              <a:gd name="T24" fmla="*/ 2147483646 w 1067"/>
              <a:gd name="T25" fmla="*/ 2147483646 h 1395"/>
              <a:gd name="T26" fmla="*/ 2147483646 w 1067"/>
              <a:gd name="T27" fmla="*/ 2147483646 h 1395"/>
              <a:gd name="T28" fmla="*/ 2147483646 w 1067"/>
              <a:gd name="T29" fmla="*/ 2147483646 h 1395"/>
              <a:gd name="T30" fmla="*/ 2147483646 w 1067"/>
              <a:gd name="T31" fmla="*/ 2147483646 h 1395"/>
              <a:gd name="T32" fmla="*/ 2147483646 w 1067"/>
              <a:gd name="T33" fmla="*/ 2147483646 h 1395"/>
              <a:gd name="T34" fmla="*/ 2147483646 w 1067"/>
              <a:gd name="T35" fmla="*/ 2147483646 h 1395"/>
              <a:gd name="T36" fmla="*/ 2147483646 w 1067"/>
              <a:gd name="T37" fmla="*/ 2147483646 h 1395"/>
              <a:gd name="T38" fmla="*/ 2147483646 w 1067"/>
              <a:gd name="T39" fmla="*/ 2147483646 h 1395"/>
              <a:gd name="T40" fmla="*/ 2147483646 w 1067"/>
              <a:gd name="T41" fmla="*/ 2147483646 h 1395"/>
              <a:gd name="T42" fmla="*/ 2147483646 w 1067"/>
              <a:gd name="T43" fmla="*/ 2147483646 h 1395"/>
              <a:gd name="T44" fmla="*/ 2147483646 w 1067"/>
              <a:gd name="T45" fmla="*/ 2147483646 h 1395"/>
              <a:gd name="T46" fmla="*/ 2147483646 w 1067"/>
              <a:gd name="T47" fmla="*/ 2147483646 h 1395"/>
              <a:gd name="T48" fmla="*/ 2147483646 w 1067"/>
              <a:gd name="T49" fmla="*/ 2147483646 h 1395"/>
              <a:gd name="T50" fmla="*/ 2147483646 w 1067"/>
              <a:gd name="T51" fmla="*/ 2147483646 h 1395"/>
              <a:gd name="T52" fmla="*/ 2147483646 w 1067"/>
              <a:gd name="T53" fmla="*/ 2147483646 h 1395"/>
              <a:gd name="T54" fmla="*/ 2147483646 w 1067"/>
              <a:gd name="T55" fmla="*/ 2147483646 h 1395"/>
              <a:gd name="T56" fmla="*/ 2147483646 w 1067"/>
              <a:gd name="T57" fmla="*/ 0 h 1395"/>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067"/>
              <a:gd name="T88" fmla="*/ 0 h 1395"/>
              <a:gd name="T89" fmla="*/ 1067 w 1067"/>
              <a:gd name="T90" fmla="*/ 1395 h 1395"/>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067" h="1395">
                <a:moveTo>
                  <a:pt x="535" y="0"/>
                </a:moveTo>
                <a:cubicBezTo>
                  <a:pt x="464" y="0"/>
                  <a:pt x="406" y="59"/>
                  <a:pt x="406" y="131"/>
                </a:cubicBezTo>
                <a:cubicBezTo>
                  <a:pt x="406" y="168"/>
                  <a:pt x="422" y="202"/>
                  <a:pt x="447" y="226"/>
                </a:cubicBezTo>
                <a:cubicBezTo>
                  <a:pt x="452" y="245"/>
                  <a:pt x="457" y="266"/>
                  <a:pt x="457" y="289"/>
                </a:cubicBezTo>
                <a:cubicBezTo>
                  <a:pt x="457" y="307"/>
                  <a:pt x="453" y="319"/>
                  <a:pt x="449" y="328"/>
                </a:cubicBezTo>
                <a:cubicBezTo>
                  <a:pt x="0" y="328"/>
                  <a:pt x="0" y="328"/>
                  <a:pt x="0" y="328"/>
                </a:cubicBezTo>
                <a:cubicBezTo>
                  <a:pt x="0" y="1395"/>
                  <a:pt x="0" y="1395"/>
                  <a:pt x="0" y="1395"/>
                </a:cubicBezTo>
                <a:cubicBezTo>
                  <a:pt x="0" y="1395"/>
                  <a:pt x="0" y="1395"/>
                  <a:pt x="0" y="1395"/>
                </a:cubicBezTo>
                <a:cubicBezTo>
                  <a:pt x="0" y="1395"/>
                  <a:pt x="0" y="1395"/>
                  <a:pt x="0" y="1395"/>
                </a:cubicBezTo>
                <a:cubicBezTo>
                  <a:pt x="1067" y="1395"/>
                  <a:pt x="1067" y="1395"/>
                  <a:pt x="1067" y="1395"/>
                </a:cubicBezTo>
                <a:cubicBezTo>
                  <a:pt x="1067" y="949"/>
                  <a:pt x="1067" y="949"/>
                  <a:pt x="1067" y="949"/>
                </a:cubicBezTo>
                <a:cubicBezTo>
                  <a:pt x="1067" y="949"/>
                  <a:pt x="1067" y="949"/>
                  <a:pt x="1067" y="949"/>
                </a:cubicBezTo>
                <a:cubicBezTo>
                  <a:pt x="1067" y="946"/>
                  <a:pt x="1067" y="946"/>
                  <a:pt x="1067" y="946"/>
                </a:cubicBezTo>
                <a:cubicBezTo>
                  <a:pt x="1058" y="941"/>
                  <a:pt x="1046" y="938"/>
                  <a:pt x="1027" y="938"/>
                </a:cubicBezTo>
                <a:cubicBezTo>
                  <a:pt x="1005" y="938"/>
                  <a:pt x="984" y="943"/>
                  <a:pt x="965" y="948"/>
                </a:cubicBezTo>
                <a:cubicBezTo>
                  <a:pt x="941" y="973"/>
                  <a:pt x="907" y="989"/>
                  <a:pt x="869" y="989"/>
                </a:cubicBezTo>
                <a:cubicBezTo>
                  <a:pt x="797" y="989"/>
                  <a:pt x="739" y="931"/>
                  <a:pt x="739" y="860"/>
                </a:cubicBezTo>
                <a:cubicBezTo>
                  <a:pt x="739" y="788"/>
                  <a:pt x="797" y="731"/>
                  <a:pt x="869" y="731"/>
                </a:cubicBezTo>
                <a:cubicBezTo>
                  <a:pt x="907" y="731"/>
                  <a:pt x="941" y="746"/>
                  <a:pt x="965" y="771"/>
                </a:cubicBezTo>
                <a:cubicBezTo>
                  <a:pt x="984" y="776"/>
                  <a:pt x="1005" y="781"/>
                  <a:pt x="1027" y="781"/>
                </a:cubicBezTo>
                <a:cubicBezTo>
                  <a:pt x="1046" y="781"/>
                  <a:pt x="1058" y="778"/>
                  <a:pt x="1067" y="773"/>
                </a:cubicBezTo>
                <a:cubicBezTo>
                  <a:pt x="1067" y="328"/>
                  <a:pt x="1067" y="328"/>
                  <a:pt x="1067" y="328"/>
                </a:cubicBezTo>
                <a:cubicBezTo>
                  <a:pt x="1067" y="328"/>
                  <a:pt x="1067" y="328"/>
                  <a:pt x="1067" y="328"/>
                </a:cubicBezTo>
                <a:cubicBezTo>
                  <a:pt x="1067" y="328"/>
                  <a:pt x="1067" y="328"/>
                  <a:pt x="1067" y="328"/>
                </a:cubicBezTo>
                <a:cubicBezTo>
                  <a:pt x="621" y="328"/>
                  <a:pt x="621" y="328"/>
                  <a:pt x="621" y="328"/>
                </a:cubicBezTo>
                <a:cubicBezTo>
                  <a:pt x="617" y="319"/>
                  <a:pt x="614" y="307"/>
                  <a:pt x="614" y="289"/>
                </a:cubicBezTo>
                <a:cubicBezTo>
                  <a:pt x="614" y="266"/>
                  <a:pt x="618" y="245"/>
                  <a:pt x="623" y="226"/>
                </a:cubicBezTo>
                <a:cubicBezTo>
                  <a:pt x="648" y="202"/>
                  <a:pt x="664" y="168"/>
                  <a:pt x="664" y="131"/>
                </a:cubicBezTo>
                <a:cubicBezTo>
                  <a:pt x="664" y="59"/>
                  <a:pt x="606" y="0"/>
                  <a:pt x="535" y="0"/>
                </a:cubicBezTo>
              </a:path>
            </a:pathLst>
          </a:custGeom>
          <a:solidFill>
            <a:schemeClr val="accent1"/>
          </a:solidFill>
          <a:ln w="38100">
            <a:solidFill>
              <a:srgbClr val="FAFAFA"/>
            </a:solidFill>
            <a:round/>
            <a:headEnd/>
            <a:tailEnd/>
          </a:ln>
        </p:spPr>
        <p:txBody>
          <a:bodyPr tIns="540000" rIns="0" bIns="0" anchor="ctr" anchorCtr="1"/>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2800">
                <a:solidFill>
                  <a:srgbClr val="FAFAFA"/>
                </a:solidFill>
                <a:latin typeface="+mn-lt"/>
                <a:ea typeface="+mn-ea"/>
                <a:cs typeface="+mn-ea"/>
                <a:sym typeface="+mn-lt"/>
              </a:rPr>
              <a:t>05</a:t>
            </a:r>
          </a:p>
        </p:txBody>
      </p:sp>
      <p:sp>
        <p:nvSpPr>
          <p:cNvPr id="21" name="MH_SubTitle_1"/>
          <p:cNvSpPr txBox="1"/>
          <p:nvPr>
            <p:custDataLst>
              <p:tags r:id="rId13"/>
            </p:custDataLst>
          </p:nvPr>
        </p:nvSpPr>
        <p:spPr>
          <a:xfrm>
            <a:off x="2508250" y="2301875"/>
            <a:ext cx="1289050" cy="1081088"/>
          </a:xfrm>
          <a:prstGeom prst="rect">
            <a:avLst/>
          </a:prstGeom>
          <a:noFill/>
        </p:spPr>
        <p:txBody>
          <a:bodyPr anchor="b">
            <a:normAutofit fontScale="92500" lnSpcReduction="10000"/>
          </a:bodyPr>
          <a:lstStyle/>
          <a:p>
            <a:pPr algn="ctr">
              <a:lnSpc>
                <a:spcPct val="130000"/>
              </a:lnSpc>
              <a:defRPr/>
            </a:pPr>
            <a:r>
              <a:rPr lang="zh-CN" altLang="en-US" sz="1400" smtClean="0">
                <a:cs typeface="+mn-ea"/>
                <a:sym typeface="+mn-lt"/>
              </a:rPr>
              <a:t>我是否具备了从事此项工作所需的技能和知识？</a:t>
            </a:r>
            <a:endParaRPr lang="zh-CN" altLang="en-US" sz="1400" dirty="0">
              <a:cs typeface="+mn-ea"/>
              <a:sym typeface="+mn-lt"/>
            </a:endParaRPr>
          </a:p>
        </p:txBody>
      </p:sp>
      <p:sp>
        <p:nvSpPr>
          <p:cNvPr id="34" name="MH_SubTitle_2"/>
          <p:cNvSpPr txBox="1"/>
          <p:nvPr>
            <p:custDataLst>
              <p:tags r:id="rId14"/>
            </p:custDataLst>
          </p:nvPr>
        </p:nvSpPr>
        <p:spPr>
          <a:xfrm>
            <a:off x="3992563" y="2301875"/>
            <a:ext cx="1289050" cy="1081088"/>
          </a:xfrm>
          <a:prstGeom prst="rect">
            <a:avLst/>
          </a:prstGeom>
          <a:noFill/>
        </p:spPr>
        <p:txBody>
          <a:bodyPr anchor="b">
            <a:normAutofit fontScale="92500" lnSpcReduction="10000"/>
          </a:bodyPr>
          <a:lstStyle/>
          <a:p>
            <a:pPr algn="ctr">
              <a:lnSpc>
                <a:spcPct val="130000"/>
              </a:lnSpc>
              <a:defRPr/>
            </a:pPr>
            <a:r>
              <a:rPr lang="zh-CN" altLang="en-US" sz="1400" smtClean="0">
                <a:cs typeface="+mn-ea"/>
                <a:sym typeface="+mn-lt"/>
              </a:rPr>
              <a:t>我是否持有此项工作所要求的许可证或得到批准？</a:t>
            </a:r>
            <a:endParaRPr lang="zh-CN" altLang="en-US" sz="1400" dirty="0">
              <a:cs typeface="+mn-ea"/>
              <a:sym typeface="+mn-lt"/>
            </a:endParaRPr>
          </a:p>
        </p:txBody>
      </p:sp>
      <p:sp>
        <p:nvSpPr>
          <p:cNvPr id="35" name="MH_SubTitle_3"/>
          <p:cNvSpPr txBox="1"/>
          <p:nvPr>
            <p:custDataLst>
              <p:tags r:id="rId15"/>
            </p:custDataLst>
          </p:nvPr>
        </p:nvSpPr>
        <p:spPr>
          <a:xfrm>
            <a:off x="5478463" y="2301875"/>
            <a:ext cx="1289050" cy="1081088"/>
          </a:xfrm>
          <a:prstGeom prst="rect">
            <a:avLst/>
          </a:prstGeom>
          <a:noFill/>
        </p:spPr>
        <p:txBody>
          <a:bodyPr anchor="b">
            <a:normAutofit fontScale="77500" lnSpcReduction="20000"/>
          </a:bodyPr>
          <a:lstStyle/>
          <a:p>
            <a:pPr algn="ctr">
              <a:lnSpc>
                <a:spcPct val="130000"/>
              </a:lnSpc>
              <a:defRPr/>
            </a:pPr>
            <a:r>
              <a:rPr lang="zh-CN" altLang="en-US" sz="1400" smtClean="0">
                <a:cs typeface="+mn-ea"/>
                <a:sym typeface="+mn-lt"/>
              </a:rPr>
              <a:t>我是否对此项工作的风险进行了识别，并采取措施以保证自己安全？</a:t>
            </a:r>
            <a:endParaRPr lang="zh-CN" altLang="en-US" sz="1400" dirty="0">
              <a:cs typeface="+mn-ea"/>
              <a:sym typeface="+mn-lt"/>
            </a:endParaRPr>
          </a:p>
        </p:txBody>
      </p:sp>
      <p:sp>
        <p:nvSpPr>
          <p:cNvPr id="37" name="MH_SubTitle_4"/>
          <p:cNvSpPr txBox="1"/>
          <p:nvPr>
            <p:custDataLst>
              <p:tags r:id="rId16"/>
            </p:custDataLst>
          </p:nvPr>
        </p:nvSpPr>
        <p:spPr>
          <a:xfrm>
            <a:off x="6962775" y="2301875"/>
            <a:ext cx="1289050" cy="1081088"/>
          </a:xfrm>
          <a:prstGeom prst="rect">
            <a:avLst/>
          </a:prstGeom>
          <a:noFill/>
        </p:spPr>
        <p:txBody>
          <a:bodyPr anchor="b">
            <a:normAutofit fontScale="77500" lnSpcReduction="20000"/>
          </a:bodyPr>
          <a:lstStyle/>
          <a:p>
            <a:pPr algn="ctr">
              <a:lnSpc>
                <a:spcPct val="130000"/>
              </a:lnSpc>
              <a:defRPr/>
            </a:pPr>
            <a:r>
              <a:rPr lang="zh-CN" altLang="en-US" sz="1400" smtClean="0">
                <a:cs typeface="+mn-ea"/>
                <a:sym typeface="+mn-lt"/>
              </a:rPr>
              <a:t>我是否检查过我的活动不会危及或影我是否使用了正确的个人防护用品？</a:t>
            </a:r>
            <a:endParaRPr lang="zh-CN" altLang="en-US" sz="1400" dirty="0">
              <a:cs typeface="+mn-ea"/>
              <a:sym typeface="+mn-lt"/>
            </a:endParaRPr>
          </a:p>
        </p:txBody>
      </p:sp>
      <p:sp>
        <p:nvSpPr>
          <p:cNvPr id="38" name="MH_SubTitle_5"/>
          <p:cNvSpPr txBox="1"/>
          <p:nvPr>
            <p:custDataLst>
              <p:tags r:id="rId17"/>
            </p:custDataLst>
          </p:nvPr>
        </p:nvSpPr>
        <p:spPr>
          <a:xfrm>
            <a:off x="8447088" y="2301875"/>
            <a:ext cx="1289050" cy="1081088"/>
          </a:xfrm>
          <a:prstGeom prst="rect">
            <a:avLst/>
          </a:prstGeom>
          <a:noFill/>
        </p:spPr>
        <p:txBody>
          <a:bodyPr anchor="b">
            <a:normAutofit/>
          </a:bodyPr>
          <a:lstStyle/>
          <a:p>
            <a:pPr algn="ctr">
              <a:lnSpc>
                <a:spcPct val="130000"/>
              </a:lnSpc>
              <a:defRPr/>
            </a:pPr>
            <a:r>
              <a:rPr lang="zh-CN" altLang="en-US" sz="1400" smtClean="0">
                <a:cs typeface="+mn-ea"/>
                <a:sym typeface="+mn-lt"/>
              </a:rPr>
              <a:t>响其他人员的安全</a:t>
            </a:r>
            <a:endParaRPr lang="zh-CN" altLang="en-US" sz="1400" dirty="0">
              <a:cs typeface="+mn-ea"/>
              <a:sym typeface="+mn-lt"/>
            </a:endParaRPr>
          </a:p>
        </p:txBody>
      </p:sp>
      <p:sp>
        <p:nvSpPr>
          <p:cNvPr id="3090" name="MH_PageTitle"/>
          <p:cNvSpPr>
            <a:spLocks noGrp="1"/>
          </p:cNvSpPr>
          <p:nvPr>
            <p:ph type="title"/>
            <p:custDataLst>
              <p:tags r:id="rId18"/>
            </p:custDataLst>
          </p:nvPr>
        </p:nvSpPr>
        <p:spPr/>
        <p:txBody>
          <a:bodyPr/>
          <a:lstStyle/>
          <a:p>
            <a:pPr eaLnBrk="1" hangingPunct="1"/>
            <a:r>
              <a:rPr lang="zh-CN" altLang="en-US" smtClean="0">
                <a:latin typeface="+mn-lt"/>
                <a:ea typeface="+mn-ea"/>
                <a:cs typeface="+mn-ea"/>
                <a:sym typeface="+mn-lt"/>
              </a:rPr>
              <a:t>工作前安全自身</a:t>
            </a:r>
            <a:r>
              <a:rPr lang="en-US" altLang="zh-CN" smtClean="0">
                <a:latin typeface="+mn-lt"/>
                <a:ea typeface="+mn-ea"/>
                <a:cs typeface="+mn-ea"/>
                <a:sym typeface="+mn-lt"/>
              </a:rPr>
              <a:t>5</a:t>
            </a:r>
            <a:r>
              <a:rPr lang="zh-CN" altLang="en-US" smtClean="0">
                <a:latin typeface="+mn-lt"/>
                <a:ea typeface="+mn-ea"/>
                <a:cs typeface="+mn-ea"/>
                <a:sym typeface="+mn-lt"/>
              </a:rPr>
              <a:t>步法</a:t>
            </a:r>
          </a:p>
        </p:txBody>
      </p:sp>
    </p:spTree>
    <p:custDataLst>
      <p:tags r:id="rId1"/>
    </p:custDataLst>
    <p:extLst>
      <p:ext uri="{BB962C8B-B14F-4D97-AF65-F5344CB8AC3E}">
        <p14:creationId xmlns:p14="http://schemas.microsoft.com/office/powerpoint/2010/main" val="2870219606"/>
      </p:ext>
    </p:extLst>
  </p:cSld>
  <p:clrMapOvr>
    <a:masterClrMapping/>
  </p:clrMapOvr>
  <mc:AlternateContent xmlns:mc="http://schemas.openxmlformats.org/markup-compatibility/2006" xmlns:p14="http://schemas.microsoft.com/office/powerpoint/2010/main">
    <mc:Choice Requires="p14">
      <p:transition spd="slow" p14:dur="1500" advTm="5000">
        <p:random/>
      </p:transition>
    </mc:Choice>
    <mc:Fallback xmlns="">
      <p:transition spd="slow"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080"/>
                                        </p:tgtEl>
                                        <p:attrNameLst>
                                          <p:attrName>style.visibility</p:attrName>
                                        </p:attrNameLst>
                                      </p:cBhvr>
                                      <p:to>
                                        <p:strVal val="visible"/>
                                      </p:to>
                                    </p:set>
                                    <p:animEffect transition="in" filter="fade">
                                      <p:cBhvr>
                                        <p:cTn id="7" dur="1000"/>
                                        <p:tgtEl>
                                          <p:spTgt spid="3080"/>
                                        </p:tgtEl>
                                      </p:cBhvr>
                                    </p:animEffect>
                                    <p:anim calcmode="lin" valueType="num">
                                      <p:cBhvr>
                                        <p:cTn id="8" dur="1000" fill="hold"/>
                                        <p:tgtEl>
                                          <p:spTgt spid="3080"/>
                                        </p:tgtEl>
                                        <p:attrNameLst>
                                          <p:attrName>ppt_x</p:attrName>
                                        </p:attrNameLst>
                                      </p:cBhvr>
                                      <p:tavLst>
                                        <p:tav tm="0">
                                          <p:val>
                                            <p:strVal val="#ppt_x"/>
                                          </p:val>
                                        </p:tav>
                                        <p:tav tm="100000">
                                          <p:val>
                                            <p:strVal val="#ppt_x"/>
                                          </p:val>
                                        </p:tav>
                                      </p:tavLst>
                                    </p:anim>
                                    <p:anim calcmode="lin" valueType="num">
                                      <p:cBhvr>
                                        <p:cTn id="9" dur="1000" fill="hold"/>
                                        <p:tgtEl>
                                          <p:spTgt spid="3080"/>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1000"/>
                                        <p:tgtEl>
                                          <p:spTgt spid="21"/>
                                        </p:tgtEl>
                                      </p:cBhvr>
                                    </p:animEffect>
                                    <p:anim calcmode="lin" valueType="num">
                                      <p:cBhvr>
                                        <p:cTn id="13" dur="1000" fill="hold"/>
                                        <p:tgtEl>
                                          <p:spTgt spid="21"/>
                                        </p:tgtEl>
                                        <p:attrNameLst>
                                          <p:attrName>ppt_x</p:attrName>
                                        </p:attrNameLst>
                                      </p:cBhvr>
                                      <p:tavLst>
                                        <p:tav tm="0">
                                          <p:val>
                                            <p:strVal val="#ppt_x"/>
                                          </p:val>
                                        </p:tav>
                                        <p:tav tm="100000">
                                          <p:val>
                                            <p:strVal val="#ppt_x"/>
                                          </p:val>
                                        </p:tav>
                                      </p:tavLst>
                                    </p:anim>
                                    <p:anim calcmode="lin" valueType="num">
                                      <p:cBhvr>
                                        <p:cTn id="14"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1"/>
                                        </p:tgtEl>
                                        <p:attrNameLst>
                                          <p:attrName>style.visibility</p:attrName>
                                        </p:attrNameLst>
                                      </p:cBhvr>
                                      <p:to>
                                        <p:strVal val="visible"/>
                                      </p:to>
                                    </p:set>
                                    <p:animEffect transition="in" filter="fade">
                                      <p:cBhvr>
                                        <p:cTn id="19" dur="1000"/>
                                        <p:tgtEl>
                                          <p:spTgt spid="31"/>
                                        </p:tgtEl>
                                      </p:cBhvr>
                                    </p:animEffect>
                                    <p:anim calcmode="lin" valueType="num">
                                      <p:cBhvr>
                                        <p:cTn id="20" dur="1000" fill="hold"/>
                                        <p:tgtEl>
                                          <p:spTgt spid="31"/>
                                        </p:tgtEl>
                                        <p:attrNameLst>
                                          <p:attrName>ppt_x</p:attrName>
                                        </p:attrNameLst>
                                      </p:cBhvr>
                                      <p:tavLst>
                                        <p:tav tm="0">
                                          <p:val>
                                            <p:strVal val="#ppt_x"/>
                                          </p:val>
                                        </p:tav>
                                        <p:tav tm="100000">
                                          <p:val>
                                            <p:strVal val="#ppt_x"/>
                                          </p:val>
                                        </p:tav>
                                      </p:tavLst>
                                    </p:anim>
                                    <p:anim calcmode="lin" valueType="num">
                                      <p:cBhvr>
                                        <p:cTn id="21" dur="1000" fill="hold"/>
                                        <p:tgtEl>
                                          <p:spTgt spid="31"/>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34"/>
                                        </p:tgtEl>
                                        <p:attrNameLst>
                                          <p:attrName>style.visibility</p:attrName>
                                        </p:attrNameLst>
                                      </p:cBhvr>
                                      <p:to>
                                        <p:strVal val="visible"/>
                                      </p:to>
                                    </p:set>
                                    <p:animEffect transition="in" filter="fade">
                                      <p:cBhvr>
                                        <p:cTn id="24" dur="1000"/>
                                        <p:tgtEl>
                                          <p:spTgt spid="34"/>
                                        </p:tgtEl>
                                      </p:cBhvr>
                                    </p:animEffect>
                                    <p:anim calcmode="lin" valueType="num">
                                      <p:cBhvr>
                                        <p:cTn id="25" dur="1000" fill="hold"/>
                                        <p:tgtEl>
                                          <p:spTgt spid="34"/>
                                        </p:tgtEl>
                                        <p:attrNameLst>
                                          <p:attrName>ppt_x</p:attrName>
                                        </p:attrNameLst>
                                      </p:cBhvr>
                                      <p:tavLst>
                                        <p:tav tm="0">
                                          <p:val>
                                            <p:strVal val="#ppt_x"/>
                                          </p:val>
                                        </p:tav>
                                        <p:tav tm="100000">
                                          <p:val>
                                            <p:strVal val="#ppt_x"/>
                                          </p:val>
                                        </p:tav>
                                      </p:tavLst>
                                    </p:anim>
                                    <p:anim calcmode="lin" valueType="num">
                                      <p:cBhvr>
                                        <p:cTn id="26"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3081"/>
                                        </p:tgtEl>
                                        <p:attrNameLst>
                                          <p:attrName>style.visibility</p:attrName>
                                        </p:attrNameLst>
                                      </p:cBhvr>
                                      <p:to>
                                        <p:strVal val="visible"/>
                                      </p:to>
                                    </p:set>
                                    <p:animEffect transition="in" filter="fade">
                                      <p:cBhvr>
                                        <p:cTn id="31" dur="1000"/>
                                        <p:tgtEl>
                                          <p:spTgt spid="3081"/>
                                        </p:tgtEl>
                                      </p:cBhvr>
                                    </p:animEffect>
                                    <p:anim calcmode="lin" valueType="num">
                                      <p:cBhvr>
                                        <p:cTn id="32" dur="1000" fill="hold"/>
                                        <p:tgtEl>
                                          <p:spTgt spid="3081"/>
                                        </p:tgtEl>
                                        <p:attrNameLst>
                                          <p:attrName>ppt_x</p:attrName>
                                        </p:attrNameLst>
                                      </p:cBhvr>
                                      <p:tavLst>
                                        <p:tav tm="0">
                                          <p:val>
                                            <p:strVal val="#ppt_x"/>
                                          </p:val>
                                        </p:tav>
                                        <p:tav tm="100000">
                                          <p:val>
                                            <p:strVal val="#ppt_x"/>
                                          </p:val>
                                        </p:tav>
                                      </p:tavLst>
                                    </p:anim>
                                    <p:anim calcmode="lin" valueType="num">
                                      <p:cBhvr>
                                        <p:cTn id="33" dur="1000" fill="hold"/>
                                        <p:tgtEl>
                                          <p:spTgt spid="3081"/>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35"/>
                                        </p:tgtEl>
                                        <p:attrNameLst>
                                          <p:attrName>style.visibility</p:attrName>
                                        </p:attrNameLst>
                                      </p:cBhvr>
                                      <p:to>
                                        <p:strVal val="visible"/>
                                      </p:to>
                                    </p:set>
                                    <p:animEffect transition="in" filter="fade">
                                      <p:cBhvr>
                                        <p:cTn id="36" dur="1000"/>
                                        <p:tgtEl>
                                          <p:spTgt spid="35"/>
                                        </p:tgtEl>
                                      </p:cBhvr>
                                    </p:animEffect>
                                    <p:anim calcmode="lin" valueType="num">
                                      <p:cBhvr>
                                        <p:cTn id="37" dur="1000" fill="hold"/>
                                        <p:tgtEl>
                                          <p:spTgt spid="35"/>
                                        </p:tgtEl>
                                        <p:attrNameLst>
                                          <p:attrName>ppt_x</p:attrName>
                                        </p:attrNameLst>
                                      </p:cBhvr>
                                      <p:tavLst>
                                        <p:tav tm="0">
                                          <p:val>
                                            <p:strVal val="#ppt_x"/>
                                          </p:val>
                                        </p:tav>
                                        <p:tav tm="100000">
                                          <p:val>
                                            <p:strVal val="#ppt_x"/>
                                          </p:val>
                                        </p:tav>
                                      </p:tavLst>
                                    </p:anim>
                                    <p:anim calcmode="lin" valueType="num">
                                      <p:cBhvr>
                                        <p:cTn id="38"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grpId="0" nodeType="clickEffect">
                                  <p:stCondLst>
                                    <p:cond delay="0"/>
                                  </p:stCondLst>
                                  <p:childTnLst>
                                    <p:set>
                                      <p:cBhvr>
                                        <p:cTn id="42" dur="1" fill="hold">
                                          <p:stCondLst>
                                            <p:cond delay="0"/>
                                          </p:stCondLst>
                                        </p:cTn>
                                        <p:tgtEl>
                                          <p:spTgt spid="24"/>
                                        </p:tgtEl>
                                        <p:attrNameLst>
                                          <p:attrName>style.visibility</p:attrName>
                                        </p:attrNameLst>
                                      </p:cBhvr>
                                      <p:to>
                                        <p:strVal val="visible"/>
                                      </p:to>
                                    </p:set>
                                    <p:animEffect transition="in" filter="fade">
                                      <p:cBhvr>
                                        <p:cTn id="43" dur="1000"/>
                                        <p:tgtEl>
                                          <p:spTgt spid="24"/>
                                        </p:tgtEl>
                                      </p:cBhvr>
                                    </p:animEffect>
                                    <p:anim calcmode="lin" valueType="num">
                                      <p:cBhvr>
                                        <p:cTn id="44" dur="1000" fill="hold"/>
                                        <p:tgtEl>
                                          <p:spTgt spid="24"/>
                                        </p:tgtEl>
                                        <p:attrNameLst>
                                          <p:attrName>ppt_x</p:attrName>
                                        </p:attrNameLst>
                                      </p:cBhvr>
                                      <p:tavLst>
                                        <p:tav tm="0">
                                          <p:val>
                                            <p:strVal val="#ppt_x"/>
                                          </p:val>
                                        </p:tav>
                                        <p:tav tm="100000">
                                          <p:val>
                                            <p:strVal val="#ppt_x"/>
                                          </p:val>
                                        </p:tav>
                                      </p:tavLst>
                                    </p:anim>
                                    <p:anim calcmode="lin" valueType="num">
                                      <p:cBhvr>
                                        <p:cTn id="45" dur="1000" fill="hold"/>
                                        <p:tgtEl>
                                          <p:spTgt spid="24"/>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37"/>
                                        </p:tgtEl>
                                        <p:attrNameLst>
                                          <p:attrName>style.visibility</p:attrName>
                                        </p:attrNameLst>
                                      </p:cBhvr>
                                      <p:to>
                                        <p:strVal val="visible"/>
                                      </p:to>
                                    </p:set>
                                    <p:animEffect transition="in" filter="fade">
                                      <p:cBhvr>
                                        <p:cTn id="48" dur="1000"/>
                                        <p:tgtEl>
                                          <p:spTgt spid="37"/>
                                        </p:tgtEl>
                                      </p:cBhvr>
                                    </p:animEffect>
                                    <p:anim calcmode="lin" valueType="num">
                                      <p:cBhvr>
                                        <p:cTn id="49" dur="1000" fill="hold"/>
                                        <p:tgtEl>
                                          <p:spTgt spid="37"/>
                                        </p:tgtEl>
                                        <p:attrNameLst>
                                          <p:attrName>ppt_x</p:attrName>
                                        </p:attrNameLst>
                                      </p:cBhvr>
                                      <p:tavLst>
                                        <p:tav tm="0">
                                          <p:val>
                                            <p:strVal val="#ppt_x"/>
                                          </p:val>
                                        </p:tav>
                                        <p:tav tm="100000">
                                          <p:val>
                                            <p:strVal val="#ppt_x"/>
                                          </p:val>
                                        </p:tav>
                                      </p:tavLst>
                                    </p:anim>
                                    <p:anim calcmode="lin" valueType="num">
                                      <p:cBhvr>
                                        <p:cTn id="50" dur="1000" fill="hold"/>
                                        <p:tgtEl>
                                          <p:spTgt spid="37"/>
                                        </p:tgtEl>
                                        <p:attrNameLst>
                                          <p:attrName>ppt_y</p:attrName>
                                        </p:attrNameLst>
                                      </p:cBhvr>
                                      <p:tavLst>
                                        <p:tav tm="0">
                                          <p:val>
                                            <p:strVal val="#ppt_y+.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42" presetClass="entr" presetSubtype="0" fill="hold" grpId="0" nodeType="clickEffect">
                                  <p:stCondLst>
                                    <p:cond delay="0"/>
                                  </p:stCondLst>
                                  <p:childTnLst>
                                    <p:set>
                                      <p:cBhvr>
                                        <p:cTn id="54" dur="1" fill="hold">
                                          <p:stCondLst>
                                            <p:cond delay="0"/>
                                          </p:stCondLst>
                                        </p:cTn>
                                        <p:tgtEl>
                                          <p:spTgt spid="3084"/>
                                        </p:tgtEl>
                                        <p:attrNameLst>
                                          <p:attrName>style.visibility</p:attrName>
                                        </p:attrNameLst>
                                      </p:cBhvr>
                                      <p:to>
                                        <p:strVal val="visible"/>
                                      </p:to>
                                    </p:set>
                                    <p:animEffect transition="in" filter="fade">
                                      <p:cBhvr>
                                        <p:cTn id="55" dur="1000"/>
                                        <p:tgtEl>
                                          <p:spTgt spid="3084"/>
                                        </p:tgtEl>
                                      </p:cBhvr>
                                    </p:animEffect>
                                    <p:anim calcmode="lin" valueType="num">
                                      <p:cBhvr>
                                        <p:cTn id="56" dur="1000" fill="hold"/>
                                        <p:tgtEl>
                                          <p:spTgt spid="3084"/>
                                        </p:tgtEl>
                                        <p:attrNameLst>
                                          <p:attrName>ppt_x</p:attrName>
                                        </p:attrNameLst>
                                      </p:cBhvr>
                                      <p:tavLst>
                                        <p:tav tm="0">
                                          <p:val>
                                            <p:strVal val="#ppt_x"/>
                                          </p:val>
                                        </p:tav>
                                        <p:tav tm="100000">
                                          <p:val>
                                            <p:strVal val="#ppt_x"/>
                                          </p:val>
                                        </p:tav>
                                      </p:tavLst>
                                    </p:anim>
                                    <p:anim calcmode="lin" valueType="num">
                                      <p:cBhvr>
                                        <p:cTn id="57" dur="1000" fill="hold"/>
                                        <p:tgtEl>
                                          <p:spTgt spid="3084"/>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0"/>
                                  </p:stCondLst>
                                  <p:childTnLst>
                                    <p:set>
                                      <p:cBhvr>
                                        <p:cTn id="59" dur="1" fill="hold">
                                          <p:stCondLst>
                                            <p:cond delay="0"/>
                                          </p:stCondLst>
                                        </p:cTn>
                                        <p:tgtEl>
                                          <p:spTgt spid="38"/>
                                        </p:tgtEl>
                                        <p:attrNameLst>
                                          <p:attrName>style.visibility</p:attrName>
                                        </p:attrNameLst>
                                      </p:cBhvr>
                                      <p:to>
                                        <p:strVal val="visible"/>
                                      </p:to>
                                    </p:set>
                                    <p:animEffect transition="in" filter="fade">
                                      <p:cBhvr>
                                        <p:cTn id="60" dur="1000"/>
                                        <p:tgtEl>
                                          <p:spTgt spid="38"/>
                                        </p:tgtEl>
                                      </p:cBhvr>
                                    </p:animEffect>
                                    <p:anim calcmode="lin" valueType="num">
                                      <p:cBhvr>
                                        <p:cTn id="61" dur="1000" fill="hold"/>
                                        <p:tgtEl>
                                          <p:spTgt spid="38"/>
                                        </p:tgtEl>
                                        <p:attrNameLst>
                                          <p:attrName>ppt_x</p:attrName>
                                        </p:attrNameLst>
                                      </p:cBhvr>
                                      <p:tavLst>
                                        <p:tav tm="0">
                                          <p:val>
                                            <p:strVal val="#ppt_x"/>
                                          </p:val>
                                        </p:tav>
                                        <p:tav tm="100000">
                                          <p:val>
                                            <p:strVal val="#ppt_x"/>
                                          </p:val>
                                        </p:tav>
                                      </p:tavLst>
                                    </p:anim>
                                    <p:anim calcmode="lin" valueType="num">
                                      <p:cBhvr>
                                        <p:cTn id="62" dur="1000" fill="hold"/>
                                        <p:tgtEl>
                                          <p:spTgt spid="3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80" grpId="0" animBg="1"/>
      <p:bldP spid="3081" grpId="0" animBg="1"/>
      <p:bldP spid="24" grpId="0" animBg="1"/>
      <p:bldP spid="31" grpId="0" animBg="1"/>
      <p:bldP spid="3084" grpId="0" animBg="1"/>
      <p:bldP spid="21" grpId="0"/>
      <p:bldP spid="34" grpId="0"/>
      <p:bldP spid="35" grpId="0"/>
      <p:bldP spid="37" grpId="0"/>
      <p:bldP spid="38"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4" name="MH_Other_1"/>
          <p:cNvSpPr/>
          <p:nvPr>
            <p:custDataLst>
              <p:tags r:id="rId2"/>
            </p:custDataLst>
          </p:nvPr>
        </p:nvSpPr>
        <p:spPr>
          <a:xfrm>
            <a:off x="1524001" y="1800226"/>
            <a:ext cx="5584825" cy="5057775"/>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cs typeface="+mn-ea"/>
              <a:sym typeface="+mn-lt"/>
            </a:endParaRPr>
          </a:p>
        </p:txBody>
      </p:sp>
      <p:sp>
        <p:nvSpPr>
          <p:cNvPr id="3075" name="MH_SubTitle_1"/>
          <p:cNvSpPr txBox="1">
            <a:spLocks noChangeArrowheads="1"/>
          </p:cNvSpPr>
          <p:nvPr>
            <p:custDataLst>
              <p:tags r:id="rId3"/>
            </p:custDataLst>
          </p:nvPr>
        </p:nvSpPr>
        <p:spPr bwMode="auto">
          <a:xfrm>
            <a:off x="2498725" y="1843089"/>
            <a:ext cx="7283450" cy="85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algn="just">
              <a:lnSpc>
                <a:spcPct val="130000"/>
              </a:lnSpc>
              <a:spcBef>
                <a:spcPts val="600"/>
              </a:spcBef>
              <a:spcAft>
                <a:spcPts val="600"/>
              </a:spcAft>
              <a:defRPr/>
            </a:pPr>
            <a:r>
              <a:rPr lang="zh-CN" altLang="en-US" smtClean="0">
                <a:latin typeface="+mn-lt"/>
                <a:ea typeface="+mn-ea"/>
                <a:cs typeface="+mn-ea"/>
                <a:sym typeface="+mn-lt"/>
              </a:rPr>
              <a:t>工作后 观察工作区域</a:t>
            </a:r>
            <a:endParaRPr lang="zh-CN" altLang="en-US">
              <a:latin typeface="+mn-lt"/>
              <a:ea typeface="+mn-ea"/>
              <a:cs typeface="+mn-ea"/>
              <a:sym typeface="+mn-lt"/>
            </a:endParaRPr>
          </a:p>
        </p:txBody>
      </p:sp>
      <p:sp>
        <p:nvSpPr>
          <p:cNvPr id="21" name="MH_Other_2"/>
          <p:cNvSpPr/>
          <p:nvPr>
            <p:custDataLst>
              <p:tags r:id="rId4"/>
            </p:custDataLst>
          </p:nvPr>
        </p:nvSpPr>
        <p:spPr>
          <a:xfrm>
            <a:off x="1785939" y="2014538"/>
            <a:ext cx="541337" cy="539750"/>
          </a:xfrm>
          <a:prstGeom prst="ellipse">
            <a:avLst/>
          </a:prstGeom>
          <a:solidFill>
            <a:srgbClr val="FFFFFF"/>
          </a:solidFill>
          <a:ln w="508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b="1">
                <a:solidFill>
                  <a:schemeClr val="accent1"/>
                </a:solidFill>
                <a:cs typeface="+mn-ea"/>
                <a:sym typeface="+mn-lt"/>
              </a:rPr>
              <a:t>01</a:t>
            </a:r>
            <a:endParaRPr lang="zh-CN" altLang="en-US" b="1">
              <a:solidFill>
                <a:schemeClr val="accent1"/>
              </a:solidFill>
              <a:cs typeface="+mn-ea"/>
              <a:sym typeface="+mn-lt"/>
            </a:endParaRPr>
          </a:p>
        </p:txBody>
      </p:sp>
      <p:sp>
        <p:nvSpPr>
          <p:cNvPr id="22" name="MH_Other_3"/>
          <p:cNvSpPr/>
          <p:nvPr>
            <p:custDataLst>
              <p:tags r:id="rId5"/>
            </p:custDataLst>
          </p:nvPr>
        </p:nvSpPr>
        <p:spPr>
          <a:xfrm>
            <a:off x="2871789" y="2995613"/>
            <a:ext cx="541337" cy="539750"/>
          </a:xfrm>
          <a:prstGeom prst="ellipse">
            <a:avLst/>
          </a:prstGeom>
          <a:solidFill>
            <a:srgbClr val="FFFFFF"/>
          </a:solidFill>
          <a:ln w="508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b="1">
                <a:solidFill>
                  <a:schemeClr val="accent1"/>
                </a:solidFill>
                <a:cs typeface="+mn-ea"/>
                <a:sym typeface="+mn-lt"/>
              </a:rPr>
              <a:t>02</a:t>
            </a:r>
            <a:endParaRPr lang="zh-CN" altLang="en-US" b="1">
              <a:solidFill>
                <a:schemeClr val="accent1"/>
              </a:solidFill>
              <a:cs typeface="+mn-ea"/>
              <a:sym typeface="+mn-lt"/>
            </a:endParaRPr>
          </a:p>
        </p:txBody>
      </p:sp>
      <p:sp>
        <p:nvSpPr>
          <p:cNvPr id="23" name="MH_Other_4"/>
          <p:cNvSpPr/>
          <p:nvPr>
            <p:custDataLst>
              <p:tags r:id="rId6"/>
            </p:custDataLst>
          </p:nvPr>
        </p:nvSpPr>
        <p:spPr>
          <a:xfrm>
            <a:off x="3956050" y="3978275"/>
            <a:ext cx="539750" cy="539750"/>
          </a:xfrm>
          <a:prstGeom prst="ellipse">
            <a:avLst/>
          </a:prstGeom>
          <a:solidFill>
            <a:srgbClr val="FFFFFF"/>
          </a:solidFill>
          <a:ln w="508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b="1">
                <a:solidFill>
                  <a:schemeClr val="accent1"/>
                </a:solidFill>
                <a:cs typeface="+mn-ea"/>
                <a:sym typeface="+mn-lt"/>
              </a:rPr>
              <a:t>03</a:t>
            </a:r>
            <a:endParaRPr lang="zh-CN" altLang="en-US" b="1">
              <a:solidFill>
                <a:schemeClr val="accent1"/>
              </a:solidFill>
              <a:cs typeface="+mn-ea"/>
              <a:sym typeface="+mn-lt"/>
            </a:endParaRPr>
          </a:p>
        </p:txBody>
      </p:sp>
      <p:sp>
        <p:nvSpPr>
          <p:cNvPr id="24" name="MH_Other_5"/>
          <p:cNvSpPr/>
          <p:nvPr>
            <p:custDataLst>
              <p:tags r:id="rId7"/>
            </p:custDataLst>
          </p:nvPr>
        </p:nvSpPr>
        <p:spPr>
          <a:xfrm>
            <a:off x="5041900" y="4959350"/>
            <a:ext cx="539750" cy="539750"/>
          </a:xfrm>
          <a:prstGeom prst="ellipse">
            <a:avLst/>
          </a:prstGeom>
          <a:solidFill>
            <a:srgbClr val="FFFFFF"/>
          </a:solidFill>
          <a:ln w="508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b="1">
                <a:solidFill>
                  <a:schemeClr val="accent1"/>
                </a:solidFill>
                <a:cs typeface="+mn-ea"/>
                <a:sym typeface="+mn-lt"/>
              </a:rPr>
              <a:t>04</a:t>
            </a:r>
            <a:endParaRPr lang="zh-CN" altLang="en-US" b="1">
              <a:solidFill>
                <a:schemeClr val="accent1"/>
              </a:solidFill>
              <a:cs typeface="+mn-ea"/>
              <a:sym typeface="+mn-lt"/>
            </a:endParaRPr>
          </a:p>
        </p:txBody>
      </p:sp>
      <p:sp>
        <p:nvSpPr>
          <p:cNvPr id="25" name="MH_Other_6"/>
          <p:cNvSpPr/>
          <p:nvPr>
            <p:custDataLst>
              <p:tags r:id="rId8"/>
            </p:custDataLst>
          </p:nvPr>
        </p:nvSpPr>
        <p:spPr>
          <a:xfrm>
            <a:off x="6126163" y="5942013"/>
            <a:ext cx="539750" cy="539750"/>
          </a:xfrm>
          <a:prstGeom prst="ellipse">
            <a:avLst/>
          </a:prstGeom>
          <a:solidFill>
            <a:srgbClr val="FFFFFF"/>
          </a:solidFill>
          <a:ln w="508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b="1">
                <a:solidFill>
                  <a:schemeClr val="accent1"/>
                </a:solidFill>
                <a:cs typeface="+mn-ea"/>
                <a:sym typeface="+mn-lt"/>
              </a:rPr>
              <a:t>05</a:t>
            </a:r>
            <a:endParaRPr lang="zh-CN" altLang="en-US" b="1">
              <a:solidFill>
                <a:schemeClr val="accent1"/>
              </a:solidFill>
              <a:cs typeface="+mn-ea"/>
              <a:sym typeface="+mn-lt"/>
            </a:endParaRPr>
          </a:p>
        </p:txBody>
      </p:sp>
      <p:sp>
        <p:nvSpPr>
          <p:cNvPr id="3081" name="MH_SubTitle_2"/>
          <p:cNvSpPr txBox="1">
            <a:spLocks noChangeArrowheads="1"/>
          </p:cNvSpPr>
          <p:nvPr>
            <p:custDataLst>
              <p:tags r:id="rId9"/>
            </p:custDataLst>
          </p:nvPr>
        </p:nvSpPr>
        <p:spPr bwMode="auto">
          <a:xfrm>
            <a:off x="3573463" y="2840038"/>
            <a:ext cx="6202362" cy="85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algn="just">
              <a:lnSpc>
                <a:spcPct val="130000"/>
              </a:lnSpc>
              <a:spcBef>
                <a:spcPts val="600"/>
              </a:spcBef>
              <a:spcAft>
                <a:spcPts val="600"/>
              </a:spcAft>
              <a:defRPr/>
            </a:pPr>
            <a:r>
              <a:rPr lang="zh-CN" altLang="en-US" smtClean="0">
                <a:latin typeface="+mn-lt"/>
                <a:ea typeface="+mn-ea"/>
                <a:cs typeface="+mn-ea"/>
                <a:sym typeface="+mn-lt"/>
              </a:rPr>
              <a:t>针对你的工作可能产生的任何风险采取防范措施</a:t>
            </a:r>
            <a:endParaRPr lang="zh-CN" altLang="en-US">
              <a:latin typeface="+mn-lt"/>
              <a:ea typeface="+mn-ea"/>
              <a:cs typeface="+mn-ea"/>
              <a:sym typeface="+mn-lt"/>
            </a:endParaRPr>
          </a:p>
        </p:txBody>
      </p:sp>
      <p:sp>
        <p:nvSpPr>
          <p:cNvPr id="3082" name="MH_SubTitle_3"/>
          <p:cNvSpPr txBox="1">
            <a:spLocks noChangeArrowheads="1"/>
          </p:cNvSpPr>
          <p:nvPr>
            <p:custDataLst>
              <p:tags r:id="rId10"/>
            </p:custDataLst>
          </p:nvPr>
        </p:nvSpPr>
        <p:spPr bwMode="auto">
          <a:xfrm>
            <a:off x="4646613" y="3832226"/>
            <a:ext cx="5122862" cy="85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algn="just">
              <a:lnSpc>
                <a:spcPct val="130000"/>
              </a:lnSpc>
              <a:spcBef>
                <a:spcPts val="600"/>
              </a:spcBef>
              <a:spcAft>
                <a:spcPts val="600"/>
              </a:spcAft>
              <a:defRPr/>
            </a:pPr>
            <a:r>
              <a:rPr lang="zh-CN" altLang="en-US" smtClean="0">
                <a:latin typeface="+mn-lt"/>
                <a:ea typeface="+mn-ea"/>
                <a:cs typeface="+mn-ea"/>
                <a:sym typeface="+mn-lt"/>
              </a:rPr>
              <a:t>回顾工作的有效性以及你使用的计划方法</a:t>
            </a:r>
            <a:endParaRPr lang="zh-CN" altLang="en-US">
              <a:latin typeface="+mn-lt"/>
              <a:ea typeface="+mn-ea"/>
              <a:cs typeface="+mn-ea"/>
              <a:sym typeface="+mn-lt"/>
            </a:endParaRPr>
          </a:p>
        </p:txBody>
      </p:sp>
      <p:sp>
        <p:nvSpPr>
          <p:cNvPr id="3083" name="MH_SubTitle_4"/>
          <p:cNvSpPr txBox="1">
            <a:spLocks noChangeArrowheads="1"/>
          </p:cNvSpPr>
          <p:nvPr>
            <p:custDataLst>
              <p:tags r:id="rId11"/>
            </p:custDataLst>
          </p:nvPr>
        </p:nvSpPr>
        <p:spPr bwMode="auto">
          <a:xfrm>
            <a:off x="5721351" y="4827589"/>
            <a:ext cx="4041775" cy="85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algn="just">
              <a:lnSpc>
                <a:spcPct val="130000"/>
              </a:lnSpc>
              <a:spcBef>
                <a:spcPts val="600"/>
              </a:spcBef>
              <a:spcAft>
                <a:spcPts val="600"/>
              </a:spcAft>
              <a:defRPr/>
            </a:pPr>
            <a:r>
              <a:rPr lang="zh-CN" altLang="en-US" smtClean="0">
                <a:latin typeface="+mn-lt"/>
                <a:ea typeface="+mn-ea"/>
                <a:cs typeface="+mn-ea"/>
                <a:sym typeface="+mn-lt"/>
              </a:rPr>
              <a:t>你对此项工作是否感到安全</a:t>
            </a:r>
            <a:endParaRPr lang="zh-CN" altLang="en-US">
              <a:latin typeface="+mn-lt"/>
              <a:ea typeface="+mn-ea"/>
              <a:cs typeface="+mn-ea"/>
              <a:sym typeface="+mn-lt"/>
            </a:endParaRPr>
          </a:p>
        </p:txBody>
      </p:sp>
      <p:sp>
        <p:nvSpPr>
          <p:cNvPr id="3084" name="MH_SubTitle_5"/>
          <p:cNvSpPr txBox="1">
            <a:spLocks noChangeArrowheads="1"/>
          </p:cNvSpPr>
          <p:nvPr>
            <p:custDataLst>
              <p:tags r:id="rId12"/>
            </p:custDataLst>
          </p:nvPr>
        </p:nvSpPr>
        <p:spPr bwMode="auto">
          <a:xfrm>
            <a:off x="6794501" y="5822950"/>
            <a:ext cx="2962275" cy="85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algn="just">
              <a:lnSpc>
                <a:spcPct val="130000"/>
              </a:lnSpc>
              <a:spcBef>
                <a:spcPts val="600"/>
              </a:spcBef>
              <a:spcAft>
                <a:spcPts val="600"/>
              </a:spcAft>
              <a:defRPr/>
            </a:pPr>
            <a:r>
              <a:rPr lang="zh-CN" altLang="en-US" smtClean="0">
                <a:latin typeface="+mn-lt"/>
                <a:ea typeface="+mn-ea"/>
                <a:cs typeface="+mn-ea"/>
                <a:sym typeface="+mn-lt"/>
              </a:rPr>
              <a:t>再作此项工作时，是否有改进之处</a:t>
            </a:r>
            <a:endParaRPr lang="zh-CN" altLang="en-US">
              <a:latin typeface="+mn-lt"/>
              <a:ea typeface="+mn-ea"/>
              <a:cs typeface="+mn-ea"/>
              <a:sym typeface="+mn-lt"/>
            </a:endParaRPr>
          </a:p>
        </p:txBody>
      </p:sp>
      <p:sp>
        <p:nvSpPr>
          <p:cNvPr id="3085" name="MH_PageTitle"/>
          <p:cNvSpPr>
            <a:spLocks noGrp="1"/>
          </p:cNvSpPr>
          <p:nvPr>
            <p:ph type="title"/>
            <p:custDataLst>
              <p:tags r:id="rId13"/>
            </p:custDataLst>
          </p:nvPr>
        </p:nvSpPr>
        <p:spPr/>
        <p:txBody>
          <a:bodyPr/>
          <a:lstStyle/>
          <a:p>
            <a:pPr eaLnBrk="1" hangingPunct="1"/>
            <a:r>
              <a:rPr lang="zh-CN" altLang="en-US" smtClean="0">
                <a:latin typeface="+mn-lt"/>
                <a:ea typeface="+mn-ea"/>
                <a:cs typeface="+mn-ea"/>
                <a:sym typeface="+mn-lt"/>
              </a:rPr>
              <a:t>工作前安全自身</a:t>
            </a:r>
            <a:r>
              <a:rPr lang="en-US" altLang="zh-CN" smtClean="0">
                <a:latin typeface="+mn-lt"/>
                <a:ea typeface="+mn-ea"/>
                <a:cs typeface="+mn-ea"/>
                <a:sym typeface="+mn-lt"/>
              </a:rPr>
              <a:t>5</a:t>
            </a:r>
            <a:r>
              <a:rPr lang="zh-CN" altLang="en-US" smtClean="0">
                <a:latin typeface="+mn-lt"/>
                <a:ea typeface="+mn-ea"/>
                <a:cs typeface="+mn-ea"/>
                <a:sym typeface="+mn-lt"/>
              </a:rPr>
              <a:t>步法的实施</a:t>
            </a:r>
          </a:p>
        </p:txBody>
      </p:sp>
    </p:spTree>
    <p:custDataLst>
      <p:tags r:id="rId1"/>
    </p:custDataLst>
    <p:extLst>
      <p:ext uri="{BB962C8B-B14F-4D97-AF65-F5344CB8AC3E}">
        <p14:creationId xmlns:p14="http://schemas.microsoft.com/office/powerpoint/2010/main" val="1419479995"/>
      </p:ext>
    </p:extLst>
  </p:cSld>
  <p:clrMapOvr>
    <a:masterClrMapping/>
  </p:clrMapOvr>
  <mc:AlternateContent xmlns:mc="http://schemas.openxmlformats.org/markup-compatibility/2006" xmlns:p14="http://schemas.microsoft.com/office/powerpoint/2010/main">
    <mc:Choice Requires="p14">
      <p:transition spd="slow" p14:dur="1500" advTm="5000">
        <p:random/>
      </p:transition>
    </mc:Choice>
    <mc:Fallback xmlns="">
      <p:transition spd="slow"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1000"/>
                                        <p:tgtEl>
                                          <p:spTgt spid="34"/>
                                        </p:tgtEl>
                                      </p:cBhvr>
                                    </p:animEffect>
                                    <p:anim calcmode="lin" valueType="num">
                                      <p:cBhvr>
                                        <p:cTn id="8" dur="1000" fill="hold"/>
                                        <p:tgtEl>
                                          <p:spTgt spid="34"/>
                                        </p:tgtEl>
                                        <p:attrNameLst>
                                          <p:attrName>ppt_x</p:attrName>
                                        </p:attrNameLst>
                                      </p:cBhvr>
                                      <p:tavLst>
                                        <p:tav tm="0">
                                          <p:val>
                                            <p:strVal val="#ppt_x"/>
                                          </p:val>
                                        </p:tav>
                                        <p:tav tm="100000">
                                          <p:val>
                                            <p:strVal val="#ppt_x"/>
                                          </p:val>
                                        </p:tav>
                                      </p:tavLst>
                                    </p:anim>
                                    <p:anim calcmode="lin" valueType="num">
                                      <p:cBhvr>
                                        <p:cTn id="9" dur="1000" fill="hold"/>
                                        <p:tgtEl>
                                          <p:spTgt spid="3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075"/>
                                        </p:tgtEl>
                                        <p:attrNameLst>
                                          <p:attrName>style.visibility</p:attrName>
                                        </p:attrNameLst>
                                      </p:cBhvr>
                                      <p:to>
                                        <p:strVal val="visible"/>
                                      </p:to>
                                    </p:set>
                                    <p:animEffect transition="in" filter="fade">
                                      <p:cBhvr>
                                        <p:cTn id="12" dur="1000"/>
                                        <p:tgtEl>
                                          <p:spTgt spid="3075"/>
                                        </p:tgtEl>
                                      </p:cBhvr>
                                    </p:animEffect>
                                    <p:anim calcmode="lin" valueType="num">
                                      <p:cBhvr>
                                        <p:cTn id="13" dur="1000" fill="hold"/>
                                        <p:tgtEl>
                                          <p:spTgt spid="3075"/>
                                        </p:tgtEl>
                                        <p:attrNameLst>
                                          <p:attrName>ppt_x</p:attrName>
                                        </p:attrNameLst>
                                      </p:cBhvr>
                                      <p:tavLst>
                                        <p:tav tm="0">
                                          <p:val>
                                            <p:strVal val="#ppt_x"/>
                                          </p:val>
                                        </p:tav>
                                        <p:tav tm="100000">
                                          <p:val>
                                            <p:strVal val="#ppt_x"/>
                                          </p:val>
                                        </p:tav>
                                      </p:tavLst>
                                    </p:anim>
                                    <p:anim calcmode="lin" valueType="num">
                                      <p:cBhvr>
                                        <p:cTn id="14" dur="1000" fill="hold"/>
                                        <p:tgtEl>
                                          <p:spTgt spid="3075"/>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fade">
                                      <p:cBhvr>
                                        <p:cTn id="17" dur="1000"/>
                                        <p:tgtEl>
                                          <p:spTgt spid="21"/>
                                        </p:tgtEl>
                                      </p:cBhvr>
                                    </p:animEffect>
                                    <p:anim calcmode="lin" valueType="num">
                                      <p:cBhvr>
                                        <p:cTn id="18" dur="1000" fill="hold"/>
                                        <p:tgtEl>
                                          <p:spTgt spid="21"/>
                                        </p:tgtEl>
                                        <p:attrNameLst>
                                          <p:attrName>ppt_x</p:attrName>
                                        </p:attrNameLst>
                                      </p:cBhvr>
                                      <p:tavLst>
                                        <p:tav tm="0">
                                          <p:val>
                                            <p:strVal val="#ppt_x"/>
                                          </p:val>
                                        </p:tav>
                                        <p:tav tm="100000">
                                          <p:val>
                                            <p:strVal val="#ppt_x"/>
                                          </p:val>
                                        </p:tav>
                                      </p:tavLst>
                                    </p:anim>
                                    <p:anim calcmode="lin" valueType="num">
                                      <p:cBhvr>
                                        <p:cTn id="19" dur="1000" fill="hold"/>
                                        <p:tgtEl>
                                          <p:spTgt spid="21"/>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fade">
                                      <p:cBhvr>
                                        <p:cTn id="22" dur="1000"/>
                                        <p:tgtEl>
                                          <p:spTgt spid="22"/>
                                        </p:tgtEl>
                                      </p:cBhvr>
                                    </p:animEffect>
                                    <p:anim calcmode="lin" valueType="num">
                                      <p:cBhvr>
                                        <p:cTn id="23" dur="1000" fill="hold"/>
                                        <p:tgtEl>
                                          <p:spTgt spid="22"/>
                                        </p:tgtEl>
                                        <p:attrNameLst>
                                          <p:attrName>ppt_x</p:attrName>
                                        </p:attrNameLst>
                                      </p:cBhvr>
                                      <p:tavLst>
                                        <p:tav tm="0">
                                          <p:val>
                                            <p:strVal val="#ppt_x"/>
                                          </p:val>
                                        </p:tav>
                                        <p:tav tm="100000">
                                          <p:val>
                                            <p:strVal val="#ppt_x"/>
                                          </p:val>
                                        </p:tav>
                                      </p:tavLst>
                                    </p:anim>
                                    <p:anim calcmode="lin" valueType="num">
                                      <p:cBhvr>
                                        <p:cTn id="24" dur="1000" fill="hold"/>
                                        <p:tgtEl>
                                          <p:spTgt spid="22"/>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fade">
                                      <p:cBhvr>
                                        <p:cTn id="27" dur="1000"/>
                                        <p:tgtEl>
                                          <p:spTgt spid="23"/>
                                        </p:tgtEl>
                                      </p:cBhvr>
                                    </p:animEffect>
                                    <p:anim calcmode="lin" valueType="num">
                                      <p:cBhvr>
                                        <p:cTn id="28" dur="1000" fill="hold"/>
                                        <p:tgtEl>
                                          <p:spTgt spid="23"/>
                                        </p:tgtEl>
                                        <p:attrNameLst>
                                          <p:attrName>ppt_x</p:attrName>
                                        </p:attrNameLst>
                                      </p:cBhvr>
                                      <p:tavLst>
                                        <p:tav tm="0">
                                          <p:val>
                                            <p:strVal val="#ppt_x"/>
                                          </p:val>
                                        </p:tav>
                                        <p:tav tm="100000">
                                          <p:val>
                                            <p:strVal val="#ppt_x"/>
                                          </p:val>
                                        </p:tav>
                                      </p:tavLst>
                                    </p:anim>
                                    <p:anim calcmode="lin" valueType="num">
                                      <p:cBhvr>
                                        <p:cTn id="29" dur="1000" fill="hold"/>
                                        <p:tgtEl>
                                          <p:spTgt spid="23"/>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24"/>
                                        </p:tgtEl>
                                        <p:attrNameLst>
                                          <p:attrName>style.visibility</p:attrName>
                                        </p:attrNameLst>
                                      </p:cBhvr>
                                      <p:to>
                                        <p:strVal val="visible"/>
                                      </p:to>
                                    </p:set>
                                    <p:animEffect transition="in" filter="fade">
                                      <p:cBhvr>
                                        <p:cTn id="32" dur="1000"/>
                                        <p:tgtEl>
                                          <p:spTgt spid="24"/>
                                        </p:tgtEl>
                                      </p:cBhvr>
                                    </p:animEffect>
                                    <p:anim calcmode="lin" valueType="num">
                                      <p:cBhvr>
                                        <p:cTn id="33" dur="1000" fill="hold"/>
                                        <p:tgtEl>
                                          <p:spTgt spid="24"/>
                                        </p:tgtEl>
                                        <p:attrNameLst>
                                          <p:attrName>ppt_x</p:attrName>
                                        </p:attrNameLst>
                                      </p:cBhvr>
                                      <p:tavLst>
                                        <p:tav tm="0">
                                          <p:val>
                                            <p:strVal val="#ppt_x"/>
                                          </p:val>
                                        </p:tav>
                                        <p:tav tm="100000">
                                          <p:val>
                                            <p:strVal val="#ppt_x"/>
                                          </p:val>
                                        </p:tav>
                                      </p:tavLst>
                                    </p:anim>
                                    <p:anim calcmode="lin" valueType="num">
                                      <p:cBhvr>
                                        <p:cTn id="34" dur="1000" fill="hold"/>
                                        <p:tgtEl>
                                          <p:spTgt spid="24"/>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fade">
                                      <p:cBhvr>
                                        <p:cTn id="37" dur="1000"/>
                                        <p:tgtEl>
                                          <p:spTgt spid="25"/>
                                        </p:tgtEl>
                                      </p:cBhvr>
                                    </p:animEffect>
                                    <p:anim calcmode="lin" valueType="num">
                                      <p:cBhvr>
                                        <p:cTn id="38" dur="1000" fill="hold"/>
                                        <p:tgtEl>
                                          <p:spTgt spid="25"/>
                                        </p:tgtEl>
                                        <p:attrNameLst>
                                          <p:attrName>ppt_x</p:attrName>
                                        </p:attrNameLst>
                                      </p:cBhvr>
                                      <p:tavLst>
                                        <p:tav tm="0">
                                          <p:val>
                                            <p:strVal val="#ppt_x"/>
                                          </p:val>
                                        </p:tav>
                                        <p:tav tm="100000">
                                          <p:val>
                                            <p:strVal val="#ppt_x"/>
                                          </p:val>
                                        </p:tav>
                                      </p:tavLst>
                                    </p:anim>
                                    <p:anim calcmode="lin" valueType="num">
                                      <p:cBhvr>
                                        <p:cTn id="39" dur="1000" fill="hold"/>
                                        <p:tgtEl>
                                          <p:spTgt spid="25"/>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3081"/>
                                        </p:tgtEl>
                                        <p:attrNameLst>
                                          <p:attrName>style.visibility</p:attrName>
                                        </p:attrNameLst>
                                      </p:cBhvr>
                                      <p:to>
                                        <p:strVal val="visible"/>
                                      </p:to>
                                    </p:set>
                                    <p:animEffect transition="in" filter="fade">
                                      <p:cBhvr>
                                        <p:cTn id="42" dur="1000"/>
                                        <p:tgtEl>
                                          <p:spTgt spid="3081"/>
                                        </p:tgtEl>
                                      </p:cBhvr>
                                    </p:animEffect>
                                    <p:anim calcmode="lin" valueType="num">
                                      <p:cBhvr>
                                        <p:cTn id="43" dur="1000" fill="hold"/>
                                        <p:tgtEl>
                                          <p:spTgt spid="3081"/>
                                        </p:tgtEl>
                                        <p:attrNameLst>
                                          <p:attrName>ppt_x</p:attrName>
                                        </p:attrNameLst>
                                      </p:cBhvr>
                                      <p:tavLst>
                                        <p:tav tm="0">
                                          <p:val>
                                            <p:strVal val="#ppt_x"/>
                                          </p:val>
                                        </p:tav>
                                        <p:tav tm="100000">
                                          <p:val>
                                            <p:strVal val="#ppt_x"/>
                                          </p:val>
                                        </p:tav>
                                      </p:tavLst>
                                    </p:anim>
                                    <p:anim calcmode="lin" valueType="num">
                                      <p:cBhvr>
                                        <p:cTn id="44" dur="1000" fill="hold"/>
                                        <p:tgtEl>
                                          <p:spTgt spid="3081"/>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3082"/>
                                        </p:tgtEl>
                                        <p:attrNameLst>
                                          <p:attrName>style.visibility</p:attrName>
                                        </p:attrNameLst>
                                      </p:cBhvr>
                                      <p:to>
                                        <p:strVal val="visible"/>
                                      </p:to>
                                    </p:set>
                                    <p:animEffect transition="in" filter="fade">
                                      <p:cBhvr>
                                        <p:cTn id="47" dur="1000"/>
                                        <p:tgtEl>
                                          <p:spTgt spid="3082"/>
                                        </p:tgtEl>
                                      </p:cBhvr>
                                    </p:animEffect>
                                    <p:anim calcmode="lin" valueType="num">
                                      <p:cBhvr>
                                        <p:cTn id="48" dur="1000" fill="hold"/>
                                        <p:tgtEl>
                                          <p:spTgt spid="3082"/>
                                        </p:tgtEl>
                                        <p:attrNameLst>
                                          <p:attrName>ppt_x</p:attrName>
                                        </p:attrNameLst>
                                      </p:cBhvr>
                                      <p:tavLst>
                                        <p:tav tm="0">
                                          <p:val>
                                            <p:strVal val="#ppt_x"/>
                                          </p:val>
                                        </p:tav>
                                        <p:tav tm="100000">
                                          <p:val>
                                            <p:strVal val="#ppt_x"/>
                                          </p:val>
                                        </p:tav>
                                      </p:tavLst>
                                    </p:anim>
                                    <p:anim calcmode="lin" valueType="num">
                                      <p:cBhvr>
                                        <p:cTn id="49" dur="1000" fill="hold"/>
                                        <p:tgtEl>
                                          <p:spTgt spid="3082"/>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3083"/>
                                        </p:tgtEl>
                                        <p:attrNameLst>
                                          <p:attrName>style.visibility</p:attrName>
                                        </p:attrNameLst>
                                      </p:cBhvr>
                                      <p:to>
                                        <p:strVal val="visible"/>
                                      </p:to>
                                    </p:set>
                                    <p:animEffect transition="in" filter="fade">
                                      <p:cBhvr>
                                        <p:cTn id="52" dur="1000"/>
                                        <p:tgtEl>
                                          <p:spTgt spid="3083"/>
                                        </p:tgtEl>
                                      </p:cBhvr>
                                    </p:animEffect>
                                    <p:anim calcmode="lin" valueType="num">
                                      <p:cBhvr>
                                        <p:cTn id="53" dur="1000" fill="hold"/>
                                        <p:tgtEl>
                                          <p:spTgt spid="3083"/>
                                        </p:tgtEl>
                                        <p:attrNameLst>
                                          <p:attrName>ppt_x</p:attrName>
                                        </p:attrNameLst>
                                      </p:cBhvr>
                                      <p:tavLst>
                                        <p:tav tm="0">
                                          <p:val>
                                            <p:strVal val="#ppt_x"/>
                                          </p:val>
                                        </p:tav>
                                        <p:tav tm="100000">
                                          <p:val>
                                            <p:strVal val="#ppt_x"/>
                                          </p:val>
                                        </p:tav>
                                      </p:tavLst>
                                    </p:anim>
                                    <p:anim calcmode="lin" valueType="num">
                                      <p:cBhvr>
                                        <p:cTn id="54" dur="1000" fill="hold"/>
                                        <p:tgtEl>
                                          <p:spTgt spid="3083"/>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3084"/>
                                        </p:tgtEl>
                                        <p:attrNameLst>
                                          <p:attrName>style.visibility</p:attrName>
                                        </p:attrNameLst>
                                      </p:cBhvr>
                                      <p:to>
                                        <p:strVal val="visible"/>
                                      </p:to>
                                    </p:set>
                                    <p:animEffect transition="in" filter="fade">
                                      <p:cBhvr>
                                        <p:cTn id="57" dur="1000"/>
                                        <p:tgtEl>
                                          <p:spTgt spid="3084"/>
                                        </p:tgtEl>
                                      </p:cBhvr>
                                    </p:animEffect>
                                    <p:anim calcmode="lin" valueType="num">
                                      <p:cBhvr>
                                        <p:cTn id="58" dur="1000" fill="hold"/>
                                        <p:tgtEl>
                                          <p:spTgt spid="3084"/>
                                        </p:tgtEl>
                                        <p:attrNameLst>
                                          <p:attrName>ppt_x</p:attrName>
                                        </p:attrNameLst>
                                      </p:cBhvr>
                                      <p:tavLst>
                                        <p:tav tm="0">
                                          <p:val>
                                            <p:strVal val="#ppt_x"/>
                                          </p:val>
                                        </p:tav>
                                        <p:tav tm="100000">
                                          <p:val>
                                            <p:strVal val="#ppt_x"/>
                                          </p:val>
                                        </p:tav>
                                      </p:tavLst>
                                    </p:anim>
                                    <p:anim calcmode="lin" valueType="num">
                                      <p:cBhvr>
                                        <p:cTn id="59" dur="1000" fill="hold"/>
                                        <p:tgtEl>
                                          <p:spTgt spid="308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075" grpId="0"/>
      <p:bldP spid="21" grpId="0" animBg="1"/>
      <p:bldP spid="22" grpId="0" animBg="1"/>
      <p:bldP spid="23" grpId="0" animBg="1"/>
      <p:bldP spid="24" grpId="0" animBg="1"/>
      <p:bldP spid="25" grpId="0" animBg="1"/>
      <p:bldP spid="3081" grpId="0"/>
      <p:bldP spid="3082" grpId="0"/>
      <p:bldP spid="3083" grpId="0"/>
      <p:bldP spid="3084"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MH_PageTitle"/>
          <p:cNvSpPr>
            <a:spLocks noGrp="1"/>
          </p:cNvSpPr>
          <p:nvPr>
            <p:ph type="title"/>
            <p:custDataLst>
              <p:tags r:id="rId2"/>
            </p:custDataLst>
          </p:nvPr>
        </p:nvSpPr>
        <p:spPr/>
        <p:txBody>
          <a:bodyPr/>
          <a:lstStyle/>
          <a:p>
            <a:r>
              <a:rPr lang="zh-CN" altLang="en-US" smtClean="0">
                <a:latin typeface="+mn-lt"/>
                <a:ea typeface="+mn-ea"/>
                <a:cs typeface="+mn-ea"/>
                <a:sym typeface="+mn-lt"/>
              </a:rPr>
              <a:t>工作前安全自身</a:t>
            </a:r>
            <a:r>
              <a:rPr lang="en-US" altLang="zh-CN" smtClean="0">
                <a:latin typeface="+mn-lt"/>
                <a:ea typeface="+mn-ea"/>
                <a:cs typeface="+mn-ea"/>
                <a:sym typeface="+mn-lt"/>
              </a:rPr>
              <a:t>5</a:t>
            </a:r>
            <a:r>
              <a:rPr lang="zh-CN" altLang="en-US" smtClean="0">
                <a:latin typeface="+mn-lt"/>
                <a:ea typeface="+mn-ea"/>
                <a:cs typeface="+mn-ea"/>
                <a:sym typeface="+mn-lt"/>
              </a:rPr>
              <a:t>步法的实施</a:t>
            </a:r>
            <a:endParaRPr lang="zh-CN" altLang="en-US" dirty="0">
              <a:latin typeface="+mn-lt"/>
              <a:ea typeface="+mn-ea"/>
              <a:cs typeface="+mn-ea"/>
              <a:sym typeface="+mn-lt"/>
            </a:endParaRPr>
          </a:p>
        </p:txBody>
      </p:sp>
      <p:sp>
        <p:nvSpPr>
          <p:cNvPr id="22" name="MH_Other_1"/>
          <p:cNvSpPr/>
          <p:nvPr>
            <p:custDataLst>
              <p:tags r:id="rId3"/>
            </p:custDataLst>
          </p:nvPr>
        </p:nvSpPr>
        <p:spPr>
          <a:xfrm>
            <a:off x="5177075" y="2280787"/>
            <a:ext cx="837176" cy="748534"/>
          </a:xfrm>
          <a:custGeom>
            <a:avLst/>
            <a:gdLst>
              <a:gd name="connsiteX0" fmla="*/ 591910 w 934182"/>
              <a:gd name="connsiteY0" fmla="*/ 0 h 835268"/>
              <a:gd name="connsiteX1" fmla="*/ 934182 w 934182"/>
              <a:gd name="connsiteY1" fmla="*/ 0 h 835268"/>
              <a:gd name="connsiteX2" fmla="*/ 934182 w 934182"/>
              <a:gd name="connsiteY2" fmla="*/ 208034 h 835268"/>
              <a:gd name="connsiteX3" fmla="*/ 306948 w 934182"/>
              <a:gd name="connsiteY3" fmla="*/ 835268 h 835268"/>
              <a:gd name="connsiteX4" fmla="*/ 0 w 934182"/>
              <a:gd name="connsiteY4" fmla="*/ 835268 h 835268"/>
              <a:gd name="connsiteX5" fmla="*/ 0 w 934182"/>
              <a:gd name="connsiteY5" fmla="*/ 492996 h 835268"/>
              <a:gd name="connsiteX6" fmla="*/ 306948 w 934182"/>
              <a:gd name="connsiteY6" fmla="*/ 492996 h 835268"/>
              <a:gd name="connsiteX7" fmla="*/ 591910 w 934182"/>
              <a:gd name="connsiteY7" fmla="*/ 208034 h 835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34182" h="835268">
                <a:moveTo>
                  <a:pt x="591910" y="0"/>
                </a:moveTo>
                <a:lnTo>
                  <a:pt x="934182" y="0"/>
                </a:lnTo>
                <a:lnTo>
                  <a:pt x="934182" y="208034"/>
                </a:lnTo>
                <a:cubicBezTo>
                  <a:pt x="934182" y="554446"/>
                  <a:pt x="653360" y="835268"/>
                  <a:pt x="306948" y="835268"/>
                </a:cubicBezTo>
                <a:lnTo>
                  <a:pt x="0" y="835268"/>
                </a:lnTo>
                <a:lnTo>
                  <a:pt x="0" y="492996"/>
                </a:lnTo>
                <a:lnTo>
                  <a:pt x="306948" y="492996"/>
                </a:lnTo>
                <a:cubicBezTo>
                  <a:pt x="464328" y="492996"/>
                  <a:pt x="591910" y="365414"/>
                  <a:pt x="591910" y="208034"/>
                </a:cubicBezTo>
                <a:close/>
              </a:path>
            </a:pathLst>
          </a:cu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 name="MH_Other_2"/>
          <p:cNvSpPr/>
          <p:nvPr>
            <p:custDataLst>
              <p:tags r:id="rId4"/>
            </p:custDataLst>
          </p:nvPr>
        </p:nvSpPr>
        <p:spPr>
          <a:xfrm>
            <a:off x="2844800" y="2595962"/>
            <a:ext cx="297444" cy="433362"/>
          </a:xfrm>
          <a:custGeom>
            <a:avLst/>
            <a:gdLst>
              <a:gd name="connsiteX0" fmla="*/ 0 w 331910"/>
              <a:gd name="connsiteY0" fmla="*/ 0 h 483577"/>
              <a:gd name="connsiteX1" fmla="*/ 114300 w 331910"/>
              <a:gd name="connsiteY1" fmla="*/ 0 h 483577"/>
              <a:gd name="connsiteX2" fmla="*/ 331910 w 331910"/>
              <a:gd name="connsiteY2" fmla="*/ 483577 h 483577"/>
              <a:gd name="connsiteX3" fmla="*/ 217610 w 331910"/>
              <a:gd name="connsiteY3" fmla="*/ 483577 h 483577"/>
            </a:gdLst>
            <a:ahLst/>
            <a:cxnLst>
              <a:cxn ang="0">
                <a:pos x="connsiteX0" y="connsiteY0"/>
              </a:cxn>
              <a:cxn ang="0">
                <a:pos x="connsiteX1" y="connsiteY1"/>
              </a:cxn>
              <a:cxn ang="0">
                <a:pos x="connsiteX2" y="connsiteY2"/>
              </a:cxn>
              <a:cxn ang="0">
                <a:pos x="connsiteX3" y="connsiteY3"/>
              </a:cxn>
            </a:cxnLst>
            <a:rect l="l" t="t" r="r" b="b"/>
            <a:pathLst>
              <a:path w="331910" h="483577">
                <a:moveTo>
                  <a:pt x="0" y="0"/>
                </a:moveTo>
                <a:lnTo>
                  <a:pt x="114300" y="0"/>
                </a:lnTo>
                <a:lnTo>
                  <a:pt x="331910" y="483577"/>
                </a:lnTo>
                <a:lnTo>
                  <a:pt x="217610" y="483577"/>
                </a:lnTo>
                <a:close/>
              </a:path>
            </a:pathLst>
          </a:cu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 name="MH_SubTitle_1"/>
          <p:cNvSpPr/>
          <p:nvPr>
            <p:custDataLst>
              <p:tags r:id="rId5"/>
            </p:custDataLst>
          </p:nvPr>
        </p:nvSpPr>
        <p:spPr>
          <a:xfrm>
            <a:off x="2947236" y="2595962"/>
            <a:ext cx="2434707" cy="433362"/>
          </a:xfrm>
          <a:custGeom>
            <a:avLst/>
            <a:gdLst>
              <a:gd name="connsiteX0" fmla="*/ 0 w 2716823"/>
              <a:gd name="connsiteY0" fmla="*/ 0 h 483577"/>
              <a:gd name="connsiteX1" fmla="*/ 2499213 w 2716823"/>
              <a:gd name="connsiteY1" fmla="*/ 0 h 483577"/>
              <a:gd name="connsiteX2" fmla="*/ 2716823 w 2716823"/>
              <a:gd name="connsiteY2" fmla="*/ 483577 h 483577"/>
              <a:gd name="connsiteX3" fmla="*/ 217610 w 2716823"/>
              <a:gd name="connsiteY3" fmla="*/ 483577 h 483577"/>
            </a:gdLst>
            <a:ahLst/>
            <a:cxnLst>
              <a:cxn ang="0">
                <a:pos x="connsiteX0" y="connsiteY0"/>
              </a:cxn>
              <a:cxn ang="0">
                <a:pos x="connsiteX1" y="connsiteY1"/>
              </a:cxn>
              <a:cxn ang="0">
                <a:pos x="connsiteX2" y="connsiteY2"/>
              </a:cxn>
              <a:cxn ang="0">
                <a:pos x="connsiteX3" y="connsiteY3"/>
              </a:cxn>
            </a:cxnLst>
            <a:rect l="l" t="t" r="r" b="b"/>
            <a:pathLst>
              <a:path w="2716823" h="483577">
                <a:moveTo>
                  <a:pt x="0" y="0"/>
                </a:moveTo>
                <a:lnTo>
                  <a:pt x="2499213" y="0"/>
                </a:lnTo>
                <a:lnTo>
                  <a:pt x="2716823" y="483577"/>
                </a:lnTo>
                <a:lnTo>
                  <a:pt x="217610" y="48357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smtClean="0">
                <a:solidFill>
                  <a:srgbClr val="FEFFFF"/>
                </a:solidFill>
                <a:cs typeface="+mn-ea"/>
                <a:sym typeface="+mn-lt"/>
              </a:rPr>
              <a:t>工作前停顿一下 思考</a:t>
            </a:r>
            <a:endParaRPr lang="zh-CN" altLang="en-US" sz="1600" dirty="0">
              <a:solidFill>
                <a:srgbClr val="FEFFFF"/>
              </a:solidFill>
              <a:cs typeface="+mn-ea"/>
              <a:sym typeface="+mn-lt"/>
            </a:endParaRPr>
          </a:p>
        </p:txBody>
      </p:sp>
      <p:sp>
        <p:nvSpPr>
          <p:cNvPr id="11" name="MH_Other_3"/>
          <p:cNvSpPr/>
          <p:nvPr>
            <p:custDataLst>
              <p:tags r:id="rId6"/>
            </p:custDataLst>
          </p:nvPr>
        </p:nvSpPr>
        <p:spPr>
          <a:xfrm>
            <a:off x="5241090" y="2280788"/>
            <a:ext cx="378211" cy="378211"/>
          </a:xfrm>
          <a:prstGeom prst="ellipse">
            <a:avLst/>
          </a:prstGeom>
          <a:solidFill>
            <a:schemeClr val="accent1">
              <a:lumMod val="60000"/>
              <a:lumOff val="4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rgbClr val="FEFFFF"/>
                </a:solidFill>
                <a:cs typeface="+mn-ea"/>
                <a:sym typeface="+mn-lt"/>
              </a:rPr>
              <a:t>A</a:t>
            </a:r>
            <a:endParaRPr lang="zh-CN" altLang="en-US" dirty="0">
              <a:solidFill>
                <a:srgbClr val="FEFFFF"/>
              </a:solidFill>
              <a:cs typeface="+mn-ea"/>
              <a:sym typeface="+mn-lt"/>
            </a:endParaRPr>
          </a:p>
        </p:txBody>
      </p:sp>
      <p:sp>
        <p:nvSpPr>
          <p:cNvPr id="25" name="MH_Other_4"/>
          <p:cNvSpPr/>
          <p:nvPr>
            <p:custDataLst>
              <p:tags r:id="rId7"/>
            </p:custDataLst>
          </p:nvPr>
        </p:nvSpPr>
        <p:spPr>
          <a:xfrm flipH="1">
            <a:off x="6177749" y="2280787"/>
            <a:ext cx="837176" cy="748534"/>
          </a:xfrm>
          <a:custGeom>
            <a:avLst/>
            <a:gdLst>
              <a:gd name="connsiteX0" fmla="*/ 591910 w 934182"/>
              <a:gd name="connsiteY0" fmla="*/ 0 h 835268"/>
              <a:gd name="connsiteX1" fmla="*/ 934182 w 934182"/>
              <a:gd name="connsiteY1" fmla="*/ 0 h 835268"/>
              <a:gd name="connsiteX2" fmla="*/ 934182 w 934182"/>
              <a:gd name="connsiteY2" fmla="*/ 208034 h 835268"/>
              <a:gd name="connsiteX3" fmla="*/ 306948 w 934182"/>
              <a:gd name="connsiteY3" fmla="*/ 835268 h 835268"/>
              <a:gd name="connsiteX4" fmla="*/ 0 w 934182"/>
              <a:gd name="connsiteY4" fmla="*/ 835268 h 835268"/>
              <a:gd name="connsiteX5" fmla="*/ 0 w 934182"/>
              <a:gd name="connsiteY5" fmla="*/ 492996 h 835268"/>
              <a:gd name="connsiteX6" fmla="*/ 306948 w 934182"/>
              <a:gd name="connsiteY6" fmla="*/ 492996 h 835268"/>
              <a:gd name="connsiteX7" fmla="*/ 591910 w 934182"/>
              <a:gd name="connsiteY7" fmla="*/ 208034 h 835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34182" h="835268">
                <a:moveTo>
                  <a:pt x="591910" y="0"/>
                </a:moveTo>
                <a:lnTo>
                  <a:pt x="934182" y="0"/>
                </a:lnTo>
                <a:lnTo>
                  <a:pt x="934182" y="208034"/>
                </a:lnTo>
                <a:cubicBezTo>
                  <a:pt x="934182" y="554446"/>
                  <a:pt x="653360" y="835268"/>
                  <a:pt x="306948" y="835268"/>
                </a:cubicBezTo>
                <a:lnTo>
                  <a:pt x="0" y="835268"/>
                </a:lnTo>
                <a:lnTo>
                  <a:pt x="0" y="492996"/>
                </a:lnTo>
                <a:lnTo>
                  <a:pt x="306948" y="492996"/>
                </a:lnTo>
                <a:cubicBezTo>
                  <a:pt x="464328" y="492996"/>
                  <a:pt x="591910" y="365414"/>
                  <a:pt x="591910" y="208034"/>
                </a:cubicBezTo>
                <a:close/>
              </a:path>
            </a:pathLst>
          </a:cu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6" name="MH_Other_5"/>
          <p:cNvSpPr/>
          <p:nvPr>
            <p:custDataLst>
              <p:tags r:id="rId8"/>
            </p:custDataLst>
          </p:nvPr>
        </p:nvSpPr>
        <p:spPr>
          <a:xfrm flipH="1">
            <a:off x="9049756" y="2595962"/>
            <a:ext cx="297444" cy="433362"/>
          </a:xfrm>
          <a:custGeom>
            <a:avLst/>
            <a:gdLst>
              <a:gd name="connsiteX0" fmla="*/ 0 w 331910"/>
              <a:gd name="connsiteY0" fmla="*/ 0 h 483577"/>
              <a:gd name="connsiteX1" fmla="*/ 114300 w 331910"/>
              <a:gd name="connsiteY1" fmla="*/ 0 h 483577"/>
              <a:gd name="connsiteX2" fmla="*/ 331910 w 331910"/>
              <a:gd name="connsiteY2" fmla="*/ 483577 h 483577"/>
              <a:gd name="connsiteX3" fmla="*/ 217610 w 331910"/>
              <a:gd name="connsiteY3" fmla="*/ 483577 h 483577"/>
            </a:gdLst>
            <a:ahLst/>
            <a:cxnLst>
              <a:cxn ang="0">
                <a:pos x="connsiteX0" y="connsiteY0"/>
              </a:cxn>
              <a:cxn ang="0">
                <a:pos x="connsiteX1" y="connsiteY1"/>
              </a:cxn>
              <a:cxn ang="0">
                <a:pos x="connsiteX2" y="connsiteY2"/>
              </a:cxn>
              <a:cxn ang="0">
                <a:pos x="connsiteX3" y="connsiteY3"/>
              </a:cxn>
            </a:cxnLst>
            <a:rect l="l" t="t" r="r" b="b"/>
            <a:pathLst>
              <a:path w="331910" h="483577">
                <a:moveTo>
                  <a:pt x="0" y="0"/>
                </a:moveTo>
                <a:lnTo>
                  <a:pt x="114300" y="0"/>
                </a:lnTo>
                <a:lnTo>
                  <a:pt x="331910" y="483577"/>
                </a:lnTo>
                <a:lnTo>
                  <a:pt x="217610" y="483577"/>
                </a:lnTo>
                <a:close/>
              </a:path>
            </a:pathLst>
          </a:cu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7" name="MH_SubTitle_2"/>
          <p:cNvSpPr/>
          <p:nvPr>
            <p:custDataLst>
              <p:tags r:id="rId9"/>
            </p:custDataLst>
          </p:nvPr>
        </p:nvSpPr>
        <p:spPr>
          <a:xfrm flipH="1">
            <a:off x="6810059" y="2595962"/>
            <a:ext cx="2434707" cy="433362"/>
          </a:xfrm>
          <a:custGeom>
            <a:avLst/>
            <a:gdLst>
              <a:gd name="connsiteX0" fmla="*/ 0 w 2716823"/>
              <a:gd name="connsiteY0" fmla="*/ 0 h 483577"/>
              <a:gd name="connsiteX1" fmla="*/ 2499213 w 2716823"/>
              <a:gd name="connsiteY1" fmla="*/ 0 h 483577"/>
              <a:gd name="connsiteX2" fmla="*/ 2716823 w 2716823"/>
              <a:gd name="connsiteY2" fmla="*/ 483577 h 483577"/>
              <a:gd name="connsiteX3" fmla="*/ 217610 w 2716823"/>
              <a:gd name="connsiteY3" fmla="*/ 483577 h 483577"/>
            </a:gdLst>
            <a:ahLst/>
            <a:cxnLst>
              <a:cxn ang="0">
                <a:pos x="connsiteX0" y="connsiteY0"/>
              </a:cxn>
              <a:cxn ang="0">
                <a:pos x="connsiteX1" y="connsiteY1"/>
              </a:cxn>
              <a:cxn ang="0">
                <a:pos x="connsiteX2" y="connsiteY2"/>
              </a:cxn>
              <a:cxn ang="0">
                <a:pos x="connsiteX3" y="connsiteY3"/>
              </a:cxn>
            </a:cxnLst>
            <a:rect l="l" t="t" r="r" b="b"/>
            <a:pathLst>
              <a:path w="2716823" h="483577">
                <a:moveTo>
                  <a:pt x="0" y="0"/>
                </a:moveTo>
                <a:lnTo>
                  <a:pt x="2499213" y="0"/>
                </a:lnTo>
                <a:lnTo>
                  <a:pt x="2716823" y="483577"/>
                </a:lnTo>
                <a:lnTo>
                  <a:pt x="217610" y="483577"/>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smtClean="0">
                <a:solidFill>
                  <a:srgbClr val="FEFFFF"/>
                </a:solidFill>
                <a:cs typeface="+mn-ea"/>
                <a:sym typeface="+mn-lt"/>
              </a:rPr>
              <a:t>观察工作区域和环境</a:t>
            </a:r>
            <a:endParaRPr lang="zh-CN" altLang="en-US" sz="1600" dirty="0">
              <a:solidFill>
                <a:srgbClr val="FEFFFF"/>
              </a:solidFill>
              <a:cs typeface="+mn-ea"/>
              <a:sym typeface="+mn-lt"/>
            </a:endParaRPr>
          </a:p>
        </p:txBody>
      </p:sp>
      <p:sp>
        <p:nvSpPr>
          <p:cNvPr id="28" name="MH_Other_6"/>
          <p:cNvSpPr/>
          <p:nvPr>
            <p:custDataLst>
              <p:tags r:id="rId10"/>
            </p:custDataLst>
          </p:nvPr>
        </p:nvSpPr>
        <p:spPr>
          <a:xfrm flipH="1">
            <a:off x="6572701" y="2280788"/>
            <a:ext cx="378211" cy="378211"/>
          </a:xfrm>
          <a:prstGeom prst="ellipse">
            <a:avLst/>
          </a:prstGeom>
          <a:solidFill>
            <a:schemeClr val="accent2">
              <a:lumMod val="60000"/>
              <a:lumOff val="4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rgbClr val="FEFFFF"/>
                </a:solidFill>
                <a:cs typeface="+mn-ea"/>
                <a:sym typeface="+mn-lt"/>
              </a:rPr>
              <a:t>B</a:t>
            </a:r>
            <a:endParaRPr lang="zh-CN" altLang="en-US" dirty="0">
              <a:solidFill>
                <a:srgbClr val="FEFFFF"/>
              </a:solidFill>
              <a:cs typeface="+mn-ea"/>
              <a:sym typeface="+mn-lt"/>
            </a:endParaRPr>
          </a:p>
        </p:txBody>
      </p:sp>
      <p:sp>
        <p:nvSpPr>
          <p:cNvPr id="15" name="MH_Other_7"/>
          <p:cNvSpPr/>
          <p:nvPr>
            <p:custDataLst>
              <p:tags r:id="rId11"/>
            </p:custDataLst>
          </p:nvPr>
        </p:nvSpPr>
        <p:spPr>
          <a:xfrm>
            <a:off x="5177075" y="3553831"/>
            <a:ext cx="837176" cy="748534"/>
          </a:xfrm>
          <a:custGeom>
            <a:avLst/>
            <a:gdLst>
              <a:gd name="connsiteX0" fmla="*/ 591910 w 934182"/>
              <a:gd name="connsiteY0" fmla="*/ 0 h 835268"/>
              <a:gd name="connsiteX1" fmla="*/ 934182 w 934182"/>
              <a:gd name="connsiteY1" fmla="*/ 0 h 835268"/>
              <a:gd name="connsiteX2" fmla="*/ 934182 w 934182"/>
              <a:gd name="connsiteY2" fmla="*/ 208034 h 835268"/>
              <a:gd name="connsiteX3" fmla="*/ 306948 w 934182"/>
              <a:gd name="connsiteY3" fmla="*/ 835268 h 835268"/>
              <a:gd name="connsiteX4" fmla="*/ 0 w 934182"/>
              <a:gd name="connsiteY4" fmla="*/ 835268 h 835268"/>
              <a:gd name="connsiteX5" fmla="*/ 0 w 934182"/>
              <a:gd name="connsiteY5" fmla="*/ 492996 h 835268"/>
              <a:gd name="connsiteX6" fmla="*/ 306948 w 934182"/>
              <a:gd name="connsiteY6" fmla="*/ 492996 h 835268"/>
              <a:gd name="connsiteX7" fmla="*/ 591910 w 934182"/>
              <a:gd name="connsiteY7" fmla="*/ 208034 h 835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34182" h="835268">
                <a:moveTo>
                  <a:pt x="591910" y="0"/>
                </a:moveTo>
                <a:lnTo>
                  <a:pt x="934182" y="0"/>
                </a:lnTo>
                <a:lnTo>
                  <a:pt x="934182" y="208034"/>
                </a:lnTo>
                <a:cubicBezTo>
                  <a:pt x="934182" y="554446"/>
                  <a:pt x="653360" y="835268"/>
                  <a:pt x="306948" y="835268"/>
                </a:cubicBezTo>
                <a:lnTo>
                  <a:pt x="0" y="835268"/>
                </a:lnTo>
                <a:lnTo>
                  <a:pt x="0" y="492996"/>
                </a:lnTo>
                <a:lnTo>
                  <a:pt x="306948" y="492996"/>
                </a:lnTo>
                <a:cubicBezTo>
                  <a:pt x="464328" y="492996"/>
                  <a:pt x="591910" y="365414"/>
                  <a:pt x="591910" y="208034"/>
                </a:cubicBezTo>
                <a:close/>
              </a:path>
            </a:pathLst>
          </a:cu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6" name="MH_Other_8"/>
          <p:cNvSpPr/>
          <p:nvPr>
            <p:custDataLst>
              <p:tags r:id="rId12"/>
            </p:custDataLst>
          </p:nvPr>
        </p:nvSpPr>
        <p:spPr>
          <a:xfrm>
            <a:off x="2844800" y="3869006"/>
            <a:ext cx="297444" cy="433362"/>
          </a:xfrm>
          <a:custGeom>
            <a:avLst/>
            <a:gdLst>
              <a:gd name="connsiteX0" fmla="*/ 0 w 331910"/>
              <a:gd name="connsiteY0" fmla="*/ 0 h 483577"/>
              <a:gd name="connsiteX1" fmla="*/ 114300 w 331910"/>
              <a:gd name="connsiteY1" fmla="*/ 0 h 483577"/>
              <a:gd name="connsiteX2" fmla="*/ 331910 w 331910"/>
              <a:gd name="connsiteY2" fmla="*/ 483577 h 483577"/>
              <a:gd name="connsiteX3" fmla="*/ 217610 w 331910"/>
              <a:gd name="connsiteY3" fmla="*/ 483577 h 483577"/>
            </a:gdLst>
            <a:ahLst/>
            <a:cxnLst>
              <a:cxn ang="0">
                <a:pos x="connsiteX0" y="connsiteY0"/>
              </a:cxn>
              <a:cxn ang="0">
                <a:pos x="connsiteX1" y="connsiteY1"/>
              </a:cxn>
              <a:cxn ang="0">
                <a:pos x="connsiteX2" y="connsiteY2"/>
              </a:cxn>
              <a:cxn ang="0">
                <a:pos x="connsiteX3" y="connsiteY3"/>
              </a:cxn>
            </a:cxnLst>
            <a:rect l="l" t="t" r="r" b="b"/>
            <a:pathLst>
              <a:path w="331910" h="483577">
                <a:moveTo>
                  <a:pt x="0" y="0"/>
                </a:moveTo>
                <a:lnTo>
                  <a:pt x="114300" y="0"/>
                </a:lnTo>
                <a:lnTo>
                  <a:pt x="331910" y="483577"/>
                </a:lnTo>
                <a:lnTo>
                  <a:pt x="217610" y="483577"/>
                </a:lnTo>
                <a:close/>
              </a:path>
            </a:pathLst>
          </a:cu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7" name="MH_SubTitle_3"/>
          <p:cNvSpPr/>
          <p:nvPr>
            <p:custDataLst>
              <p:tags r:id="rId13"/>
            </p:custDataLst>
          </p:nvPr>
        </p:nvSpPr>
        <p:spPr>
          <a:xfrm>
            <a:off x="2947236" y="3869006"/>
            <a:ext cx="2434707" cy="433362"/>
          </a:xfrm>
          <a:custGeom>
            <a:avLst/>
            <a:gdLst>
              <a:gd name="connsiteX0" fmla="*/ 0 w 2716823"/>
              <a:gd name="connsiteY0" fmla="*/ 0 h 483577"/>
              <a:gd name="connsiteX1" fmla="*/ 2499213 w 2716823"/>
              <a:gd name="connsiteY1" fmla="*/ 0 h 483577"/>
              <a:gd name="connsiteX2" fmla="*/ 2716823 w 2716823"/>
              <a:gd name="connsiteY2" fmla="*/ 483577 h 483577"/>
              <a:gd name="connsiteX3" fmla="*/ 217610 w 2716823"/>
              <a:gd name="connsiteY3" fmla="*/ 483577 h 483577"/>
            </a:gdLst>
            <a:ahLst/>
            <a:cxnLst>
              <a:cxn ang="0">
                <a:pos x="connsiteX0" y="connsiteY0"/>
              </a:cxn>
              <a:cxn ang="0">
                <a:pos x="connsiteX1" y="connsiteY1"/>
              </a:cxn>
              <a:cxn ang="0">
                <a:pos x="connsiteX2" y="connsiteY2"/>
              </a:cxn>
              <a:cxn ang="0">
                <a:pos x="connsiteX3" y="connsiteY3"/>
              </a:cxn>
            </a:cxnLst>
            <a:rect l="l" t="t" r="r" b="b"/>
            <a:pathLst>
              <a:path w="2716823" h="483577">
                <a:moveTo>
                  <a:pt x="0" y="0"/>
                </a:moveTo>
                <a:lnTo>
                  <a:pt x="2499213" y="0"/>
                </a:lnTo>
                <a:lnTo>
                  <a:pt x="2716823" y="483577"/>
                </a:lnTo>
                <a:lnTo>
                  <a:pt x="217610" y="48357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smtClean="0">
                <a:solidFill>
                  <a:srgbClr val="FEFFFF"/>
                </a:solidFill>
                <a:cs typeface="+mn-ea"/>
                <a:sym typeface="+mn-lt"/>
              </a:rPr>
              <a:t>在你的脑子里，确定如何实施这项工作</a:t>
            </a:r>
            <a:endParaRPr lang="zh-CN" altLang="en-US" sz="1600" dirty="0">
              <a:solidFill>
                <a:srgbClr val="FEFFFF"/>
              </a:solidFill>
              <a:cs typeface="+mn-ea"/>
              <a:sym typeface="+mn-lt"/>
            </a:endParaRPr>
          </a:p>
        </p:txBody>
      </p:sp>
      <p:sp>
        <p:nvSpPr>
          <p:cNvPr id="18" name="MH_Other_9"/>
          <p:cNvSpPr/>
          <p:nvPr>
            <p:custDataLst>
              <p:tags r:id="rId14"/>
            </p:custDataLst>
          </p:nvPr>
        </p:nvSpPr>
        <p:spPr>
          <a:xfrm>
            <a:off x="5241090" y="3553832"/>
            <a:ext cx="378211" cy="378211"/>
          </a:xfrm>
          <a:prstGeom prst="ellipse">
            <a:avLst/>
          </a:prstGeom>
          <a:solidFill>
            <a:schemeClr val="accent1">
              <a:lumMod val="60000"/>
              <a:lumOff val="4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rgbClr val="FEFFFF"/>
                </a:solidFill>
                <a:cs typeface="+mn-ea"/>
                <a:sym typeface="+mn-lt"/>
              </a:rPr>
              <a:t>C</a:t>
            </a:r>
            <a:endParaRPr lang="zh-CN" altLang="en-US" dirty="0">
              <a:solidFill>
                <a:srgbClr val="FEFFFF"/>
              </a:solidFill>
              <a:cs typeface="+mn-ea"/>
              <a:sym typeface="+mn-lt"/>
            </a:endParaRPr>
          </a:p>
        </p:txBody>
      </p:sp>
      <p:sp>
        <p:nvSpPr>
          <p:cNvPr id="19" name="MH_Other_10"/>
          <p:cNvSpPr/>
          <p:nvPr>
            <p:custDataLst>
              <p:tags r:id="rId15"/>
            </p:custDataLst>
          </p:nvPr>
        </p:nvSpPr>
        <p:spPr>
          <a:xfrm flipH="1">
            <a:off x="6177749" y="3553831"/>
            <a:ext cx="837176" cy="748534"/>
          </a:xfrm>
          <a:custGeom>
            <a:avLst/>
            <a:gdLst>
              <a:gd name="connsiteX0" fmla="*/ 591910 w 934182"/>
              <a:gd name="connsiteY0" fmla="*/ 0 h 835268"/>
              <a:gd name="connsiteX1" fmla="*/ 934182 w 934182"/>
              <a:gd name="connsiteY1" fmla="*/ 0 h 835268"/>
              <a:gd name="connsiteX2" fmla="*/ 934182 w 934182"/>
              <a:gd name="connsiteY2" fmla="*/ 208034 h 835268"/>
              <a:gd name="connsiteX3" fmla="*/ 306948 w 934182"/>
              <a:gd name="connsiteY3" fmla="*/ 835268 h 835268"/>
              <a:gd name="connsiteX4" fmla="*/ 0 w 934182"/>
              <a:gd name="connsiteY4" fmla="*/ 835268 h 835268"/>
              <a:gd name="connsiteX5" fmla="*/ 0 w 934182"/>
              <a:gd name="connsiteY5" fmla="*/ 492996 h 835268"/>
              <a:gd name="connsiteX6" fmla="*/ 306948 w 934182"/>
              <a:gd name="connsiteY6" fmla="*/ 492996 h 835268"/>
              <a:gd name="connsiteX7" fmla="*/ 591910 w 934182"/>
              <a:gd name="connsiteY7" fmla="*/ 208034 h 835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34182" h="835268">
                <a:moveTo>
                  <a:pt x="591910" y="0"/>
                </a:moveTo>
                <a:lnTo>
                  <a:pt x="934182" y="0"/>
                </a:lnTo>
                <a:lnTo>
                  <a:pt x="934182" y="208034"/>
                </a:lnTo>
                <a:cubicBezTo>
                  <a:pt x="934182" y="554446"/>
                  <a:pt x="653360" y="835268"/>
                  <a:pt x="306948" y="835268"/>
                </a:cubicBezTo>
                <a:lnTo>
                  <a:pt x="0" y="835268"/>
                </a:lnTo>
                <a:lnTo>
                  <a:pt x="0" y="492996"/>
                </a:lnTo>
                <a:lnTo>
                  <a:pt x="306948" y="492996"/>
                </a:lnTo>
                <a:cubicBezTo>
                  <a:pt x="464328" y="492996"/>
                  <a:pt x="591910" y="365414"/>
                  <a:pt x="591910" y="208034"/>
                </a:cubicBezTo>
                <a:close/>
              </a:path>
            </a:pathLst>
          </a:cu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0" name="MH_Other_11"/>
          <p:cNvSpPr/>
          <p:nvPr>
            <p:custDataLst>
              <p:tags r:id="rId16"/>
            </p:custDataLst>
          </p:nvPr>
        </p:nvSpPr>
        <p:spPr>
          <a:xfrm flipH="1">
            <a:off x="9049756" y="3869006"/>
            <a:ext cx="297444" cy="433362"/>
          </a:xfrm>
          <a:custGeom>
            <a:avLst/>
            <a:gdLst>
              <a:gd name="connsiteX0" fmla="*/ 0 w 331910"/>
              <a:gd name="connsiteY0" fmla="*/ 0 h 483577"/>
              <a:gd name="connsiteX1" fmla="*/ 114300 w 331910"/>
              <a:gd name="connsiteY1" fmla="*/ 0 h 483577"/>
              <a:gd name="connsiteX2" fmla="*/ 331910 w 331910"/>
              <a:gd name="connsiteY2" fmla="*/ 483577 h 483577"/>
              <a:gd name="connsiteX3" fmla="*/ 217610 w 331910"/>
              <a:gd name="connsiteY3" fmla="*/ 483577 h 483577"/>
            </a:gdLst>
            <a:ahLst/>
            <a:cxnLst>
              <a:cxn ang="0">
                <a:pos x="connsiteX0" y="connsiteY0"/>
              </a:cxn>
              <a:cxn ang="0">
                <a:pos x="connsiteX1" y="connsiteY1"/>
              </a:cxn>
              <a:cxn ang="0">
                <a:pos x="connsiteX2" y="connsiteY2"/>
              </a:cxn>
              <a:cxn ang="0">
                <a:pos x="connsiteX3" y="connsiteY3"/>
              </a:cxn>
            </a:cxnLst>
            <a:rect l="l" t="t" r="r" b="b"/>
            <a:pathLst>
              <a:path w="331910" h="483577">
                <a:moveTo>
                  <a:pt x="0" y="0"/>
                </a:moveTo>
                <a:lnTo>
                  <a:pt x="114300" y="0"/>
                </a:lnTo>
                <a:lnTo>
                  <a:pt x="331910" y="483577"/>
                </a:lnTo>
                <a:lnTo>
                  <a:pt x="217610" y="483577"/>
                </a:lnTo>
                <a:close/>
              </a:path>
            </a:pathLst>
          </a:cu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1" name="MH_SubTitle_4"/>
          <p:cNvSpPr/>
          <p:nvPr>
            <p:custDataLst>
              <p:tags r:id="rId17"/>
            </p:custDataLst>
          </p:nvPr>
        </p:nvSpPr>
        <p:spPr>
          <a:xfrm flipH="1">
            <a:off x="6810059" y="3869006"/>
            <a:ext cx="2434707" cy="433362"/>
          </a:xfrm>
          <a:custGeom>
            <a:avLst/>
            <a:gdLst>
              <a:gd name="connsiteX0" fmla="*/ 0 w 2716823"/>
              <a:gd name="connsiteY0" fmla="*/ 0 h 483577"/>
              <a:gd name="connsiteX1" fmla="*/ 2499213 w 2716823"/>
              <a:gd name="connsiteY1" fmla="*/ 0 h 483577"/>
              <a:gd name="connsiteX2" fmla="*/ 2716823 w 2716823"/>
              <a:gd name="connsiteY2" fmla="*/ 483577 h 483577"/>
              <a:gd name="connsiteX3" fmla="*/ 217610 w 2716823"/>
              <a:gd name="connsiteY3" fmla="*/ 483577 h 483577"/>
            </a:gdLst>
            <a:ahLst/>
            <a:cxnLst>
              <a:cxn ang="0">
                <a:pos x="connsiteX0" y="connsiteY0"/>
              </a:cxn>
              <a:cxn ang="0">
                <a:pos x="connsiteX1" y="connsiteY1"/>
              </a:cxn>
              <a:cxn ang="0">
                <a:pos x="connsiteX2" y="connsiteY2"/>
              </a:cxn>
              <a:cxn ang="0">
                <a:pos x="connsiteX3" y="connsiteY3"/>
              </a:cxn>
            </a:cxnLst>
            <a:rect l="l" t="t" r="r" b="b"/>
            <a:pathLst>
              <a:path w="2716823" h="483577">
                <a:moveTo>
                  <a:pt x="0" y="0"/>
                </a:moveTo>
                <a:lnTo>
                  <a:pt x="2499213" y="0"/>
                </a:lnTo>
                <a:lnTo>
                  <a:pt x="2716823" y="483577"/>
                </a:lnTo>
                <a:lnTo>
                  <a:pt x="217610" y="483577"/>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smtClean="0">
                <a:solidFill>
                  <a:srgbClr val="FEFFFF"/>
                </a:solidFill>
                <a:cs typeface="+mn-ea"/>
                <a:sym typeface="+mn-lt"/>
              </a:rPr>
              <a:t>识别此项工作中的风险</a:t>
            </a:r>
            <a:endParaRPr lang="zh-CN" altLang="en-US" sz="1600" dirty="0">
              <a:solidFill>
                <a:srgbClr val="FEFFFF"/>
              </a:solidFill>
              <a:cs typeface="+mn-ea"/>
              <a:sym typeface="+mn-lt"/>
            </a:endParaRPr>
          </a:p>
        </p:txBody>
      </p:sp>
      <p:sp>
        <p:nvSpPr>
          <p:cNvPr id="29" name="MH_Other_12"/>
          <p:cNvSpPr/>
          <p:nvPr>
            <p:custDataLst>
              <p:tags r:id="rId18"/>
            </p:custDataLst>
          </p:nvPr>
        </p:nvSpPr>
        <p:spPr>
          <a:xfrm flipH="1">
            <a:off x="6572701" y="3553832"/>
            <a:ext cx="378211" cy="378211"/>
          </a:xfrm>
          <a:prstGeom prst="ellipse">
            <a:avLst/>
          </a:prstGeom>
          <a:solidFill>
            <a:schemeClr val="accent2">
              <a:lumMod val="60000"/>
              <a:lumOff val="4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rgbClr val="FEFFFF"/>
                </a:solidFill>
                <a:cs typeface="+mn-ea"/>
                <a:sym typeface="+mn-lt"/>
              </a:rPr>
              <a:t>D</a:t>
            </a:r>
            <a:endParaRPr lang="zh-CN" altLang="en-US" dirty="0">
              <a:solidFill>
                <a:srgbClr val="FEFFFF"/>
              </a:solidFill>
              <a:cs typeface="+mn-ea"/>
              <a:sym typeface="+mn-lt"/>
            </a:endParaRPr>
          </a:p>
        </p:txBody>
      </p:sp>
      <p:sp>
        <p:nvSpPr>
          <p:cNvPr id="31" name="MH_Other_13"/>
          <p:cNvSpPr/>
          <p:nvPr>
            <p:custDataLst>
              <p:tags r:id="rId19"/>
            </p:custDataLst>
          </p:nvPr>
        </p:nvSpPr>
        <p:spPr>
          <a:xfrm>
            <a:off x="5177075" y="4826876"/>
            <a:ext cx="837176" cy="748534"/>
          </a:xfrm>
          <a:custGeom>
            <a:avLst/>
            <a:gdLst>
              <a:gd name="connsiteX0" fmla="*/ 591910 w 934182"/>
              <a:gd name="connsiteY0" fmla="*/ 0 h 835268"/>
              <a:gd name="connsiteX1" fmla="*/ 934182 w 934182"/>
              <a:gd name="connsiteY1" fmla="*/ 0 h 835268"/>
              <a:gd name="connsiteX2" fmla="*/ 934182 w 934182"/>
              <a:gd name="connsiteY2" fmla="*/ 208034 h 835268"/>
              <a:gd name="connsiteX3" fmla="*/ 306948 w 934182"/>
              <a:gd name="connsiteY3" fmla="*/ 835268 h 835268"/>
              <a:gd name="connsiteX4" fmla="*/ 0 w 934182"/>
              <a:gd name="connsiteY4" fmla="*/ 835268 h 835268"/>
              <a:gd name="connsiteX5" fmla="*/ 0 w 934182"/>
              <a:gd name="connsiteY5" fmla="*/ 492996 h 835268"/>
              <a:gd name="connsiteX6" fmla="*/ 306948 w 934182"/>
              <a:gd name="connsiteY6" fmla="*/ 492996 h 835268"/>
              <a:gd name="connsiteX7" fmla="*/ 591910 w 934182"/>
              <a:gd name="connsiteY7" fmla="*/ 208034 h 835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34182" h="835268">
                <a:moveTo>
                  <a:pt x="591910" y="0"/>
                </a:moveTo>
                <a:lnTo>
                  <a:pt x="934182" y="0"/>
                </a:lnTo>
                <a:lnTo>
                  <a:pt x="934182" y="208034"/>
                </a:lnTo>
                <a:cubicBezTo>
                  <a:pt x="934182" y="554446"/>
                  <a:pt x="653360" y="835268"/>
                  <a:pt x="306948" y="835268"/>
                </a:cubicBezTo>
                <a:lnTo>
                  <a:pt x="0" y="835268"/>
                </a:lnTo>
                <a:lnTo>
                  <a:pt x="0" y="492996"/>
                </a:lnTo>
                <a:lnTo>
                  <a:pt x="306948" y="492996"/>
                </a:lnTo>
                <a:cubicBezTo>
                  <a:pt x="464328" y="492996"/>
                  <a:pt x="591910" y="365414"/>
                  <a:pt x="591910" y="208034"/>
                </a:cubicBezTo>
                <a:close/>
              </a:path>
            </a:pathLst>
          </a:cu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2" name="MH_Other_14"/>
          <p:cNvSpPr/>
          <p:nvPr>
            <p:custDataLst>
              <p:tags r:id="rId20"/>
            </p:custDataLst>
          </p:nvPr>
        </p:nvSpPr>
        <p:spPr>
          <a:xfrm>
            <a:off x="2844800" y="5142051"/>
            <a:ext cx="297444" cy="433362"/>
          </a:xfrm>
          <a:custGeom>
            <a:avLst/>
            <a:gdLst>
              <a:gd name="connsiteX0" fmla="*/ 0 w 331910"/>
              <a:gd name="connsiteY0" fmla="*/ 0 h 483577"/>
              <a:gd name="connsiteX1" fmla="*/ 114300 w 331910"/>
              <a:gd name="connsiteY1" fmla="*/ 0 h 483577"/>
              <a:gd name="connsiteX2" fmla="*/ 331910 w 331910"/>
              <a:gd name="connsiteY2" fmla="*/ 483577 h 483577"/>
              <a:gd name="connsiteX3" fmla="*/ 217610 w 331910"/>
              <a:gd name="connsiteY3" fmla="*/ 483577 h 483577"/>
            </a:gdLst>
            <a:ahLst/>
            <a:cxnLst>
              <a:cxn ang="0">
                <a:pos x="connsiteX0" y="connsiteY0"/>
              </a:cxn>
              <a:cxn ang="0">
                <a:pos x="connsiteX1" y="connsiteY1"/>
              </a:cxn>
              <a:cxn ang="0">
                <a:pos x="connsiteX2" y="connsiteY2"/>
              </a:cxn>
              <a:cxn ang="0">
                <a:pos x="connsiteX3" y="connsiteY3"/>
              </a:cxn>
            </a:cxnLst>
            <a:rect l="l" t="t" r="r" b="b"/>
            <a:pathLst>
              <a:path w="331910" h="483577">
                <a:moveTo>
                  <a:pt x="0" y="0"/>
                </a:moveTo>
                <a:lnTo>
                  <a:pt x="114300" y="0"/>
                </a:lnTo>
                <a:lnTo>
                  <a:pt x="331910" y="483577"/>
                </a:lnTo>
                <a:lnTo>
                  <a:pt x="217610" y="483577"/>
                </a:lnTo>
                <a:close/>
              </a:path>
            </a:pathLst>
          </a:cu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3" name="MH_SubTitle_5"/>
          <p:cNvSpPr/>
          <p:nvPr>
            <p:custDataLst>
              <p:tags r:id="rId21"/>
            </p:custDataLst>
          </p:nvPr>
        </p:nvSpPr>
        <p:spPr>
          <a:xfrm>
            <a:off x="2947236" y="5142051"/>
            <a:ext cx="2434707" cy="433362"/>
          </a:xfrm>
          <a:custGeom>
            <a:avLst/>
            <a:gdLst>
              <a:gd name="connsiteX0" fmla="*/ 0 w 2716823"/>
              <a:gd name="connsiteY0" fmla="*/ 0 h 483577"/>
              <a:gd name="connsiteX1" fmla="*/ 2499213 w 2716823"/>
              <a:gd name="connsiteY1" fmla="*/ 0 h 483577"/>
              <a:gd name="connsiteX2" fmla="*/ 2716823 w 2716823"/>
              <a:gd name="connsiteY2" fmla="*/ 483577 h 483577"/>
              <a:gd name="connsiteX3" fmla="*/ 217610 w 2716823"/>
              <a:gd name="connsiteY3" fmla="*/ 483577 h 483577"/>
            </a:gdLst>
            <a:ahLst/>
            <a:cxnLst>
              <a:cxn ang="0">
                <a:pos x="connsiteX0" y="connsiteY0"/>
              </a:cxn>
              <a:cxn ang="0">
                <a:pos x="connsiteX1" y="connsiteY1"/>
              </a:cxn>
              <a:cxn ang="0">
                <a:pos x="connsiteX2" y="connsiteY2"/>
              </a:cxn>
              <a:cxn ang="0">
                <a:pos x="connsiteX3" y="connsiteY3"/>
              </a:cxn>
            </a:cxnLst>
            <a:rect l="l" t="t" r="r" b="b"/>
            <a:pathLst>
              <a:path w="2716823" h="483577">
                <a:moveTo>
                  <a:pt x="0" y="0"/>
                </a:moveTo>
                <a:lnTo>
                  <a:pt x="2499213" y="0"/>
                </a:lnTo>
                <a:lnTo>
                  <a:pt x="2716823" y="483577"/>
                </a:lnTo>
                <a:lnTo>
                  <a:pt x="217610" y="48357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smtClean="0">
                <a:solidFill>
                  <a:srgbClr val="FEFFFF"/>
                </a:solidFill>
                <a:cs typeface="+mn-ea"/>
                <a:sym typeface="+mn-lt"/>
              </a:rPr>
              <a:t>问自己如何控制这些风险</a:t>
            </a:r>
            <a:endParaRPr lang="zh-CN" altLang="en-US" sz="1600" dirty="0">
              <a:solidFill>
                <a:srgbClr val="FEFFFF"/>
              </a:solidFill>
              <a:cs typeface="+mn-ea"/>
              <a:sym typeface="+mn-lt"/>
            </a:endParaRPr>
          </a:p>
        </p:txBody>
      </p:sp>
      <p:sp>
        <p:nvSpPr>
          <p:cNvPr id="34" name="MH_Other_15"/>
          <p:cNvSpPr/>
          <p:nvPr>
            <p:custDataLst>
              <p:tags r:id="rId22"/>
            </p:custDataLst>
          </p:nvPr>
        </p:nvSpPr>
        <p:spPr>
          <a:xfrm>
            <a:off x="5241090" y="4826877"/>
            <a:ext cx="378211" cy="378211"/>
          </a:xfrm>
          <a:prstGeom prst="ellipse">
            <a:avLst/>
          </a:prstGeom>
          <a:solidFill>
            <a:schemeClr val="accent1">
              <a:lumMod val="60000"/>
              <a:lumOff val="4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rgbClr val="FEFFFF"/>
                </a:solidFill>
                <a:cs typeface="+mn-ea"/>
                <a:sym typeface="+mn-lt"/>
              </a:rPr>
              <a:t>E</a:t>
            </a:r>
            <a:endParaRPr lang="zh-CN" altLang="en-US" dirty="0">
              <a:solidFill>
                <a:srgbClr val="FEFFFF"/>
              </a:solidFill>
              <a:cs typeface="+mn-ea"/>
              <a:sym typeface="+mn-lt"/>
            </a:endParaRPr>
          </a:p>
        </p:txBody>
      </p:sp>
      <p:sp>
        <p:nvSpPr>
          <p:cNvPr id="35" name="MH_Other_16"/>
          <p:cNvSpPr/>
          <p:nvPr>
            <p:custDataLst>
              <p:tags r:id="rId23"/>
            </p:custDataLst>
          </p:nvPr>
        </p:nvSpPr>
        <p:spPr>
          <a:xfrm flipH="1">
            <a:off x="6177749" y="4826876"/>
            <a:ext cx="837176" cy="748534"/>
          </a:xfrm>
          <a:custGeom>
            <a:avLst/>
            <a:gdLst>
              <a:gd name="connsiteX0" fmla="*/ 591910 w 934182"/>
              <a:gd name="connsiteY0" fmla="*/ 0 h 835268"/>
              <a:gd name="connsiteX1" fmla="*/ 934182 w 934182"/>
              <a:gd name="connsiteY1" fmla="*/ 0 h 835268"/>
              <a:gd name="connsiteX2" fmla="*/ 934182 w 934182"/>
              <a:gd name="connsiteY2" fmla="*/ 208034 h 835268"/>
              <a:gd name="connsiteX3" fmla="*/ 306948 w 934182"/>
              <a:gd name="connsiteY3" fmla="*/ 835268 h 835268"/>
              <a:gd name="connsiteX4" fmla="*/ 0 w 934182"/>
              <a:gd name="connsiteY4" fmla="*/ 835268 h 835268"/>
              <a:gd name="connsiteX5" fmla="*/ 0 w 934182"/>
              <a:gd name="connsiteY5" fmla="*/ 492996 h 835268"/>
              <a:gd name="connsiteX6" fmla="*/ 306948 w 934182"/>
              <a:gd name="connsiteY6" fmla="*/ 492996 h 835268"/>
              <a:gd name="connsiteX7" fmla="*/ 591910 w 934182"/>
              <a:gd name="connsiteY7" fmla="*/ 208034 h 835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34182" h="835268">
                <a:moveTo>
                  <a:pt x="591910" y="0"/>
                </a:moveTo>
                <a:lnTo>
                  <a:pt x="934182" y="0"/>
                </a:lnTo>
                <a:lnTo>
                  <a:pt x="934182" y="208034"/>
                </a:lnTo>
                <a:cubicBezTo>
                  <a:pt x="934182" y="554446"/>
                  <a:pt x="653360" y="835268"/>
                  <a:pt x="306948" y="835268"/>
                </a:cubicBezTo>
                <a:lnTo>
                  <a:pt x="0" y="835268"/>
                </a:lnTo>
                <a:lnTo>
                  <a:pt x="0" y="492996"/>
                </a:lnTo>
                <a:lnTo>
                  <a:pt x="306948" y="492996"/>
                </a:lnTo>
                <a:cubicBezTo>
                  <a:pt x="464328" y="492996"/>
                  <a:pt x="591910" y="365414"/>
                  <a:pt x="591910" y="208034"/>
                </a:cubicBezTo>
                <a:close/>
              </a:path>
            </a:pathLst>
          </a:cu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6" name="MH_Other_17"/>
          <p:cNvSpPr/>
          <p:nvPr>
            <p:custDataLst>
              <p:tags r:id="rId24"/>
            </p:custDataLst>
          </p:nvPr>
        </p:nvSpPr>
        <p:spPr>
          <a:xfrm flipH="1">
            <a:off x="9049756" y="5142051"/>
            <a:ext cx="297444" cy="433362"/>
          </a:xfrm>
          <a:custGeom>
            <a:avLst/>
            <a:gdLst>
              <a:gd name="connsiteX0" fmla="*/ 0 w 331910"/>
              <a:gd name="connsiteY0" fmla="*/ 0 h 483577"/>
              <a:gd name="connsiteX1" fmla="*/ 114300 w 331910"/>
              <a:gd name="connsiteY1" fmla="*/ 0 h 483577"/>
              <a:gd name="connsiteX2" fmla="*/ 331910 w 331910"/>
              <a:gd name="connsiteY2" fmla="*/ 483577 h 483577"/>
              <a:gd name="connsiteX3" fmla="*/ 217610 w 331910"/>
              <a:gd name="connsiteY3" fmla="*/ 483577 h 483577"/>
            </a:gdLst>
            <a:ahLst/>
            <a:cxnLst>
              <a:cxn ang="0">
                <a:pos x="connsiteX0" y="connsiteY0"/>
              </a:cxn>
              <a:cxn ang="0">
                <a:pos x="connsiteX1" y="connsiteY1"/>
              </a:cxn>
              <a:cxn ang="0">
                <a:pos x="connsiteX2" y="connsiteY2"/>
              </a:cxn>
              <a:cxn ang="0">
                <a:pos x="connsiteX3" y="connsiteY3"/>
              </a:cxn>
            </a:cxnLst>
            <a:rect l="l" t="t" r="r" b="b"/>
            <a:pathLst>
              <a:path w="331910" h="483577">
                <a:moveTo>
                  <a:pt x="0" y="0"/>
                </a:moveTo>
                <a:lnTo>
                  <a:pt x="114300" y="0"/>
                </a:lnTo>
                <a:lnTo>
                  <a:pt x="331910" y="483577"/>
                </a:lnTo>
                <a:lnTo>
                  <a:pt x="217610" y="483577"/>
                </a:lnTo>
                <a:close/>
              </a:path>
            </a:pathLst>
          </a:cu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7" name="MH_SubTitle_6"/>
          <p:cNvSpPr/>
          <p:nvPr>
            <p:custDataLst>
              <p:tags r:id="rId25"/>
            </p:custDataLst>
          </p:nvPr>
        </p:nvSpPr>
        <p:spPr>
          <a:xfrm flipH="1">
            <a:off x="6810059" y="5142051"/>
            <a:ext cx="2434707" cy="433362"/>
          </a:xfrm>
          <a:custGeom>
            <a:avLst/>
            <a:gdLst>
              <a:gd name="connsiteX0" fmla="*/ 0 w 2716823"/>
              <a:gd name="connsiteY0" fmla="*/ 0 h 483577"/>
              <a:gd name="connsiteX1" fmla="*/ 2499213 w 2716823"/>
              <a:gd name="connsiteY1" fmla="*/ 0 h 483577"/>
              <a:gd name="connsiteX2" fmla="*/ 2716823 w 2716823"/>
              <a:gd name="connsiteY2" fmla="*/ 483577 h 483577"/>
              <a:gd name="connsiteX3" fmla="*/ 217610 w 2716823"/>
              <a:gd name="connsiteY3" fmla="*/ 483577 h 483577"/>
            </a:gdLst>
            <a:ahLst/>
            <a:cxnLst>
              <a:cxn ang="0">
                <a:pos x="connsiteX0" y="connsiteY0"/>
              </a:cxn>
              <a:cxn ang="0">
                <a:pos x="connsiteX1" y="connsiteY1"/>
              </a:cxn>
              <a:cxn ang="0">
                <a:pos x="connsiteX2" y="connsiteY2"/>
              </a:cxn>
              <a:cxn ang="0">
                <a:pos x="connsiteX3" y="connsiteY3"/>
              </a:cxn>
            </a:cxnLst>
            <a:rect l="l" t="t" r="r" b="b"/>
            <a:pathLst>
              <a:path w="2716823" h="483577">
                <a:moveTo>
                  <a:pt x="0" y="0"/>
                </a:moveTo>
                <a:lnTo>
                  <a:pt x="2499213" y="0"/>
                </a:lnTo>
                <a:lnTo>
                  <a:pt x="2716823" y="483577"/>
                </a:lnTo>
                <a:lnTo>
                  <a:pt x="217610" y="483577"/>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smtClean="0">
                <a:solidFill>
                  <a:srgbClr val="FEFFFF"/>
                </a:solidFill>
                <a:cs typeface="+mn-ea"/>
                <a:sym typeface="+mn-lt"/>
              </a:rPr>
              <a:t>检查采取的安全措施感到满意后，开始工作</a:t>
            </a:r>
            <a:endParaRPr lang="zh-CN" altLang="en-US" sz="1600" dirty="0">
              <a:solidFill>
                <a:srgbClr val="FEFFFF"/>
              </a:solidFill>
              <a:cs typeface="+mn-ea"/>
              <a:sym typeface="+mn-lt"/>
            </a:endParaRPr>
          </a:p>
        </p:txBody>
      </p:sp>
      <p:sp>
        <p:nvSpPr>
          <p:cNvPr id="38" name="MH_Other_18"/>
          <p:cNvSpPr/>
          <p:nvPr>
            <p:custDataLst>
              <p:tags r:id="rId26"/>
            </p:custDataLst>
          </p:nvPr>
        </p:nvSpPr>
        <p:spPr>
          <a:xfrm flipH="1">
            <a:off x="6572701" y="4826877"/>
            <a:ext cx="378211" cy="378211"/>
          </a:xfrm>
          <a:prstGeom prst="ellipse">
            <a:avLst/>
          </a:prstGeom>
          <a:solidFill>
            <a:schemeClr val="accent2">
              <a:lumMod val="60000"/>
              <a:lumOff val="4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rgbClr val="FEFFFF"/>
                </a:solidFill>
                <a:cs typeface="+mn-ea"/>
                <a:sym typeface="+mn-lt"/>
              </a:rPr>
              <a:t>F</a:t>
            </a:r>
            <a:endParaRPr lang="zh-CN" altLang="en-US" dirty="0">
              <a:solidFill>
                <a:srgbClr val="FEFFFF"/>
              </a:solidFill>
              <a:cs typeface="+mn-ea"/>
              <a:sym typeface="+mn-lt"/>
            </a:endParaRPr>
          </a:p>
        </p:txBody>
      </p:sp>
    </p:spTree>
    <p:custDataLst>
      <p:tags r:id="rId1"/>
    </p:custDataLst>
    <p:extLst>
      <p:ext uri="{BB962C8B-B14F-4D97-AF65-F5344CB8AC3E}">
        <p14:creationId xmlns:p14="http://schemas.microsoft.com/office/powerpoint/2010/main" val="12416922"/>
      </p:ext>
    </p:extLst>
  </p:cSld>
  <p:clrMapOvr>
    <a:masterClrMapping/>
  </p:clrMapOvr>
  <mc:AlternateContent xmlns:mc="http://schemas.openxmlformats.org/markup-compatibility/2006" xmlns:p14="http://schemas.microsoft.com/office/powerpoint/2010/main">
    <mc:Choice Requires="p14">
      <p:transition spd="slow" p14:dur="1500" advTm="5000">
        <p:random/>
      </p:transition>
    </mc:Choice>
    <mc:Fallback xmlns="">
      <p:transition spd="slow"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1000"/>
                                        <p:tgtEl>
                                          <p:spTgt spid="22"/>
                                        </p:tgtEl>
                                      </p:cBhvr>
                                    </p:animEffect>
                                    <p:anim calcmode="lin" valueType="num">
                                      <p:cBhvr>
                                        <p:cTn id="8" dur="1000" fill="hold"/>
                                        <p:tgtEl>
                                          <p:spTgt spid="22"/>
                                        </p:tgtEl>
                                        <p:attrNameLst>
                                          <p:attrName>ppt_x</p:attrName>
                                        </p:attrNameLst>
                                      </p:cBhvr>
                                      <p:tavLst>
                                        <p:tav tm="0">
                                          <p:val>
                                            <p:strVal val="#ppt_x"/>
                                          </p:val>
                                        </p:tav>
                                        <p:tav tm="100000">
                                          <p:val>
                                            <p:strVal val="#ppt_x"/>
                                          </p:val>
                                        </p:tav>
                                      </p:tavLst>
                                    </p:anim>
                                    <p:anim calcmode="lin" valueType="num">
                                      <p:cBhvr>
                                        <p:cTn id="9" dur="1000" fill="hold"/>
                                        <p:tgtEl>
                                          <p:spTgt spid="2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0"/>
                                        <p:tgtEl>
                                          <p:spTgt spid="10"/>
                                        </p:tgtEl>
                                      </p:cBhvr>
                                    </p:animEffect>
                                    <p:anim calcmode="lin" valueType="num">
                                      <p:cBhvr>
                                        <p:cTn id="13" dur="1000" fill="hold"/>
                                        <p:tgtEl>
                                          <p:spTgt spid="10"/>
                                        </p:tgtEl>
                                        <p:attrNameLst>
                                          <p:attrName>ppt_x</p:attrName>
                                        </p:attrNameLst>
                                      </p:cBhvr>
                                      <p:tavLst>
                                        <p:tav tm="0">
                                          <p:val>
                                            <p:strVal val="#ppt_x"/>
                                          </p:val>
                                        </p:tav>
                                        <p:tav tm="100000">
                                          <p:val>
                                            <p:strVal val="#ppt_x"/>
                                          </p:val>
                                        </p:tav>
                                      </p:tavLst>
                                    </p:anim>
                                    <p:anim calcmode="lin" valueType="num">
                                      <p:cBhvr>
                                        <p:cTn id="14" dur="1000" fill="hold"/>
                                        <p:tgtEl>
                                          <p:spTgt spid="10"/>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1000"/>
                                        <p:tgtEl>
                                          <p:spTgt spid="9"/>
                                        </p:tgtEl>
                                      </p:cBhvr>
                                    </p:animEffect>
                                    <p:anim calcmode="lin" valueType="num">
                                      <p:cBhvr>
                                        <p:cTn id="18" dur="1000" fill="hold"/>
                                        <p:tgtEl>
                                          <p:spTgt spid="9"/>
                                        </p:tgtEl>
                                        <p:attrNameLst>
                                          <p:attrName>ppt_x</p:attrName>
                                        </p:attrNameLst>
                                      </p:cBhvr>
                                      <p:tavLst>
                                        <p:tav tm="0">
                                          <p:val>
                                            <p:strVal val="#ppt_x"/>
                                          </p:val>
                                        </p:tav>
                                        <p:tav tm="100000">
                                          <p:val>
                                            <p:strVal val="#ppt_x"/>
                                          </p:val>
                                        </p:tav>
                                      </p:tavLst>
                                    </p:anim>
                                    <p:anim calcmode="lin" valueType="num">
                                      <p:cBhvr>
                                        <p:cTn id="19" dur="1000" fill="hold"/>
                                        <p:tgtEl>
                                          <p:spTgt spid="9"/>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1000"/>
                                        <p:tgtEl>
                                          <p:spTgt spid="11"/>
                                        </p:tgtEl>
                                      </p:cBhvr>
                                    </p:animEffect>
                                    <p:anim calcmode="lin" valueType="num">
                                      <p:cBhvr>
                                        <p:cTn id="23" dur="1000" fill="hold"/>
                                        <p:tgtEl>
                                          <p:spTgt spid="11"/>
                                        </p:tgtEl>
                                        <p:attrNameLst>
                                          <p:attrName>ppt_x</p:attrName>
                                        </p:attrNameLst>
                                      </p:cBhvr>
                                      <p:tavLst>
                                        <p:tav tm="0">
                                          <p:val>
                                            <p:strVal val="#ppt_x"/>
                                          </p:val>
                                        </p:tav>
                                        <p:tav tm="100000">
                                          <p:val>
                                            <p:strVal val="#ppt_x"/>
                                          </p:val>
                                        </p:tav>
                                      </p:tavLst>
                                    </p:anim>
                                    <p:anim calcmode="lin" valueType="num">
                                      <p:cBhvr>
                                        <p:cTn id="24" dur="1000" fill="hold"/>
                                        <p:tgtEl>
                                          <p:spTgt spid="11"/>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fade">
                                      <p:cBhvr>
                                        <p:cTn id="27" dur="1000"/>
                                        <p:tgtEl>
                                          <p:spTgt spid="25"/>
                                        </p:tgtEl>
                                      </p:cBhvr>
                                    </p:animEffect>
                                    <p:anim calcmode="lin" valueType="num">
                                      <p:cBhvr>
                                        <p:cTn id="28" dur="1000" fill="hold"/>
                                        <p:tgtEl>
                                          <p:spTgt spid="25"/>
                                        </p:tgtEl>
                                        <p:attrNameLst>
                                          <p:attrName>ppt_x</p:attrName>
                                        </p:attrNameLst>
                                      </p:cBhvr>
                                      <p:tavLst>
                                        <p:tav tm="0">
                                          <p:val>
                                            <p:strVal val="#ppt_x"/>
                                          </p:val>
                                        </p:tav>
                                        <p:tav tm="100000">
                                          <p:val>
                                            <p:strVal val="#ppt_x"/>
                                          </p:val>
                                        </p:tav>
                                      </p:tavLst>
                                    </p:anim>
                                    <p:anim calcmode="lin" valueType="num">
                                      <p:cBhvr>
                                        <p:cTn id="29" dur="1000" fill="hold"/>
                                        <p:tgtEl>
                                          <p:spTgt spid="25"/>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26"/>
                                        </p:tgtEl>
                                        <p:attrNameLst>
                                          <p:attrName>style.visibility</p:attrName>
                                        </p:attrNameLst>
                                      </p:cBhvr>
                                      <p:to>
                                        <p:strVal val="visible"/>
                                      </p:to>
                                    </p:set>
                                    <p:animEffect transition="in" filter="fade">
                                      <p:cBhvr>
                                        <p:cTn id="32" dur="1000"/>
                                        <p:tgtEl>
                                          <p:spTgt spid="26"/>
                                        </p:tgtEl>
                                      </p:cBhvr>
                                    </p:animEffect>
                                    <p:anim calcmode="lin" valueType="num">
                                      <p:cBhvr>
                                        <p:cTn id="33" dur="1000" fill="hold"/>
                                        <p:tgtEl>
                                          <p:spTgt spid="26"/>
                                        </p:tgtEl>
                                        <p:attrNameLst>
                                          <p:attrName>ppt_x</p:attrName>
                                        </p:attrNameLst>
                                      </p:cBhvr>
                                      <p:tavLst>
                                        <p:tav tm="0">
                                          <p:val>
                                            <p:strVal val="#ppt_x"/>
                                          </p:val>
                                        </p:tav>
                                        <p:tav tm="100000">
                                          <p:val>
                                            <p:strVal val="#ppt_x"/>
                                          </p:val>
                                        </p:tav>
                                      </p:tavLst>
                                    </p:anim>
                                    <p:anim calcmode="lin" valueType="num">
                                      <p:cBhvr>
                                        <p:cTn id="34" dur="1000" fill="hold"/>
                                        <p:tgtEl>
                                          <p:spTgt spid="26"/>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fade">
                                      <p:cBhvr>
                                        <p:cTn id="37" dur="1000"/>
                                        <p:tgtEl>
                                          <p:spTgt spid="27"/>
                                        </p:tgtEl>
                                      </p:cBhvr>
                                    </p:animEffect>
                                    <p:anim calcmode="lin" valueType="num">
                                      <p:cBhvr>
                                        <p:cTn id="38" dur="1000" fill="hold"/>
                                        <p:tgtEl>
                                          <p:spTgt spid="27"/>
                                        </p:tgtEl>
                                        <p:attrNameLst>
                                          <p:attrName>ppt_x</p:attrName>
                                        </p:attrNameLst>
                                      </p:cBhvr>
                                      <p:tavLst>
                                        <p:tav tm="0">
                                          <p:val>
                                            <p:strVal val="#ppt_x"/>
                                          </p:val>
                                        </p:tav>
                                        <p:tav tm="100000">
                                          <p:val>
                                            <p:strVal val="#ppt_x"/>
                                          </p:val>
                                        </p:tav>
                                      </p:tavLst>
                                    </p:anim>
                                    <p:anim calcmode="lin" valueType="num">
                                      <p:cBhvr>
                                        <p:cTn id="39" dur="1000" fill="hold"/>
                                        <p:tgtEl>
                                          <p:spTgt spid="27"/>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28"/>
                                        </p:tgtEl>
                                        <p:attrNameLst>
                                          <p:attrName>style.visibility</p:attrName>
                                        </p:attrNameLst>
                                      </p:cBhvr>
                                      <p:to>
                                        <p:strVal val="visible"/>
                                      </p:to>
                                    </p:set>
                                    <p:animEffect transition="in" filter="fade">
                                      <p:cBhvr>
                                        <p:cTn id="42" dur="1000"/>
                                        <p:tgtEl>
                                          <p:spTgt spid="28"/>
                                        </p:tgtEl>
                                      </p:cBhvr>
                                    </p:animEffect>
                                    <p:anim calcmode="lin" valueType="num">
                                      <p:cBhvr>
                                        <p:cTn id="43" dur="1000" fill="hold"/>
                                        <p:tgtEl>
                                          <p:spTgt spid="28"/>
                                        </p:tgtEl>
                                        <p:attrNameLst>
                                          <p:attrName>ppt_x</p:attrName>
                                        </p:attrNameLst>
                                      </p:cBhvr>
                                      <p:tavLst>
                                        <p:tav tm="0">
                                          <p:val>
                                            <p:strVal val="#ppt_x"/>
                                          </p:val>
                                        </p:tav>
                                        <p:tav tm="100000">
                                          <p:val>
                                            <p:strVal val="#ppt_x"/>
                                          </p:val>
                                        </p:tav>
                                      </p:tavLst>
                                    </p:anim>
                                    <p:anim calcmode="lin" valueType="num">
                                      <p:cBhvr>
                                        <p:cTn id="44" dur="1000" fill="hold"/>
                                        <p:tgtEl>
                                          <p:spTgt spid="28"/>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15"/>
                                        </p:tgtEl>
                                        <p:attrNameLst>
                                          <p:attrName>style.visibility</p:attrName>
                                        </p:attrNameLst>
                                      </p:cBhvr>
                                      <p:to>
                                        <p:strVal val="visible"/>
                                      </p:to>
                                    </p:set>
                                    <p:animEffect transition="in" filter="fade">
                                      <p:cBhvr>
                                        <p:cTn id="47" dur="1000"/>
                                        <p:tgtEl>
                                          <p:spTgt spid="15"/>
                                        </p:tgtEl>
                                      </p:cBhvr>
                                    </p:animEffect>
                                    <p:anim calcmode="lin" valueType="num">
                                      <p:cBhvr>
                                        <p:cTn id="48" dur="1000" fill="hold"/>
                                        <p:tgtEl>
                                          <p:spTgt spid="15"/>
                                        </p:tgtEl>
                                        <p:attrNameLst>
                                          <p:attrName>ppt_x</p:attrName>
                                        </p:attrNameLst>
                                      </p:cBhvr>
                                      <p:tavLst>
                                        <p:tav tm="0">
                                          <p:val>
                                            <p:strVal val="#ppt_x"/>
                                          </p:val>
                                        </p:tav>
                                        <p:tav tm="100000">
                                          <p:val>
                                            <p:strVal val="#ppt_x"/>
                                          </p:val>
                                        </p:tav>
                                      </p:tavLst>
                                    </p:anim>
                                    <p:anim calcmode="lin" valueType="num">
                                      <p:cBhvr>
                                        <p:cTn id="49" dur="1000" fill="hold"/>
                                        <p:tgtEl>
                                          <p:spTgt spid="15"/>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16"/>
                                        </p:tgtEl>
                                        <p:attrNameLst>
                                          <p:attrName>style.visibility</p:attrName>
                                        </p:attrNameLst>
                                      </p:cBhvr>
                                      <p:to>
                                        <p:strVal val="visible"/>
                                      </p:to>
                                    </p:set>
                                    <p:animEffect transition="in" filter="fade">
                                      <p:cBhvr>
                                        <p:cTn id="52" dur="1000"/>
                                        <p:tgtEl>
                                          <p:spTgt spid="16"/>
                                        </p:tgtEl>
                                      </p:cBhvr>
                                    </p:animEffect>
                                    <p:anim calcmode="lin" valueType="num">
                                      <p:cBhvr>
                                        <p:cTn id="53" dur="1000" fill="hold"/>
                                        <p:tgtEl>
                                          <p:spTgt spid="16"/>
                                        </p:tgtEl>
                                        <p:attrNameLst>
                                          <p:attrName>ppt_x</p:attrName>
                                        </p:attrNameLst>
                                      </p:cBhvr>
                                      <p:tavLst>
                                        <p:tav tm="0">
                                          <p:val>
                                            <p:strVal val="#ppt_x"/>
                                          </p:val>
                                        </p:tav>
                                        <p:tav tm="100000">
                                          <p:val>
                                            <p:strVal val="#ppt_x"/>
                                          </p:val>
                                        </p:tav>
                                      </p:tavLst>
                                    </p:anim>
                                    <p:anim calcmode="lin" valueType="num">
                                      <p:cBhvr>
                                        <p:cTn id="54" dur="1000" fill="hold"/>
                                        <p:tgtEl>
                                          <p:spTgt spid="16"/>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17"/>
                                        </p:tgtEl>
                                        <p:attrNameLst>
                                          <p:attrName>style.visibility</p:attrName>
                                        </p:attrNameLst>
                                      </p:cBhvr>
                                      <p:to>
                                        <p:strVal val="visible"/>
                                      </p:to>
                                    </p:set>
                                    <p:animEffect transition="in" filter="fade">
                                      <p:cBhvr>
                                        <p:cTn id="57" dur="1000"/>
                                        <p:tgtEl>
                                          <p:spTgt spid="17"/>
                                        </p:tgtEl>
                                      </p:cBhvr>
                                    </p:animEffect>
                                    <p:anim calcmode="lin" valueType="num">
                                      <p:cBhvr>
                                        <p:cTn id="58" dur="1000" fill="hold"/>
                                        <p:tgtEl>
                                          <p:spTgt spid="17"/>
                                        </p:tgtEl>
                                        <p:attrNameLst>
                                          <p:attrName>ppt_x</p:attrName>
                                        </p:attrNameLst>
                                      </p:cBhvr>
                                      <p:tavLst>
                                        <p:tav tm="0">
                                          <p:val>
                                            <p:strVal val="#ppt_x"/>
                                          </p:val>
                                        </p:tav>
                                        <p:tav tm="100000">
                                          <p:val>
                                            <p:strVal val="#ppt_x"/>
                                          </p:val>
                                        </p:tav>
                                      </p:tavLst>
                                    </p:anim>
                                    <p:anim calcmode="lin" valueType="num">
                                      <p:cBhvr>
                                        <p:cTn id="59" dur="1000" fill="hold"/>
                                        <p:tgtEl>
                                          <p:spTgt spid="17"/>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18"/>
                                        </p:tgtEl>
                                        <p:attrNameLst>
                                          <p:attrName>style.visibility</p:attrName>
                                        </p:attrNameLst>
                                      </p:cBhvr>
                                      <p:to>
                                        <p:strVal val="visible"/>
                                      </p:to>
                                    </p:set>
                                    <p:animEffect transition="in" filter="fade">
                                      <p:cBhvr>
                                        <p:cTn id="62" dur="1000"/>
                                        <p:tgtEl>
                                          <p:spTgt spid="18"/>
                                        </p:tgtEl>
                                      </p:cBhvr>
                                    </p:animEffect>
                                    <p:anim calcmode="lin" valueType="num">
                                      <p:cBhvr>
                                        <p:cTn id="63" dur="1000" fill="hold"/>
                                        <p:tgtEl>
                                          <p:spTgt spid="18"/>
                                        </p:tgtEl>
                                        <p:attrNameLst>
                                          <p:attrName>ppt_x</p:attrName>
                                        </p:attrNameLst>
                                      </p:cBhvr>
                                      <p:tavLst>
                                        <p:tav tm="0">
                                          <p:val>
                                            <p:strVal val="#ppt_x"/>
                                          </p:val>
                                        </p:tav>
                                        <p:tav tm="100000">
                                          <p:val>
                                            <p:strVal val="#ppt_x"/>
                                          </p:val>
                                        </p:tav>
                                      </p:tavLst>
                                    </p:anim>
                                    <p:anim calcmode="lin" valueType="num">
                                      <p:cBhvr>
                                        <p:cTn id="64" dur="1000" fill="hold"/>
                                        <p:tgtEl>
                                          <p:spTgt spid="18"/>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19"/>
                                        </p:tgtEl>
                                        <p:attrNameLst>
                                          <p:attrName>style.visibility</p:attrName>
                                        </p:attrNameLst>
                                      </p:cBhvr>
                                      <p:to>
                                        <p:strVal val="visible"/>
                                      </p:to>
                                    </p:set>
                                    <p:animEffect transition="in" filter="fade">
                                      <p:cBhvr>
                                        <p:cTn id="67" dur="1000"/>
                                        <p:tgtEl>
                                          <p:spTgt spid="19"/>
                                        </p:tgtEl>
                                      </p:cBhvr>
                                    </p:animEffect>
                                    <p:anim calcmode="lin" valueType="num">
                                      <p:cBhvr>
                                        <p:cTn id="68" dur="1000" fill="hold"/>
                                        <p:tgtEl>
                                          <p:spTgt spid="19"/>
                                        </p:tgtEl>
                                        <p:attrNameLst>
                                          <p:attrName>ppt_x</p:attrName>
                                        </p:attrNameLst>
                                      </p:cBhvr>
                                      <p:tavLst>
                                        <p:tav tm="0">
                                          <p:val>
                                            <p:strVal val="#ppt_x"/>
                                          </p:val>
                                        </p:tav>
                                        <p:tav tm="100000">
                                          <p:val>
                                            <p:strVal val="#ppt_x"/>
                                          </p:val>
                                        </p:tav>
                                      </p:tavLst>
                                    </p:anim>
                                    <p:anim calcmode="lin" valueType="num">
                                      <p:cBhvr>
                                        <p:cTn id="69" dur="1000" fill="hold"/>
                                        <p:tgtEl>
                                          <p:spTgt spid="19"/>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20"/>
                                        </p:tgtEl>
                                        <p:attrNameLst>
                                          <p:attrName>style.visibility</p:attrName>
                                        </p:attrNameLst>
                                      </p:cBhvr>
                                      <p:to>
                                        <p:strVal val="visible"/>
                                      </p:to>
                                    </p:set>
                                    <p:animEffect transition="in" filter="fade">
                                      <p:cBhvr>
                                        <p:cTn id="72" dur="1000"/>
                                        <p:tgtEl>
                                          <p:spTgt spid="20"/>
                                        </p:tgtEl>
                                      </p:cBhvr>
                                    </p:animEffect>
                                    <p:anim calcmode="lin" valueType="num">
                                      <p:cBhvr>
                                        <p:cTn id="73" dur="1000" fill="hold"/>
                                        <p:tgtEl>
                                          <p:spTgt spid="20"/>
                                        </p:tgtEl>
                                        <p:attrNameLst>
                                          <p:attrName>ppt_x</p:attrName>
                                        </p:attrNameLst>
                                      </p:cBhvr>
                                      <p:tavLst>
                                        <p:tav tm="0">
                                          <p:val>
                                            <p:strVal val="#ppt_x"/>
                                          </p:val>
                                        </p:tav>
                                        <p:tav tm="100000">
                                          <p:val>
                                            <p:strVal val="#ppt_x"/>
                                          </p:val>
                                        </p:tav>
                                      </p:tavLst>
                                    </p:anim>
                                    <p:anim calcmode="lin" valueType="num">
                                      <p:cBhvr>
                                        <p:cTn id="74" dur="1000" fill="hold"/>
                                        <p:tgtEl>
                                          <p:spTgt spid="20"/>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0"/>
                                  </p:stCondLst>
                                  <p:childTnLst>
                                    <p:set>
                                      <p:cBhvr>
                                        <p:cTn id="76" dur="1" fill="hold">
                                          <p:stCondLst>
                                            <p:cond delay="0"/>
                                          </p:stCondLst>
                                        </p:cTn>
                                        <p:tgtEl>
                                          <p:spTgt spid="21"/>
                                        </p:tgtEl>
                                        <p:attrNameLst>
                                          <p:attrName>style.visibility</p:attrName>
                                        </p:attrNameLst>
                                      </p:cBhvr>
                                      <p:to>
                                        <p:strVal val="visible"/>
                                      </p:to>
                                    </p:set>
                                    <p:animEffect transition="in" filter="fade">
                                      <p:cBhvr>
                                        <p:cTn id="77" dur="1000"/>
                                        <p:tgtEl>
                                          <p:spTgt spid="21"/>
                                        </p:tgtEl>
                                      </p:cBhvr>
                                    </p:animEffect>
                                    <p:anim calcmode="lin" valueType="num">
                                      <p:cBhvr>
                                        <p:cTn id="78" dur="1000" fill="hold"/>
                                        <p:tgtEl>
                                          <p:spTgt spid="21"/>
                                        </p:tgtEl>
                                        <p:attrNameLst>
                                          <p:attrName>ppt_x</p:attrName>
                                        </p:attrNameLst>
                                      </p:cBhvr>
                                      <p:tavLst>
                                        <p:tav tm="0">
                                          <p:val>
                                            <p:strVal val="#ppt_x"/>
                                          </p:val>
                                        </p:tav>
                                        <p:tav tm="100000">
                                          <p:val>
                                            <p:strVal val="#ppt_x"/>
                                          </p:val>
                                        </p:tav>
                                      </p:tavLst>
                                    </p:anim>
                                    <p:anim calcmode="lin" valueType="num">
                                      <p:cBhvr>
                                        <p:cTn id="79" dur="1000" fill="hold"/>
                                        <p:tgtEl>
                                          <p:spTgt spid="21"/>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0"/>
                                  </p:stCondLst>
                                  <p:childTnLst>
                                    <p:set>
                                      <p:cBhvr>
                                        <p:cTn id="81" dur="1" fill="hold">
                                          <p:stCondLst>
                                            <p:cond delay="0"/>
                                          </p:stCondLst>
                                        </p:cTn>
                                        <p:tgtEl>
                                          <p:spTgt spid="29"/>
                                        </p:tgtEl>
                                        <p:attrNameLst>
                                          <p:attrName>style.visibility</p:attrName>
                                        </p:attrNameLst>
                                      </p:cBhvr>
                                      <p:to>
                                        <p:strVal val="visible"/>
                                      </p:to>
                                    </p:set>
                                    <p:animEffect transition="in" filter="fade">
                                      <p:cBhvr>
                                        <p:cTn id="82" dur="1000"/>
                                        <p:tgtEl>
                                          <p:spTgt spid="29"/>
                                        </p:tgtEl>
                                      </p:cBhvr>
                                    </p:animEffect>
                                    <p:anim calcmode="lin" valueType="num">
                                      <p:cBhvr>
                                        <p:cTn id="83" dur="1000" fill="hold"/>
                                        <p:tgtEl>
                                          <p:spTgt spid="29"/>
                                        </p:tgtEl>
                                        <p:attrNameLst>
                                          <p:attrName>ppt_x</p:attrName>
                                        </p:attrNameLst>
                                      </p:cBhvr>
                                      <p:tavLst>
                                        <p:tav tm="0">
                                          <p:val>
                                            <p:strVal val="#ppt_x"/>
                                          </p:val>
                                        </p:tav>
                                        <p:tav tm="100000">
                                          <p:val>
                                            <p:strVal val="#ppt_x"/>
                                          </p:val>
                                        </p:tav>
                                      </p:tavLst>
                                    </p:anim>
                                    <p:anim calcmode="lin" valueType="num">
                                      <p:cBhvr>
                                        <p:cTn id="84" dur="1000" fill="hold"/>
                                        <p:tgtEl>
                                          <p:spTgt spid="29"/>
                                        </p:tgtEl>
                                        <p:attrNameLst>
                                          <p:attrName>ppt_y</p:attrName>
                                        </p:attrNameLst>
                                      </p:cBhvr>
                                      <p:tavLst>
                                        <p:tav tm="0">
                                          <p:val>
                                            <p:strVal val="#ppt_y+.1"/>
                                          </p:val>
                                        </p:tav>
                                        <p:tav tm="100000">
                                          <p:val>
                                            <p:strVal val="#ppt_y"/>
                                          </p:val>
                                        </p:tav>
                                      </p:tavLst>
                                    </p:anim>
                                  </p:childTnLst>
                                </p:cTn>
                              </p:par>
                              <p:par>
                                <p:cTn id="85" presetID="42" presetClass="entr" presetSubtype="0" fill="hold" grpId="0" nodeType="withEffect">
                                  <p:stCondLst>
                                    <p:cond delay="0"/>
                                  </p:stCondLst>
                                  <p:childTnLst>
                                    <p:set>
                                      <p:cBhvr>
                                        <p:cTn id="86" dur="1" fill="hold">
                                          <p:stCondLst>
                                            <p:cond delay="0"/>
                                          </p:stCondLst>
                                        </p:cTn>
                                        <p:tgtEl>
                                          <p:spTgt spid="31"/>
                                        </p:tgtEl>
                                        <p:attrNameLst>
                                          <p:attrName>style.visibility</p:attrName>
                                        </p:attrNameLst>
                                      </p:cBhvr>
                                      <p:to>
                                        <p:strVal val="visible"/>
                                      </p:to>
                                    </p:set>
                                    <p:animEffect transition="in" filter="fade">
                                      <p:cBhvr>
                                        <p:cTn id="87" dur="1000"/>
                                        <p:tgtEl>
                                          <p:spTgt spid="31"/>
                                        </p:tgtEl>
                                      </p:cBhvr>
                                    </p:animEffect>
                                    <p:anim calcmode="lin" valueType="num">
                                      <p:cBhvr>
                                        <p:cTn id="88" dur="1000" fill="hold"/>
                                        <p:tgtEl>
                                          <p:spTgt spid="31"/>
                                        </p:tgtEl>
                                        <p:attrNameLst>
                                          <p:attrName>ppt_x</p:attrName>
                                        </p:attrNameLst>
                                      </p:cBhvr>
                                      <p:tavLst>
                                        <p:tav tm="0">
                                          <p:val>
                                            <p:strVal val="#ppt_x"/>
                                          </p:val>
                                        </p:tav>
                                        <p:tav tm="100000">
                                          <p:val>
                                            <p:strVal val="#ppt_x"/>
                                          </p:val>
                                        </p:tav>
                                      </p:tavLst>
                                    </p:anim>
                                    <p:anim calcmode="lin" valueType="num">
                                      <p:cBhvr>
                                        <p:cTn id="89" dur="1000" fill="hold"/>
                                        <p:tgtEl>
                                          <p:spTgt spid="31"/>
                                        </p:tgtEl>
                                        <p:attrNameLst>
                                          <p:attrName>ppt_y</p:attrName>
                                        </p:attrNameLst>
                                      </p:cBhvr>
                                      <p:tavLst>
                                        <p:tav tm="0">
                                          <p:val>
                                            <p:strVal val="#ppt_y+.1"/>
                                          </p:val>
                                        </p:tav>
                                        <p:tav tm="100000">
                                          <p:val>
                                            <p:strVal val="#ppt_y"/>
                                          </p:val>
                                        </p:tav>
                                      </p:tavLst>
                                    </p:anim>
                                  </p:childTnLst>
                                </p:cTn>
                              </p:par>
                              <p:par>
                                <p:cTn id="90" presetID="42" presetClass="entr" presetSubtype="0" fill="hold" grpId="0" nodeType="withEffect">
                                  <p:stCondLst>
                                    <p:cond delay="0"/>
                                  </p:stCondLst>
                                  <p:childTnLst>
                                    <p:set>
                                      <p:cBhvr>
                                        <p:cTn id="91" dur="1" fill="hold">
                                          <p:stCondLst>
                                            <p:cond delay="0"/>
                                          </p:stCondLst>
                                        </p:cTn>
                                        <p:tgtEl>
                                          <p:spTgt spid="32"/>
                                        </p:tgtEl>
                                        <p:attrNameLst>
                                          <p:attrName>style.visibility</p:attrName>
                                        </p:attrNameLst>
                                      </p:cBhvr>
                                      <p:to>
                                        <p:strVal val="visible"/>
                                      </p:to>
                                    </p:set>
                                    <p:animEffect transition="in" filter="fade">
                                      <p:cBhvr>
                                        <p:cTn id="92" dur="1000"/>
                                        <p:tgtEl>
                                          <p:spTgt spid="32"/>
                                        </p:tgtEl>
                                      </p:cBhvr>
                                    </p:animEffect>
                                    <p:anim calcmode="lin" valueType="num">
                                      <p:cBhvr>
                                        <p:cTn id="93" dur="1000" fill="hold"/>
                                        <p:tgtEl>
                                          <p:spTgt spid="32"/>
                                        </p:tgtEl>
                                        <p:attrNameLst>
                                          <p:attrName>ppt_x</p:attrName>
                                        </p:attrNameLst>
                                      </p:cBhvr>
                                      <p:tavLst>
                                        <p:tav tm="0">
                                          <p:val>
                                            <p:strVal val="#ppt_x"/>
                                          </p:val>
                                        </p:tav>
                                        <p:tav tm="100000">
                                          <p:val>
                                            <p:strVal val="#ppt_x"/>
                                          </p:val>
                                        </p:tav>
                                      </p:tavLst>
                                    </p:anim>
                                    <p:anim calcmode="lin" valueType="num">
                                      <p:cBhvr>
                                        <p:cTn id="94" dur="1000" fill="hold"/>
                                        <p:tgtEl>
                                          <p:spTgt spid="32"/>
                                        </p:tgtEl>
                                        <p:attrNameLst>
                                          <p:attrName>ppt_y</p:attrName>
                                        </p:attrNameLst>
                                      </p:cBhvr>
                                      <p:tavLst>
                                        <p:tav tm="0">
                                          <p:val>
                                            <p:strVal val="#ppt_y+.1"/>
                                          </p:val>
                                        </p:tav>
                                        <p:tav tm="100000">
                                          <p:val>
                                            <p:strVal val="#ppt_y"/>
                                          </p:val>
                                        </p:tav>
                                      </p:tavLst>
                                    </p:anim>
                                  </p:childTnLst>
                                </p:cTn>
                              </p:par>
                              <p:par>
                                <p:cTn id="95" presetID="42" presetClass="entr" presetSubtype="0" fill="hold" grpId="0" nodeType="withEffect">
                                  <p:stCondLst>
                                    <p:cond delay="0"/>
                                  </p:stCondLst>
                                  <p:childTnLst>
                                    <p:set>
                                      <p:cBhvr>
                                        <p:cTn id="96" dur="1" fill="hold">
                                          <p:stCondLst>
                                            <p:cond delay="0"/>
                                          </p:stCondLst>
                                        </p:cTn>
                                        <p:tgtEl>
                                          <p:spTgt spid="33"/>
                                        </p:tgtEl>
                                        <p:attrNameLst>
                                          <p:attrName>style.visibility</p:attrName>
                                        </p:attrNameLst>
                                      </p:cBhvr>
                                      <p:to>
                                        <p:strVal val="visible"/>
                                      </p:to>
                                    </p:set>
                                    <p:animEffect transition="in" filter="fade">
                                      <p:cBhvr>
                                        <p:cTn id="97" dur="1000"/>
                                        <p:tgtEl>
                                          <p:spTgt spid="33"/>
                                        </p:tgtEl>
                                      </p:cBhvr>
                                    </p:animEffect>
                                    <p:anim calcmode="lin" valueType="num">
                                      <p:cBhvr>
                                        <p:cTn id="98" dur="1000" fill="hold"/>
                                        <p:tgtEl>
                                          <p:spTgt spid="33"/>
                                        </p:tgtEl>
                                        <p:attrNameLst>
                                          <p:attrName>ppt_x</p:attrName>
                                        </p:attrNameLst>
                                      </p:cBhvr>
                                      <p:tavLst>
                                        <p:tav tm="0">
                                          <p:val>
                                            <p:strVal val="#ppt_x"/>
                                          </p:val>
                                        </p:tav>
                                        <p:tav tm="100000">
                                          <p:val>
                                            <p:strVal val="#ppt_x"/>
                                          </p:val>
                                        </p:tav>
                                      </p:tavLst>
                                    </p:anim>
                                    <p:anim calcmode="lin" valueType="num">
                                      <p:cBhvr>
                                        <p:cTn id="99" dur="1000" fill="hold"/>
                                        <p:tgtEl>
                                          <p:spTgt spid="33"/>
                                        </p:tgtEl>
                                        <p:attrNameLst>
                                          <p:attrName>ppt_y</p:attrName>
                                        </p:attrNameLst>
                                      </p:cBhvr>
                                      <p:tavLst>
                                        <p:tav tm="0">
                                          <p:val>
                                            <p:strVal val="#ppt_y+.1"/>
                                          </p:val>
                                        </p:tav>
                                        <p:tav tm="100000">
                                          <p:val>
                                            <p:strVal val="#ppt_y"/>
                                          </p:val>
                                        </p:tav>
                                      </p:tavLst>
                                    </p:anim>
                                  </p:childTnLst>
                                </p:cTn>
                              </p:par>
                              <p:par>
                                <p:cTn id="100" presetID="42" presetClass="entr" presetSubtype="0" fill="hold" grpId="0" nodeType="withEffect">
                                  <p:stCondLst>
                                    <p:cond delay="0"/>
                                  </p:stCondLst>
                                  <p:childTnLst>
                                    <p:set>
                                      <p:cBhvr>
                                        <p:cTn id="101" dur="1" fill="hold">
                                          <p:stCondLst>
                                            <p:cond delay="0"/>
                                          </p:stCondLst>
                                        </p:cTn>
                                        <p:tgtEl>
                                          <p:spTgt spid="34"/>
                                        </p:tgtEl>
                                        <p:attrNameLst>
                                          <p:attrName>style.visibility</p:attrName>
                                        </p:attrNameLst>
                                      </p:cBhvr>
                                      <p:to>
                                        <p:strVal val="visible"/>
                                      </p:to>
                                    </p:set>
                                    <p:animEffect transition="in" filter="fade">
                                      <p:cBhvr>
                                        <p:cTn id="102" dur="1000"/>
                                        <p:tgtEl>
                                          <p:spTgt spid="34"/>
                                        </p:tgtEl>
                                      </p:cBhvr>
                                    </p:animEffect>
                                    <p:anim calcmode="lin" valueType="num">
                                      <p:cBhvr>
                                        <p:cTn id="103" dur="1000" fill="hold"/>
                                        <p:tgtEl>
                                          <p:spTgt spid="34"/>
                                        </p:tgtEl>
                                        <p:attrNameLst>
                                          <p:attrName>ppt_x</p:attrName>
                                        </p:attrNameLst>
                                      </p:cBhvr>
                                      <p:tavLst>
                                        <p:tav tm="0">
                                          <p:val>
                                            <p:strVal val="#ppt_x"/>
                                          </p:val>
                                        </p:tav>
                                        <p:tav tm="100000">
                                          <p:val>
                                            <p:strVal val="#ppt_x"/>
                                          </p:val>
                                        </p:tav>
                                      </p:tavLst>
                                    </p:anim>
                                    <p:anim calcmode="lin" valueType="num">
                                      <p:cBhvr>
                                        <p:cTn id="104" dur="1000" fill="hold"/>
                                        <p:tgtEl>
                                          <p:spTgt spid="34"/>
                                        </p:tgtEl>
                                        <p:attrNameLst>
                                          <p:attrName>ppt_y</p:attrName>
                                        </p:attrNameLst>
                                      </p:cBhvr>
                                      <p:tavLst>
                                        <p:tav tm="0">
                                          <p:val>
                                            <p:strVal val="#ppt_y+.1"/>
                                          </p:val>
                                        </p:tav>
                                        <p:tav tm="100000">
                                          <p:val>
                                            <p:strVal val="#ppt_y"/>
                                          </p:val>
                                        </p:tav>
                                      </p:tavLst>
                                    </p:anim>
                                  </p:childTnLst>
                                </p:cTn>
                              </p:par>
                              <p:par>
                                <p:cTn id="105" presetID="42" presetClass="entr" presetSubtype="0" fill="hold" grpId="0" nodeType="withEffect">
                                  <p:stCondLst>
                                    <p:cond delay="0"/>
                                  </p:stCondLst>
                                  <p:childTnLst>
                                    <p:set>
                                      <p:cBhvr>
                                        <p:cTn id="106" dur="1" fill="hold">
                                          <p:stCondLst>
                                            <p:cond delay="0"/>
                                          </p:stCondLst>
                                        </p:cTn>
                                        <p:tgtEl>
                                          <p:spTgt spid="35"/>
                                        </p:tgtEl>
                                        <p:attrNameLst>
                                          <p:attrName>style.visibility</p:attrName>
                                        </p:attrNameLst>
                                      </p:cBhvr>
                                      <p:to>
                                        <p:strVal val="visible"/>
                                      </p:to>
                                    </p:set>
                                    <p:animEffect transition="in" filter="fade">
                                      <p:cBhvr>
                                        <p:cTn id="107" dur="1000"/>
                                        <p:tgtEl>
                                          <p:spTgt spid="35"/>
                                        </p:tgtEl>
                                      </p:cBhvr>
                                    </p:animEffect>
                                    <p:anim calcmode="lin" valueType="num">
                                      <p:cBhvr>
                                        <p:cTn id="108" dur="1000" fill="hold"/>
                                        <p:tgtEl>
                                          <p:spTgt spid="35"/>
                                        </p:tgtEl>
                                        <p:attrNameLst>
                                          <p:attrName>ppt_x</p:attrName>
                                        </p:attrNameLst>
                                      </p:cBhvr>
                                      <p:tavLst>
                                        <p:tav tm="0">
                                          <p:val>
                                            <p:strVal val="#ppt_x"/>
                                          </p:val>
                                        </p:tav>
                                        <p:tav tm="100000">
                                          <p:val>
                                            <p:strVal val="#ppt_x"/>
                                          </p:val>
                                        </p:tav>
                                      </p:tavLst>
                                    </p:anim>
                                    <p:anim calcmode="lin" valueType="num">
                                      <p:cBhvr>
                                        <p:cTn id="109" dur="1000" fill="hold"/>
                                        <p:tgtEl>
                                          <p:spTgt spid="35"/>
                                        </p:tgtEl>
                                        <p:attrNameLst>
                                          <p:attrName>ppt_y</p:attrName>
                                        </p:attrNameLst>
                                      </p:cBhvr>
                                      <p:tavLst>
                                        <p:tav tm="0">
                                          <p:val>
                                            <p:strVal val="#ppt_y+.1"/>
                                          </p:val>
                                        </p:tav>
                                        <p:tav tm="100000">
                                          <p:val>
                                            <p:strVal val="#ppt_y"/>
                                          </p:val>
                                        </p:tav>
                                      </p:tavLst>
                                    </p:anim>
                                  </p:childTnLst>
                                </p:cTn>
                              </p:par>
                              <p:par>
                                <p:cTn id="110" presetID="42" presetClass="entr" presetSubtype="0" fill="hold" grpId="0" nodeType="withEffect">
                                  <p:stCondLst>
                                    <p:cond delay="0"/>
                                  </p:stCondLst>
                                  <p:childTnLst>
                                    <p:set>
                                      <p:cBhvr>
                                        <p:cTn id="111" dur="1" fill="hold">
                                          <p:stCondLst>
                                            <p:cond delay="0"/>
                                          </p:stCondLst>
                                        </p:cTn>
                                        <p:tgtEl>
                                          <p:spTgt spid="36"/>
                                        </p:tgtEl>
                                        <p:attrNameLst>
                                          <p:attrName>style.visibility</p:attrName>
                                        </p:attrNameLst>
                                      </p:cBhvr>
                                      <p:to>
                                        <p:strVal val="visible"/>
                                      </p:to>
                                    </p:set>
                                    <p:animEffect transition="in" filter="fade">
                                      <p:cBhvr>
                                        <p:cTn id="112" dur="1000"/>
                                        <p:tgtEl>
                                          <p:spTgt spid="36"/>
                                        </p:tgtEl>
                                      </p:cBhvr>
                                    </p:animEffect>
                                    <p:anim calcmode="lin" valueType="num">
                                      <p:cBhvr>
                                        <p:cTn id="113" dur="1000" fill="hold"/>
                                        <p:tgtEl>
                                          <p:spTgt spid="36"/>
                                        </p:tgtEl>
                                        <p:attrNameLst>
                                          <p:attrName>ppt_x</p:attrName>
                                        </p:attrNameLst>
                                      </p:cBhvr>
                                      <p:tavLst>
                                        <p:tav tm="0">
                                          <p:val>
                                            <p:strVal val="#ppt_x"/>
                                          </p:val>
                                        </p:tav>
                                        <p:tav tm="100000">
                                          <p:val>
                                            <p:strVal val="#ppt_x"/>
                                          </p:val>
                                        </p:tav>
                                      </p:tavLst>
                                    </p:anim>
                                    <p:anim calcmode="lin" valueType="num">
                                      <p:cBhvr>
                                        <p:cTn id="114" dur="1000" fill="hold"/>
                                        <p:tgtEl>
                                          <p:spTgt spid="36"/>
                                        </p:tgtEl>
                                        <p:attrNameLst>
                                          <p:attrName>ppt_y</p:attrName>
                                        </p:attrNameLst>
                                      </p:cBhvr>
                                      <p:tavLst>
                                        <p:tav tm="0">
                                          <p:val>
                                            <p:strVal val="#ppt_y+.1"/>
                                          </p:val>
                                        </p:tav>
                                        <p:tav tm="100000">
                                          <p:val>
                                            <p:strVal val="#ppt_y"/>
                                          </p:val>
                                        </p:tav>
                                      </p:tavLst>
                                    </p:anim>
                                  </p:childTnLst>
                                </p:cTn>
                              </p:par>
                              <p:par>
                                <p:cTn id="115" presetID="42" presetClass="entr" presetSubtype="0" fill="hold" grpId="0" nodeType="withEffect">
                                  <p:stCondLst>
                                    <p:cond delay="0"/>
                                  </p:stCondLst>
                                  <p:childTnLst>
                                    <p:set>
                                      <p:cBhvr>
                                        <p:cTn id="116" dur="1" fill="hold">
                                          <p:stCondLst>
                                            <p:cond delay="0"/>
                                          </p:stCondLst>
                                        </p:cTn>
                                        <p:tgtEl>
                                          <p:spTgt spid="37"/>
                                        </p:tgtEl>
                                        <p:attrNameLst>
                                          <p:attrName>style.visibility</p:attrName>
                                        </p:attrNameLst>
                                      </p:cBhvr>
                                      <p:to>
                                        <p:strVal val="visible"/>
                                      </p:to>
                                    </p:set>
                                    <p:animEffect transition="in" filter="fade">
                                      <p:cBhvr>
                                        <p:cTn id="117" dur="1000"/>
                                        <p:tgtEl>
                                          <p:spTgt spid="37"/>
                                        </p:tgtEl>
                                      </p:cBhvr>
                                    </p:animEffect>
                                    <p:anim calcmode="lin" valueType="num">
                                      <p:cBhvr>
                                        <p:cTn id="118" dur="1000" fill="hold"/>
                                        <p:tgtEl>
                                          <p:spTgt spid="37"/>
                                        </p:tgtEl>
                                        <p:attrNameLst>
                                          <p:attrName>ppt_x</p:attrName>
                                        </p:attrNameLst>
                                      </p:cBhvr>
                                      <p:tavLst>
                                        <p:tav tm="0">
                                          <p:val>
                                            <p:strVal val="#ppt_x"/>
                                          </p:val>
                                        </p:tav>
                                        <p:tav tm="100000">
                                          <p:val>
                                            <p:strVal val="#ppt_x"/>
                                          </p:val>
                                        </p:tav>
                                      </p:tavLst>
                                    </p:anim>
                                    <p:anim calcmode="lin" valueType="num">
                                      <p:cBhvr>
                                        <p:cTn id="119" dur="1000" fill="hold"/>
                                        <p:tgtEl>
                                          <p:spTgt spid="37"/>
                                        </p:tgtEl>
                                        <p:attrNameLst>
                                          <p:attrName>ppt_y</p:attrName>
                                        </p:attrNameLst>
                                      </p:cBhvr>
                                      <p:tavLst>
                                        <p:tav tm="0">
                                          <p:val>
                                            <p:strVal val="#ppt_y+.1"/>
                                          </p:val>
                                        </p:tav>
                                        <p:tav tm="100000">
                                          <p:val>
                                            <p:strVal val="#ppt_y"/>
                                          </p:val>
                                        </p:tav>
                                      </p:tavLst>
                                    </p:anim>
                                  </p:childTnLst>
                                </p:cTn>
                              </p:par>
                              <p:par>
                                <p:cTn id="120" presetID="42" presetClass="entr" presetSubtype="0" fill="hold" grpId="0" nodeType="withEffect">
                                  <p:stCondLst>
                                    <p:cond delay="0"/>
                                  </p:stCondLst>
                                  <p:childTnLst>
                                    <p:set>
                                      <p:cBhvr>
                                        <p:cTn id="121" dur="1" fill="hold">
                                          <p:stCondLst>
                                            <p:cond delay="0"/>
                                          </p:stCondLst>
                                        </p:cTn>
                                        <p:tgtEl>
                                          <p:spTgt spid="38"/>
                                        </p:tgtEl>
                                        <p:attrNameLst>
                                          <p:attrName>style.visibility</p:attrName>
                                        </p:attrNameLst>
                                      </p:cBhvr>
                                      <p:to>
                                        <p:strVal val="visible"/>
                                      </p:to>
                                    </p:set>
                                    <p:animEffect transition="in" filter="fade">
                                      <p:cBhvr>
                                        <p:cTn id="122" dur="1000"/>
                                        <p:tgtEl>
                                          <p:spTgt spid="38"/>
                                        </p:tgtEl>
                                      </p:cBhvr>
                                    </p:animEffect>
                                    <p:anim calcmode="lin" valueType="num">
                                      <p:cBhvr>
                                        <p:cTn id="123" dur="1000" fill="hold"/>
                                        <p:tgtEl>
                                          <p:spTgt spid="38"/>
                                        </p:tgtEl>
                                        <p:attrNameLst>
                                          <p:attrName>ppt_x</p:attrName>
                                        </p:attrNameLst>
                                      </p:cBhvr>
                                      <p:tavLst>
                                        <p:tav tm="0">
                                          <p:val>
                                            <p:strVal val="#ppt_x"/>
                                          </p:val>
                                        </p:tav>
                                        <p:tav tm="100000">
                                          <p:val>
                                            <p:strVal val="#ppt_x"/>
                                          </p:val>
                                        </p:tav>
                                      </p:tavLst>
                                    </p:anim>
                                    <p:anim calcmode="lin" valueType="num">
                                      <p:cBhvr>
                                        <p:cTn id="124" dur="1000" fill="hold"/>
                                        <p:tgtEl>
                                          <p:spTgt spid="3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10" grpId="0" animBg="1"/>
      <p:bldP spid="9" grpId="0" animBg="1"/>
      <p:bldP spid="11" grpId="0" animBg="1"/>
      <p:bldP spid="25" grpId="0" animBg="1"/>
      <p:bldP spid="26" grpId="0" animBg="1"/>
      <p:bldP spid="27" grpId="0" animBg="1"/>
      <p:bldP spid="28" grpId="0" animBg="1"/>
      <p:bldP spid="15" grpId="0" animBg="1"/>
      <p:bldP spid="16" grpId="0" animBg="1"/>
      <p:bldP spid="17" grpId="0" animBg="1"/>
      <p:bldP spid="18" grpId="0" animBg="1"/>
      <p:bldP spid="19" grpId="0" animBg="1"/>
      <p:bldP spid="20" grpId="0" animBg="1"/>
      <p:bldP spid="21" grpId="0" animBg="1"/>
      <p:bldP spid="29" grpId="0" animBg="1"/>
      <p:bldP spid="31" grpId="0" animBg="1"/>
      <p:bldP spid="32" grpId="0" animBg="1"/>
      <p:bldP spid="33" grpId="0" animBg="1"/>
      <p:bldP spid="34" grpId="0" animBg="1"/>
      <p:bldP spid="35" grpId="0" animBg="1"/>
      <p:bldP spid="36" grpId="0" animBg="1"/>
      <p:bldP spid="37" grpId="0" animBg="1"/>
      <p:bldP spid="38"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7"/>
          <p:cNvSpPr>
            <a:spLocks noChangeArrowheads="1"/>
          </p:cNvSpPr>
          <p:nvPr/>
        </p:nvSpPr>
        <p:spPr bwMode="auto">
          <a:xfrm>
            <a:off x="2084123" y="-1510022"/>
            <a:ext cx="2523067" cy="2527300"/>
          </a:xfrm>
          <a:prstGeom prst="ellipse">
            <a:avLst/>
          </a:prstGeom>
          <a:solidFill>
            <a:srgbClr val="229EC7"/>
          </a:soli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5" name="Oval 8"/>
          <p:cNvSpPr>
            <a:spLocks noChangeArrowheads="1"/>
          </p:cNvSpPr>
          <p:nvPr/>
        </p:nvSpPr>
        <p:spPr bwMode="auto">
          <a:xfrm>
            <a:off x="4745731" y="62645"/>
            <a:ext cx="389499" cy="389499"/>
          </a:xfrm>
          <a:prstGeom prst="ellipse">
            <a:avLst/>
          </a:prstGeom>
          <a:solidFill>
            <a:srgbClr val="6EAB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6" name="Oval 9"/>
          <p:cNvSpPr>
            <a:spLocks noChangeArrowheads="1"/>
          </p:cNvSpPr>
          <p:nvPr/>
        </p:nvSpPr>
        <p:spPr bwMode="auto">
          <a:xfrm>
            <a:off x="1409500" y="367105"/>
            <a:ext cx="1701800" cy="1708151"/>
          </a:xfrm>
          <a:prstGeom prst="ellipse">
            <a:avLst/>
          </a:prstGeom>
          <a:solidFill>
            <a:srgbClr val="B9DBDD">
              <a:alpha val="80000"/>
            </a:srgbClr>
          </a:soli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7" name="Oval 10"/>
          <p:cNvSpPr>
            <a:spLocks noChangeArrowheads="1"/>
          </p:cNvSpPr>
          <p:nvPr/>
        </p:nvSpPr>
        <p:spPr bwMode="auto">
          <a:xfrm>
            <a:off x="3683177" y="257395"/>
            <a:ext cx="1041400" cy="1041400"/>
          </a:xfrm>
          <a:prstGeom prst="ellipse">
            <a:avLst/>
          </a:prstGeom>
          <a:solidFill>
            <a:srgbClr val="ED9B38">
              <a:alpha val="80000"/>
            </a:srgbClr>
          </a:soli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8" name="Oval 11"/>
          <p:cNvSpPr>
            <a:spLocks noChangeArrowheads="1"/>
          </p:cNvSpPr>
          <p:nvPr/>
        </p:nvSpPr>
        <p:spPr bwMode="auto">
          <a:xfrm>
            <a:off x="5254633" y="-246372"/>
            <a:ext cx="508000" cy="503767"/>
          </a:xfrm>
          <a:prstGeom prst="ellipse">
            <a:avLst/>
          </a:prstGeom>
          <a:solidFill>
            <a:srgbClr val="F5EA9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0" name="Oval 13"/>
          <p:cNvSpPr>
            <a:spLocks noChangeArrowheads="1"/>
          </p:cNvSpPr>
          <p:nvPr/>
        </p:nvSpPr>
        <p:spPr bwMode="auto">
          <a:xfrm>
            <a:off x="4803857" y="338049"/>
            <a:ext cx="1608043" cy="1612321"/>
          </a:xfrm>
          <a:prstGeom prst="ellipse">
            <a:avLst/>
          </a:prstGeom>
          <a:solidFill>
            <a:srgbClr val="D8AEAF">
              <a:alpha val="80000"/>
            </a:srgbClr>
          </a:soli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4" name="Oval 17"/>
          <p:cNvSpPr>
            <a:spLocks noChangeArrowheads="1"/>
          </p:cNvSpPr>
          <p:nvPr/>
        </p:nvSpPr>
        <p:spPr bwMode="auto">
          <a:xfrm>
            <a:off x="2603680" y="2554465"/>
            <a:ext cx="1354667" cy="1356784"/>
          </a:xfrm>
          <a:prstGeom prst="ellipse">
            <a:avLst/>
          </a:prstGeom>
          <a:solidFill>
            <a:srgbClr val="229EC7"/>
          </a:solidFill>
          <a:ln>
            <a:noFill/>
          </a:ln>
          <a:extLst/>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5" name="Oval 18"/>
          <p:cNvSpPr>
            <a:spLocks noChangeArrowheads="1"/>
          </p:cNvSpPr>
          <p:nvPr/>
        </p:nvSpPr>
        <p:spPr bwMode="auto">
          <a:xfrm>
            <a:off x="6055303" y="416496"/>
            <a:ext cx="287867" cy="287867"/>
          </a:xfrm>
          <a:prstGeom prst="ellipse">
            <a:avLst/>
          </a:prstGeom>
          <a:solidFill>
            <a:srgbClr val="BDED63">
              <a:alpha val="80000"/>
            </a:srgbClr>
          </a:soli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6" name="Oval 19"/>
          <p:cNvSpPr>
            <a:spLocks noChangeArrowheads="1"/>
          </p:cNvSpPr>
          <p:nvPr/>
        </p:nvSpPr>
        <p:spPr bwMode="auto">
          <a:xfrm>
            <a:off x="5491745" y="2080912"/>
            <a:ext cx="287867" cy="287867"/>
          </a:xfrm>
          <a:prstGeom prst="ellipse">
            <a:avLst/>
          </a:prstGeom>
          <a:solidFill>
            <a:srgbClr val="BCED61">
              <a:alpha val="80000"/>
            </a:srgbClr>
          </a:soli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7" name="Oval 20"/>
          <p:cNvSpPr>
            <a:spLocks noChangeArrowheads="1"/>
          </p:cNvSpPr>
          <p:nvPr/>
        </p:nvSpPr>
        <p:spPr bwMode="auto">
          <a:xfrm>
            <a:off x="4849461" y="2036962"/>
            <a:ext cx="503767" cy="505884"/>
          </a:xfrm>
          <a:prstGeom prst="ellipse">
            <a:avLst/>
          </a:prstGeom>
          <a:solidFill>
            <a:srgbClr val="CB99CC">
              <a:alpha val="80000"/>
            </a:srgbClr>
          </a:soli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8" name="Oval 21"/>
          <p:cNvSpPr>
            <a:spLocks noChangeArrowheads="1"/>
          </p:cNvSpPr>
          <p:nvPr/>
        </p:nvSpPr>
        <p:spPr bwMode="auto">
          <a:xfrm>
            <a:off x="3834091" y="1762346"/>
            <a:ext cx="1267253" cy="1269247"/>
          </a:xfrm>
          <a:prstGeom prst="ellipse">
            <a:avLst/>
          </a:prstGeom>
          <a:solidFill>
            <a:srgbClr val="FBE22D">
              <a:alpha val="80000"/>
            </a:srgbClr>
          </a:soli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9" name="Oval 22"/>
          <p:cNvSpPr>
            <a:spLocks noChangeArrowheads="1"/>
          </p:cNvSpPr>
          <p:nvPr/>
        </p:nvSpPr>
        <p:spPr bwMode="auto">
          <a:xfrm>
            <a:off x="2829669" y="1332305"/>
            <a:ext cx="740833" cy="742951"/>
          </a:xfrm>
          <a:prstGeom prst="ellipse">
            <a:avLst/>
          </a:prstGeom>
          <a:solidFill>
            <a:srgbClr val="FBE22D">
              <a:alpha val="80000"/>
            </a:srgbClr>
          </a:soli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0" name="Oval 23"/>
          <p:cNvSpPr>
            <a:spLocks noChangeArrowheads="1"/>
          </p:cNvSpPr>
          <p:nvPr/>
        </p:nvSpPr>
        <p:spPr bwMode="auto">
          <a:xfrm>
            <a:off x="2489377" y="2130645"/>
            <a:ext cx="685800" cy="685800"/>
          </a:xfrm>
          <a:prstGeom prst="ellipse">
            <a:avLst/>
          </a:prstGeom>
          <a:solidFill>
            <a:srgbClr val="8CDB27">
              <a:alpha val="80000"/>
            </a:srgbClr>
          </a:soli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1" name="Oval 24"/>
          <p:cNvSpPr>
            <a:spLocks noChangeArrowheads="1"/>
          </p:cNvSpPr>
          <p:nvPr/>
        </p:nvSpPr>
        <p:spPr bwMode="auto">
          <a:xfrm>
            <a:off x="2214211" y="2291512"/>
            <a:ext cx="186267" cy="186267"/>
          </a:xfrm>
          <a:prstGeom prst="ellipse">
            <a:avLst/>
          </a:prstGeom>
          <a:solidFill>
            <a:srgbClr val="E9B915">
              <a:alpha val="80000"/>
            </a:srgbClr>
          </a:soli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2" name="Oval 25"/>
          <p:cNvSpPr>
            <a:spLocks noChangeArrowheads="1"/>
          </p:cNvSpPr>
          <p:nvPr/>
        </p:nvSpPr>
        <p:spPr bwMode="auto">
          <a:xfrm>
            <a:off x="4043011" y="4058928"/>
            <a:ext cx="194733" cy="196851"/>
          </a:xfrm>
          <a:prstGeom prst="ellipse">
            <a:avLst/>
          </a:prstGeom>
          <a:solidFill>
            <a:srgbClr val="BCED60">
              <a:alpha val="80000"/>
            </a:srgbClr>
          </a:soli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3" name="Oval 26"/>
          <p:cNvSpPr>
            <a:spLocks noChangeArrowheads="1"/>
          </p:cNvSpPr>
          <p:nvPr/>
        </p:nvSpPr>
        <p:spPr bwMode="auto">
          <a:xfrm>
            <a:off x="3958347" y="4619846"/>
            <a:ext cx="194733" cy="198967"/>
          </a:xfrm>
          <a:prstGeom prst="ellipse">
            <a:avLst/>
          </a:prstGeom>
          <a:solidFill>
            <a:srgbClr val="B03896">
              <a:alpha val="80000"/>
            </a:srgbClr>
          </a:soli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4" name="Oval 27"/>
          <p:cNvSpPr>
            <a:spLocks noChangeArrowheads="1"/>
          </p:cNvSpPr>
          <p:nvPr/>
        </p:nvSpPr>
        <p:spPr bwMode="auto">
          <a:xfrm>
            <a:off x="4023536" y="4880710"/>
            <a:ext cx="583653" cy="583653"/>
          </a:xfrm>
          <a:prstGeom prst="ellipse">
            <a:avLst/>
          </a:prstGeom>
          <a:solidFill>
            <a:srgbClr val="F0CA6C">
              <a:alpha val="80000"/>
            </a:srgbClr>
          </a:soli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5" name="Oval 28"/>
          <p:cNvSpPr>
            <a:spLocks noChangeArrowheads="1"/>
          </p:cNvSpPr>
          <p:nvPr/>
        </p:nvSpPr>
        <p:spPr bwMode="auto">
          <a:xfrm>
            <a:off x="3660957" y="5495518"/>
            <a:ext cx="422913" cy="429324"/>
          </a:xfrm>
          <a:prstGeom prst="ellipse">
            <a:avLst/>
          </a:prstGeom>
          <a:solidFill>
            <a:srgbClr val="F0CA6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6" name="Oval 29"/>
          <p:cNvSpPr>
            <a:spLocks noChangeArrowheads="1"/>
          </p:cNvSpPr>
          <p:nvPr/>
        </p:nvSpPr>
        <p:spPr bwMode="auto">
          <a:xfrm>
            <a:off x="3904268" y="6541779"/>
            <a:ext cx="353264" cy="353264"/>
          </a:xfrm>
          <a:prstGeom prst="ellipse">
            <a:avLst/>
          </a:prstGeom>
          <a:solidFill>
            <a:srgbClr val="7BBFAA">
              <a:alpha val="80000"/>
            </a:srgbClr>
          </a:soli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7" name="Oval 30"/>
          <p:cNvSpPr>
            <a:spLocks noChangeArrowheads="1"/>
          </p:cNvSpPr>
          <p:nvPr/>
        </p:nvSpPr>
        <p:spPr bwMode="auto">
          <a:xfrm>
            <a:off x="3660956" y="6015651"/>
            <a:ext cx="637411" cy="633572"/>
          </a:xfrm>
          <a:prstGeom prst="ellipse">
            <a:avLst/>
          </a:prstGeom>
          <a:solidFill>
            <a:srgbClr val="EB4544">
              <a:alpha val="80000"/>
            </a:srgbClr>
          </a:soli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8" name="Oval 31"/>
          <p:cNvSpPr>
            <a:spLocks noChangeArrowheads="1"/>
          </p:cNvSpPr>
          <p:nvPr/>
        </p:nvSpPr>
        <p:spPr bwMode="auto">
          <a:xfrm>
            <a:off x="3499027" y="6115668"/>
            <a:ext cx="284309" cy="284309"/>
          </a:xfrm>
          <a:prstGeom prst="ellipse">
            <a:avLst/>
          </a:prstGeom>
          <a:solidFill>
            <a:srgbClr val="8DC65B">
              <a:alpha val="80000"/>
            </a:srgbClr>
          </a:soli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9" name="Oval 32"/>
          <p:cNvSpPr>
            <a:spLocks noChangeArrowheads="1"/>
          </p:cNvSpPr>
          <p:nvPr/>
        </p:nvSpPr>
        <p:spPr bwMode="auto">
          <a:xfrm>
            <a:off x="3095845" y="5061182"/>
            <a:ext cx="806364" cy="806364"/>
          </a:xfrm>
          <a:prstGeom prst="ellipse">
            <a:avLst/>
          </a:prstGeom>
          <a:solidFill>
            <a:srgbClr val="98D2E3">
              <a:alpha val="80000"/>
            </a:srgbClr>
          </a:soli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30" name="Oval 33"/>
          <p:cNvSpPr>
            <a:spLocks noChangeArrowheads="1"/>
          </p:cNvSpPr>
          <p:nvPr/>
        </p:nvSpPr>
        <p:spPr bwMode="auto">
          <a:xfrm>
            <a:off x="3733977" y="1512579"/>
            <a:ext cx="618067" cy="618067"/>
          </a:xfrm>
          <a:prstGeom prst="ellipse">
            <a:avLst/>
          </a:prstGeom>
          <a:solidFill>
            <a:srgbClr val="B9DBDD">
              <a:alpha val="80000"/>
            </a:srgbClr>
          </a:soli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31" name="Oval 34"/>
          <p:cNvSpPr>
            <a:spLocks noChangeArrowheads="1"/>
          </p:cNvSpPr>
          <p:nvPr/>
        </p:nvSpPr>
        <p:spPr bwMode="auto">
          <a:xfrm>
            <a:off x="4301518" y="3947600"/>
            <a:ext cx="829733" cy="831851"/>
          </a:xfrm>
          <a:prstGeom prst="ellipse">
            <a:avLst/>
          </a:prstGeom>
          <a:solidFill>
            <a:srgbClr val="98D2E3">
              <a:alpha val="80000"/>
            </a:srgbClr>
          </a:soli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32" name="Oval 35"/>
          <p:cNvSpPr>
            <a:spLocks noChangeArrowheads="1"/>
          </p:cNvSpPr>
          <p:nvPr/>
        </p:nvSpPr>
        <p:spPr bwMode="auto">
          <a:xfrm>
            <a:off x="3374148" y="3694862"/>
            <a:ext cx="563033" cy="560917"/>
          </a:xfrm>
          <a:prstGeom prst="ellipse">
            <a:avLst/>
          </a:prstGeom>
          <a:solidFill>
            <a:srgbClr val="E27902">
              <a:alpha val="80000"/>
            </a:srgbClr>
          </a:soli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33" name="Oval 36"/>
          <p:cNvSpPr>
            <a:spLocks noChangeArrowheads="1"/>
          </p:cNvSpPr>
          <p:nvPr/>
        </p:nvSpPr>
        <p:spPr bwMode="auto">
          <a:xfrm>
            <a:off x="3165370" y="4103379"/>
            <a:ext cx="766233" cy="762000"/>
          </a:xfrm>
          <a:prstGeom prst="ellipse">
            <a:avLst/>
          </a:prstGeom>
          <a:solidFill>
            <a:srgbClr val="229EC7"/>
          </a:soli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34" name="Oval 37"/>
          <p:cNvSpPr>
            <a:spLocks noChangeArrowheads="1"/>
          </p:cNvSpPr>
          <p:nvPr/>
        </p:nvSpPr>
        <p:spPr bwMode="auto">
          <a:xfrm>
            <a:off x="4110747" y="2689666"/>
            <a:ext cx="1422400" cy="1424517"/>
          </a:xfrm>
          <a:prstGeom prst="ellipse">
            <a:avLst/>
          </a:prstGeom>
          <a:solidFill>
            <a:srgbClr val="229EC7">
              <a:alpha val="80000"/>
            </a:srgbClr>
          </a:soli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35" name="Rectangle 39"/>
          <p:cNvSpPr>
            <a:spLocks noChangeArrowheads="1"/>
          </p:cNvSpPr>
          <p:nvPr/>
        </p:nvSpPr>
        <p:spPr bwMode="auto">
          <a:xfrm>
            <a:off x="4337232" y="2951277"/>
            <a:ext cx="969433" cy="984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pPr algn="ctr" defTabSz="1219170"/>
            <a:r>
              <a:rPr lang="en-US" altLang="zh-CN" sz="6400" dirty="0">
                <a:solidFill>
                  <a:srgbClr val="FFFFFF"/>
                </a:solidFill>
                <a:latin typeface="+mn-lt"/>
                <a:ea typeface="+mn-ea"/>
                <a:cs typeface="+mn-ea"/>
                <a:sym typeface="+mn-lt"/>
              </a:rPr>
              <a:t>01</a:t>
            </a:r>
            <a:endParaRPr lang="zh-CN" altLang="zh-CN" sz="1333" dirty="0">
              <a:latin typeface="+mn-lt"/>
              <a:ea typeface="+mn-ea"/>
              <a:cs typeface="+mn-ea"/>
              <a:sym typeface="+mn-lt"/>
            </a:endParaRPr>
          </a:p>
        </p:txBody>
      </p:sp>
      <p:sp>
        <p:nvSpPr>
          <p:cNvPr id="36" name="Rectangle 39"/>
          <p:cNvSpPr>
            <a:spLocks noChangeArrowheads="1"/>
          </p:cNvSpPr>
          <p:nvPr/>
        </p:nvSpPr>
        <p:spPr bwMode="auto">
          <a:xfrm>
            <a:off x="6673618" y="2690336"/>
            <a:ext cx="3704079"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buFont typeface="Arial" pitchFamily="34" charset="0"/>
              <a:buNone/>
            </a:pPr>
            <a:r>
              <a:rPr lang="zh-CN" altLang="en-US" sz="4800" dirty="0" smtClean="0">
                <a:solidFill>
                  <a:srgbClr val="229EC7"/>
                </a:solidFill>
                <a:cs typeface="+mn-ea"/>
                <a:sym typeface="+mn-lt"/>
              </a:rPr>
              <a:t>第七部分 </a:t>
            </a:r>
            <a:endParaRPr lang="en-US" altLang="zh-CN" sz="4800" dirty="0">
              <a:solidFill>
                <a:srgbClr val="229EC7"/>
              </a:solidFill>
              <a:cs typeface="+mn-ea"/>
              <a:sym typeface="+mn-lt"/>
            </a:endParaRPr>
          </a:p>
          <a:p>
            <a:pPr algn="ctr">
              <a:buFont typeface="Arial" pitchFamily="34" charset="0"/>
              <a:buNone/>
            </a:pPr>
            <a:r>
              <a:rPr lang="zh-CN" altLang="en-US" sz="4800" dirty="0" smtClean="0">
                <a:solidFill>
                  <a:srgbClr val="229EC7"/>
                </a:solidFill>
                <a:cs typeface="+mn-ea"/>
                <a:sym typeface="+mn-lt"/>
              </a:rPr>
              <a:t>急救只是补充</a:t>
            </a:r>
            <a:endParaRPr lang="en-US" altLang="zh-CN" sz="4800" dirty="0" smtClean="0">
              <a:solidFill>
                <a:srgbClr val="229EC7"/>
              </a:solidFill>
              <a:cs typeface="+mn-ea"/>
              <a:sym typeface="+mn-lt"/>
            </a:endParaRPr>
          </a:p>
        </p:txBody>
      </p:sp>
    </p:spTree>
    <p:extLst>
      <p:ext uri="{BB962C8B-B14F-4D97-AF65-F5344CB8AC3E}">
        <p14:creationId xmlns:p14="http://schemas.microsoft.com/office/powerpoint/2010/main" val="3256139006"/>
      </p:ext>
    </p:extLst>
  </p:cSld>
  <p:clrMapOvr>
    <a:masterClrMapping/>
  </p:clrMapOvr>
  <mc:AlternateContent xmlns:mc="http://schemas.openxmlformats.org/markup-compatibility/2006" xmlns:p14="http://schemas.microsoft.com/office/powerpoint/2010/main">
    <mc:Choice Requires="p14">
      <p:transition spd="slow" p14:dur="1500" advTm="5000">
        <p:random/>
      </p:transition>
    </mc:Choice>
    <mc:Fallback xmlns="">
      <p:transition spd="slow" advTm="500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200"/>
                                      </p:stCondLst>
                                      <p:childTnLst>
                                        <p:set>
                                          <p:cBhvr>
                                            <p:cTn id="6" dur="1" fill="hold">
                                              <p:stCondLst>
                                                <p:cond delay="0"/>
                                              </p:stCondLst>
                                            </p:cTn>
                                            <p:tgtEl>
                                              <p:spTgt spid="4"/>
                                            </p:tgtEl>
                                            <p:attrNameLst>
                                              <p:attrName>style.visibility</p:attrName>
                                            </p:attrNameLst>
                                          </p:cBhvr>
                                          <p:to>
                                            <p:strVal val="visible"/>
                                          </p:to>
                                        </p:set>
                                        <p:anim calcmode="lin" valueType="num">
                                          <p:cBhvr>
                                            <p:cTn id="7" dur="300" fill="hold"/>
                                            <p:tgtEl>
                                              <p:spTgt spid="4"/>
                                            </p:tgtEl>
                                            <p:attrNameLst>
                                              <p:attrName>ppt_w</p:attrName>
                                            </p:attrNameLst>
                                          </p:cBhvr>
                                          <p:tavLst>
                                            <p:tav tm="0">
                                              <p:val>
                                                <p:fltVal val="0"/>
                                              </p:val>
                                            </p:tav>
                                            <p:tav tm="100000">
                                              <p:val>
                                                <p:strVal val="#ppt_w"/>
                                              </p:val>
                                            </p:tav>
                                          </p:tavLst>
                                        </p:anim>
                                        <p:anim calcmode="lin" valueType="num">
                                          <p:cBhvr>
                                            <p:cTn id="8" dur="300" fill="hold"/>
                                            <p:tgtEl>
                                              <p:spTgt spid="4"/>
                                            </p:tgtEl>
                                            <p:attrNameLst>
                                              <p:attrName>ppt_h</p:attrName>
                                            </p:attrNameLst>
                                          </p:cBhvr>
                                          <p:tavLst>
                                            <p:tav tm="0">
                                              <p:val>
                                                <p:fltVal val="0"/>
                                              </p:val>
                                            </p:tav>
                                            <p:tav tm="100000">
                                              <p:val>
                                                <p:strVal val="#ppt_h"/>
                                              </p:val>
                                            </p:tav>
                                          </p:tavLst>
                                        </p:anim>
                                        <p:animEffect transition="in" filter="fade">
                                          <p:cBhvr>
                                            <p:cTn id="9" dur="300"/>
                                            <p:tgtEl>
                                              <p:spTgt spid="4"/>
                                            </p:tgtEl>
                                          </p:cBhvr>
                                        </p:animEffect>
                                      </p:childTnLst>
                                    </p:cTn>
                                  </p:par>
                                  <p:par>
                                    <p:cTn id="10" presetID="6" presetClass="emph" presetSubtype="0" autoRev="1" fill="hold" grpId="1" nodeType="withEffect">
                                      <p:stCondLst>
                                        <p:cond delay="500"/>
                                      </p:stCondLst>
                                      <p:childTnLst>
                                        <p:animScale>
                                          <p:cBhvr>
                                            <p:cTn id="11" dur="150" fill="hold"/>
                                            <p:tgtEl>
                                              <p:spTgt spid="4"/>
                                            </p:tgtEl>
                                          </p:cBhvr>
                                          <p:by x="110000" y="110000"/>
                                        </p:animScale>
                                      </p:childTnLst>
                                    </p:cTn>
                                  </p:par>
                                  <p:par>
                                    <p:cTn id="12" presetID="53" presetClass="entr" presetSubtype="16" fill="hold" grpId="0" nodeType="with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300" fill="hold"/>
                                            <p:tgtEl>
                                              <p:spTgt spid="5"/>
                                            </p:tgtEl>
                                            <p:attrNameLst>
                                              <p:attrName>ppt_w</p:attrName>
                                            </p:attrNameLst>
                                          </p:cBhvr>
                                          <p:tavLst>
                                            <p:tav tm="0">
                                              <p:val>
                                                <p:fltVal val="0"/>
                                              </p:val>
                                            </p:tav>
                                            <p:tav tm="100000">
                                              <p:val>
                                                <p:strVal val="#ppt_w"/>
                                              </p:val>
                                            </p:tav>
                                          </p:tavLst>
                                        </p:anim>
                                        <p:anim calcmode="lin" valueType="num">
                                          <p:cBhvr>
                                            <p:cTn id="15" dur="300" fill="hold"/>
                                            <p:tgtEl>
                                              <p:spTgt spid="5"/>
                                            </p:tgtEl>
                                            <p:attrNameLst>
                                              <p:attrName>ppt_h</p:attrName>
                                            </p:attrNameLst>
                                          </p:cBhvr>
                                          <p:tavLst>
                                            <p:tav tm="0">
                                              <p:val>
                                                <p:fltVal val="0"/>
                                              </p:val>
                                            </p:tav>
                                            <p:tav tm="100000">
                                              <p:val>
                                                <p:strVal val="#ppt_h"/>
                                              </p:val>
                                            </p:tav>
                                          </p:tavLst>
                                        </p:anim>
                                        <p:animEffect transition="in" filter="fade">
                                          <p:cBhvr>
                                            <p:cTn id="16" dur="300"/>
                                            <p:tgtEl>
                                              <p:spTgt spid="5"/>
                                            </p:tgtEl>
                                          </p:cBhvr>
                                        </p:animEffect>
                                      </p:childTnLst>
                                    </p:cTn>
                                  </p:par>
                                  <p:par>
                                    <p:cTn id="17" presetID="6" presetClass="emph" presetSubtype="0" autoRev="1" fill="hold" grpId="1" nodeType="withEffect">
                                      <p:stCondLst>
                                        <p:cond delay="300"/>
                                      </p:stCondLst>
                                      <p:childTnLst>
                                        <p:animScale>
                                          <p:cBhvr>
                                            <p:cTn id="18" dur="150" fill="hold"/>
                                            <p:tgtEl>
                                              <p:spTgt spid="5"/>
                                            </p:tgtEl>
                                          </p:cBhvr>
                                          <p:by x="110000" y="110000"/>
                                        </p:animScale>
                                      </p:childTnLst>
                                    </p:cTn>
                                  </p:par>
                                  <p:par>
                                    <p:cTn id="19" presetID="53" presetClass="entr" presetSubtype="16"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p:cTn id="21" dur="300" fill="hold"/>
                                            <p:tgtEl>
                                              <p:spTgt spid="8"/>
                                            </p:tgtEl>
                                            <p:attrNameLst>
                                              <p:attrName>ppt_w</p:attrName>
                                            </p:attrNameLst>
                                          </p:cBhvr>
                                          <p:tavLst>
                                            <p:tav tm="0">
                                              <p:val>
                                                <p:fltVal val="0"/>
                                              </p:val>
                                            </p:tav>
                                            <p:tav tm="100000">
                                              <p:val>
                                                <p:strVal val="#ppt_w"/>
                                              </p:val>
                                            </p:tav>
                                          </p:tavLst>
                                        </p:anim>
                                        <p:anim calcmode="lin" valueType="num">
                                          <p:cBhvr>
                                            <p:cTn id="22" dur="300" fill="hold"/>
                                            <p:tgtEl>
                                              <p:spTgt spid="8"/>
                                            </p:tgtEl>
                                            <p:attrNameLst>
                                              <p:attrName>ppt_h</p:attrName>
                                            </p:attrNameLst>
                                          </p:cBhvr>
                                          <p:tavLst>
                                            <p:tav tm="0">
                                              <p:val>
                                                <p:fltVal val="0"/>
                                              </p:val>
                                            </p:tav>
                                            <p:tav tm="100000">
                                              <p:val>
                                                <p:strVal val="#ppt_h"/>
                                              </p:val>
                                            </p:tav>
                                          </p:tavLst>
                                        </p:anim>
                                        <p:animEffect transition="in" filter="fade">
                                          <p:cBhvr>
                                            <p:cTn id="23" dur="300"/>
                                            <p:tgtEl>
                                              <p:spTgt spid="8"/>
                                            </p:tgtEl>
                                          </p:cBhvr>
                                        </p:animEffect>
                                      </p:childTnLst>
                                    </p:cTn>
                                  </p:par>
                                  <p:par>
                                    <p:cTn id="24" presetID="6" presetClass="emph" presetSubtype="0" autoRev="1" fill="hold" grpId="1" nodeType="withEffect">
                                      <p:stCondLst>
                                        <p:cond delay="300"/>
                                      </p:stCondLst>
                                      <p:childTnLst>
                                        <p:animScale>
                                          <p:cBhvr>
                                            <p:cTn id="25" dur="150" fill="hold"/>
                                            <p:tgtEl>
                                              <p:spTgt spid="8"/>
                                            </p:tgtEl>
                                          </p:cBhvr>
                                          <p:by x="110000" y="110000"/>
                                        </p:animScale>
                                      </p:childTnLst>
                                    </p:cTn>
                                  </p:par>
                                  <p:par>
                                    <p:cTn id="26" presetID="53" presetClass="entr" presetSubtype="16" fill="hold" grpId="0" nodeType="withEffect">
                                      <p:stCondLst>
                                        <p:cond delay="300"/>
                                      </p:stCondLst>
                                      <p:childTnLst>
                                        <p:set>
                                          <p:cBhvr>
                                            <p:cTn id="27" dur="1" fill="hold">
                                              <p:stCondLst>
                                                <p:cond delay="0"/>
                                              </p:stCondLst>
                                            </p:cTn>
                                            <p:tgtEl>
                                              <p:spTgt spid="10"/>
                                            </p:tgtEl>
                                            <p:attrNameLst>
                                              <p:attrName>style.visibility</p:attrName>
                                            </p:attrNameLst>
                                          </p:cBhvr>
                                          <p:to>
                                            <p:strVal val="visible"/>
                                          </p:to>
                                        </p:set>
                                        <p:anim calcmode="lin" valueType="num">
                                          <p:cBhvr>
                                            <p:cTn id="28" dur="300" fill="hold"/>
                                            <p:tgtEl>
                                              <p:spTgt spid="10"/>
                                            </p:tgtEl>
                                            <p:attrNameLst>
                                              <p:attrName>ppt_w</p:attrName>
                                            </p:attrNameLst>
                                          </p:cBhvr>
                                          <p:tavLst>
                                            <p:tav tm="0">
                                              <p:val>
                                                <p:fltVal val="0"/>
                                              </p:val>
                                            </p:tav>
                                            <p:tav tm="100000">
                                              <p:val>
                                                <p:strVal val="#ppt_w"/>
                                              </p:val>
                                            </p:tav>
                                          </p:tavLst>
                                        </p:anim>
                                        <p:anim calcmode="lin" valueType="num">
                                          <p:cBhvr>
                                            <p:cTn id="29" dur="300" fill="hold"/>
                                            <p:tgtEl>
                                              <p:spTgt spid="10"/>
                                            </p:tgtEl>
                                            <p:attrNameLst>
                                              <p:attrName>ppt_h</p:attrName>
                                            </p:attrNameLst>
                                          </p:cBhvr>
                                          <p:tavLst>
                                            <p:tav tm="0">
                                              <p:val>
                                                <p:fltVal val="0"/>
                                              </p:val>
                                            </p:tav>
                                            <p:tav tm="100000">
                                              <p:val>
                                                <p:strVal val="#ppt_h"/>
                                              </p:val>
                                            </p:tav>
                                          </p:tavLst>
                                        </p:anim>
                                        <p:animEffect transition="in" filter="fade">
                                          <p:cBhvr>
                                            <p:cTn id="30" dur="300"/>
                                            <p:tgtEl>
                                              <p:spTgt spid="10"/>
                                            </p:tgtEl>
                                          </p:cBhvr>
                                        </p:animEffect>
                                      </p:childTnLst>
                                    </p:cTn>
                                  </p:par>
                                  <p:par>
                                    <p:cTn id="31" presetID="6" presetClass="emph" presetSubtype="0" autoRev="1" fill="hold" grpId="1" nodeType="withEffect">
                                      <p:stCondLst>
                                        <p:cond delay="600"/>
                                      </p:stCondLst>
                                      <p:childTnLst>
                                        <p:animScale>
                                          <p:cBhvr>
                                            <p:cTn id="32" dur="150" fill="hold"/>
                                            <p:tgtEl>
                                              <p:spTgt spid="10"/>
                                            </p:tgtEl>
                                          </p:cBhvr>
                                          <p:by x="110000" y="110000"/>
                                        </p:animScale>
                                      </p:childTnLst>
                                    </p:cTn>
                                  </p:par>
                                  <p:par>
                                    <p:cTn id="33" presetID="53" presetClass="entr" presetSubtype="16" fill="hold" grpId="0" nodeType="withEffect">
                                      <p:stCondLst>
                                        <p:cond delay="200"/>
                                      </p:stCondLst>
                                      <p:childTnLst>
                                        <p:set>
                                          <p:cBhvr>
                                            <p:cTn id="34" dur="1" fill="hold">
                                              <p:stCondLst>
                                                <p:cond delay="0"/>
                                              </p:stCondLst>
                                            </p:cTn>
                                            <p:tgtEl>
                                              <p:spTgt spid="7"/>
                                            </p:tgtEl>
                                            <p:attrNameLst>
                                              <p:attrName>style.visibility</p:attrName>
                                            </p:attrNameLst>
                                          </p:cBhvr>
                                          <p:to>
                                            <p:strVal val="visible"/>
                                          </p:to>
                                        </p:set>
                                        <p:anim calcmode="lin" valueType="num">
                                          <p:cBhvr>
                                            <p:cTn id="35" dur="300" fill="hold"/>
                                            <p:tgtEl>
                                              <p:spTgt spid="7"/>
                                            </p:tgtEl>
                                            <p:attrNameLst>
                                              <p:attrName>ppt_w</p:attrName>
                                            </p:attrNameLst>
                                          </p:cBhvr>
                                          <p:tavLst>
                                            <p:tav tm="0">
                                              <p:val>
                                                <p:fltVal val="0"/>
                                              </p:val>
                                            </p:tav>
                                            <p:tav tm="100000">
                                              <p:val>
                                                <p:strVal val="#ppt_w"/>
                                              </p:val>
                                            </p:tav>
                                          </p:tavLst>
                                        </p:anim>
                                        <p:anim calcmode="lin" valueType="num">
                                          <p:cBhvr>
                                            <p:cTn id="36" dur="300" fill="hold"/>
                                            <p:tgtEl>
                                              <p:spTgt spid="7"/>
                                            </p:tgtEl>
                                            <p:attrNameLst>
                                              <p:attrName>ppt_h</p:attrName>
                                            </p:attrNameLst>
                                          </p:cBhvr>
                                          <p:tavLst>
                                            <p:tav tm="0">
                                              <p:val>
                                                <p:fltVal val="0"/>
                                              </p:val>
                                            </p:tav>
                                            <p:tav tm="100000">
                                              <p:val>
                                                <p:strVal val="#ppt_h"/>
                                              </p:val>
                                            </p:tav>
                                          </p:tavLst>
                                        </p:anim>
                                        <p:animEffect transition="in" filter="fade">
                                          <p:cBhvr>
                                            <p:cTn id="37" dur="300"/>
                                            <p:tgtEl>
                                              <p:spTgt spid="7"/>
                                            </p:tgtEl>
                                          </p:cBhvr>
                                        </p:animEffect>
                                      </p:childTnLst>
                                    </p:cTn>
                                  </p:par>
                                  <p:par>
                                    <p:cTn id="38" presetID="6" presetClass="emph" presetSubtype="0" autoRev="1" fill="hold" grpId="1" nodeType="withEffect">
                                      <p:stCondLst>
                                        <p:cond delay="500"/>
                                      </p:stCondLst>
                                      <p:childTnLst>
                                        <p:animScale>
                                          <p:cBhvr>
                                            <p:cTn id="39" dur="150" fill="hold"/>
                                            <p:tgtEl>
                                              <p:spTgt spid="7"/>
                                            </p:tgtEl>
                                          </p:cBhvr>
                                          <p:by x="110000" y="110000"/>
                                        </p:animScale>
                                      </p:childTnLst>
                                    </p:cTn>
                                  </p:par>
                                  <p:par>
                                    <p:cTn id="40" presetID="53" presetClass="entr" presetSubtype="16" fill="hold" grpId="0" nodeType="withEffect">
                                      <p:stCondLst>
                                        <p:cond delay="0"/>
                                      </p:stCondLst>
                                      <p:childTnLst>
                                        <p:set>
                                          <p:cBhvr>
                                            <p:cTn id="41" dur="1" fill="hold">
                                              <p:stCondLst>
                                                <p:cond delay="0"/>
                                              </p:stCondLst>
                                            </p:cTn>
                                            <p:tgtEl>
                                              <p:spTgt spid="6"/>
                                            </p:tgtEl>
                                            <p:attrNameLst>
                                              <p:attrName>style.visibility</p:attrName>
                                            </p:attrNameLst>
                                          </p:cBhvr>
                                          <p:to>
                                            <p:strVal val="visible"/>
                                          </p:to>
                                        </p:set>
                                        <p:anim calcmode="lin" valueType="num">
                                          <p:cBhvr>
                                            <p:cTn id="42" dur="300" fill="hold"/>
                                            <p:tgtEl>
                                              <p:spTgt spid="6"/>
                                            </p:tgtEl>
                                            <p:attrNameLst>
                                              <p:attrName>ppt_w</p:attrName>
                                            </p:attrNameLst>
                                          </p:cBhvr>
                                          <p:tavLst>
                                            <p:tav tm="0">
                                              <p:val>
                                                <p:fltVal val="0"/>
                                              </p:val>
                                            </p:tav>
                                            <p:tav tm="100000">
                                              <p:val>
                                                <p:strVal val="#ppt_w"/>
                                              </p:val>
                                            </p:tav>
                                          </p:tavLst>
                                        </p:anim>
                                        <p:anim calcmode="lin" valueType="num">
                                          <p:cBhvr>
                                            <p:cTn id="43" dur="300" fill="hold"/>
                                            <p:tgtEl>
                                              <p:spTgt spid="6"/>
                                            </p:tgtEl>
                                            <p:attrNameLst>
                                              <p:attrName>ppt_h</p:attrName>
                                            </p:attrNameLst>
                                          </p:cBhvr>
                                          <p:tavLst>
                                            <p:tav tm="0">
                                              <p:val>
                                                <p:fltVal val="0"/>
                                              </p:val>
                                            </p:tav>
                                            <p:tav tm="100000">
                                              <p:val>
                                                <p:strVal val="#ppt_h"/>
                                              </p:val>
                                            </p:tav>
                                          </p:tavLst>
                                        </p:anim>
                                        <p:animEffect transition="in" filter="fade">
                                          <p:cBhvr>
                                            <p:cTn id="44" dur="300"/>
                                            <p:tgtEl>
                                              <p:spTgt spid="6"/>
                                            </p:tgtEl>
                                          </p:cBhvr>
                                        </p:animEffect>
                                      </p:childTnLst>
                                    </p:cTn>
                                  </p:par>
                                  <p:par>
                                    <p:cTn id="45" presetID="6" presetClass="emph" presetSubtype="0" autoRev="1" fill="hold" grpId="1" nodeType="withEffect">
                                      <p:stCondLst>
                                        <p:cond delay="300"/>
                                      </p:stCondLst>
                                      <p:childTnLst>
                                        <p:animScale>
                                          <p:cBhvr>
                                            <p:cTn id="46" dur="150" fill="hold"/>
                                            <p:tgtEl>
                                              <p:spTgt spid="6"/>
                                            </p:tgtEl>
                                          </p:cBhvr>
                                          <p:by x="110000" y="110000"/>
                                        </p:animScale>
                                      </p:childTnLst>
                                    </p:cTn>
                                  </p:par>
                                  <p:par>
                                    <p:cTn id="47" presetID="53" presetClass="entr" presetSubtype="16" fill="hold" grpId="0" nodeType="withEffect">
                                      <p:stCondLst>
                                        <p:cond delay="200"/>
                                      </p:stCondLst>
                                      <p:childTnLst>
                                        <p:set>
                                          <p:cBhvr>
                                            <p:cTn id="48" dur="1" fill="hold">
                                              <p:stCondLst>
                                                <p:cond delay="0"/>
                                              </p:stCondLst>
                                            </p:cTn>
                                            <p:tgtEl>
                                              <p:spTgt spid="19"/>
                                            </p:tgtEl>
                                            <p:attrNameLst>
                                              <p:attrName>style.visibility</p:attrName>
                                            </p:attrNameLst>
                                          </p:cBhvr>
                                          <p:to>
                                            <p:strVal val="visible"/>
                                          </p:to>
                                        </p:set>
                                        <p:anim calcmode="lin" valueType="num">
                                          <p:cBhvr>
                                            <p:cTn id="49" dur="300" fill="hold"/>
                                            <p:tgtEl>
                                              <p:spTgt spid="19"/>
                                            </p:tgtEl>
                                            <p:attrNameLst>
                                              <p:attrName>ppt_w</p:attrName>
                                            </p:attrNameLst>
                                          </p:cBhvr>
                                          <p:tavLst>
                                            <p:tav tm="0">
                                              <p:val>
                                                <p:fltVal val="0"/>
                                              </p:val>
                                            </p:tav>
                                            <p:tav tm="100000">
                                              <p:val>
                                                <p:strVal val="#ppt_w"/>
                                              </p:val>
                                            </p:tav>
                                          </p:tavLst>
                                        </p:anim>
                                        <p:anim calcmode="lin" valueType="num">
                                          <p:cBhvr>
                                            <p:cTn id="50" dur="300" fill="hold"/>
                                            <p:tgtEl>
                                              <p:spTgt spid="19"/>
                                            </p:tgtEl>
                                            <p:attrNameLst>
                                              <p:attrName>ppt_h</p:attrName>
                                            </p:attrNameLst>
                                          </p:cBhvr>
                                          <p:tavLst>
                                            <p:tav tm="0">
                                              <p:val>
                                                <p:fltVal val="0"/>
                                              </p:val>
                                            </p:tav>
                                            <p:tav tm="100000">
                                              <p:val>
                                                <p:strVal val="#ppt_h"/>
                                              </p:val>
                                            </p:tav>
                                          </p:tavLst>
                                        </p:anim>
                                        <p:animEffect transition="in" filter="fade">
                                          <p:cBhvr>
                                            <p:cTn id="51" dur="300"/>
                                            <p:tgtEl>
                                              <p:spTgt spid="19"/>
                                            </p:tgtEl>
                                          </p:cBhvr>
                                        </p:animEffect>
                                      </p:childTnLst>
                                    </p:cTn>
                                  </p:par>
                                  <p:par>
                                    <p:cTn id="52" presetID="6" presetClass="emph" presetSubtype="0" autoRev="1" fill="hold" grpId="1" nodeType="withEffect">
                                      <p:stCondLst>
                                        <p:cond delay="500"/>
                                      </p:stCondLst>
                                      <p:childTnLst>
                                        <p:animScale>
                                          <p:cBhvr>
                                            <p:cTn id="53" dur="150" fill="hold"/>
                                            <p:tgtEl>
                                              <p:spTgt spid="19"/>
                                            </p:tgtEl>
                                          </p:cBhvr>
                                          <p:by x="110000" y="110000"/>
                                        </p:animScale>
                                      </p:childTnLst>
                                    </p:cTn>
                                  </p:par>
                                  <p:par>
                                    <p:cTn id="54" presetID="53" presetClass="entr" presetSubtype="16" fill="hold" grpId="0" nodeType="withEffect">
                                      <p:stCondLst>
                                        <p:cond delay="400"/>
                                      </p:stCondLst>
                                      <p:childTnLst>
                                        <p:set>
                                          <p:cBhvr>
                                            <p:cTn id="55" dur="1" fill="hold">
                                              <p:stCondLst>
                                                <p:cond delay="0"/>
                                              </p:stCondLst>
                                            </p:cTn>
                                            <p:tgtEl>
                                              <p:spTgt spid="30"/>
                                            </p:tgtEl>
                                            <p:attrNameLst>
                                              <p:attrName>style.visibility</p:attrName>
                                            </p:attrNameLst>
                                          </p:cBhvr>
                                          <p:to>
                                            <p:strVal val="visible"/>
                                          </p:to>
                                        </p:set>
                                        <p:anim calcmode="lin" valueType="num">
                                          <p:cBhvr>
                                            <p:cTn id="56" dur="300" fill="hold"/>
                                            <p:tgtEl>
                                              <p:spTgt spid="30"/>
                                            </p:tgtEl>
                                            <p:attrNameLst>
                                              <p:attrName>ppt_w</p:attrName>
                                            </p:attrNameLst>
                                          </p:cBhvr>
                                          <p:tavLst>
                                            <p:tav tm="0">
                                              <p:val>
                                                <p:fltVal val="0"/>
                                              </p:val>
                                            </p:tav>
                                            <p:tav tm="100000">
                                              <p:val>
                                                <p:strVal val="#ppt_w"/>
                                              </p:val>
                                            </p:tav>
                                          </p:tavLst>
                                        </p:anim>
                                        <p:anim calcmode="lin" valueType="num">
                                          <p:cBhvr>
                                            <p:cTn id="57" dur="300" fill="hold"/>
                                            <p:tgtEl>
                                              <p:spTgt spid="30"/>
                                            </p:tgtEl>
                                            <p:attrNameLst>
                                              <p:attrName>ppt_h</p:attrName>
                                            </p:attrNameLst>
                                          </p:cBhvr>
                                          <p:tavLst>
                                            <p:tav tm="0">
                                              <p:val>
                                                <p:fltVal val="0"/>
                                              </p:val>
                                            </p:tav>
                                            <p:tav tm="100000">
                                              <p:val>
                                                <p:strVal val="#ppt_h"/>
                                              </p:val>
                                            </p:tav>
                                          </p:tavLst>
                                        </p:anim>
                                        <p:animEffect transition="in" filter="fade">
                                          <p:cBhvr>
                                            <p:cTn id="58" dur="300"/>
                                            <p:tgtEl>
                                              <p:spTgt spid="30"/>
                                            </p:tgtEl>
                                          </p:cBhvr>
                                        </p:animEffect>
                                      </p:childTnLst>
                                    </p:cTn>
                                  </p:par>
                                  <p:par>
                                    <p:cTn id="59" presetID="6" presetClass="emph" presetSubtype="0" autoRev="1" fill="hold" grpId="1" nodeType="withEffect">
                                      <p:stCondLst>
                                        <p:cond delay="700"/>
                                      </p:stCondLst>
                                      <p:childTnLst>
                                        <p:animScale>
                                          <p:cBhvr>
                                            <p:cTn id="60" dur="150" fill="hold"/>
                                            <p:tgtEl>
                                              <p:spTgt spid="30"/>
                                            </p:tgtEl>
                                          </p:cBhvr>
                                          <p:by x="110000" y="110000"/>
                                        </p:animScale>
                                      </p:childTnLst>
                                    </p:cTn>
                                  </p:par>
                                  <p:par>
                                    <p:cTn id="61" presetID="53" presetClass="entr" presetSubtype="16" fill="hold" grpId="0" nodeType="withEffect">
                                      <p:stCondLst>
                                        <p:cond delay="0"/>
                                      </p:stCondLst>
                                      <p:childTnLst>
                                        <p:set>
                                          <p:cBhvr>
                                            <p:cTn id="62" dur="1" fill="hold">
                                              <p:stCondLst>
                                                <p:cond delay="0"/>
                                              </p:stCondLst>
                                            </p:cTn>
                                            <p:tgtEl>
                                              <p:spTgt spid="16"/>
                                            </p:tgtEl>
                                            <p:attrNameLst>
                                              <p:attrName>style.visibility</p:attrName>
                                            </p:attrNameLst>
                                          </p:cBhvr>
                                          <p:to>
                                            <p:strVal val="visible"/>
                                          </p:to>
                                        </p:set>
                                        <p:anim calcmode="lin" valueType="num">
                                          <p:cBhvr>
                                            <p:cTn id="63" dur="300" fill="hold"/>
                                            <p:tgtEl>
                                              <p:spTgt spid="16"/>
                                            </p:tgtEl>
                                            <p:attrNameLst>
                                              <p:attrName>ppt_w</p:attrName>
                                            </p:attrNameLst>
                                          </p:cBhvr>
                                          <p:tavLst>
                                            <p:tav tm="0">
                                              <p:val>
                                                <p:fltVal val="0"/>
                                              </p:val>
                                            </p:tav>
                                            <p:tav tm="100000">
                                              <p:val>
                                                <p:strVal val="#ppt_w"/>
                                              </p:val>
                                            </p:tav>
                                          </p:tavLst>
                                        </p:anim>
                                        <p:anim calcmode="lin" valueType="num">
                                          <p:cBhvr>
                                            <p:cTn id="64" dur="300" fill="hold"/>
                                            <p:tgtEl>
                                              <p:spTgt spid="16"/>
                                            </p:tgtEl>
                                            <p:attrNameLst>
                                              <p:attrName>ppt_h</p:attrName>
                                            </p:attrNameLst>
                                          </p:cBhvr>
                                          <p:tavLst>
                                            <p:tav tm="0">
                                              <p:val>
                                                <p:fltVal val="0"/>
                                              </p:val>
                                            </p:tav>
                                            <p:tav tm="100000">
                                              <p:val>
                                                <p:strVal val="#ppt_h"/>
                                              </p:val>
                                            </p:tav>
                                          </p:tavLst>
                                        </p:anim>
                                        <p:animEffect transition="in" filter="fade">
                                          <p:cBhvr>
                                            <p:cTn id="65" dur="300"/>
                                            <p:tgtEl>
                                              <p:spTgt spid="16"/>
                                            </p:tgtEl>
                                          </p:cBhvr>
                                        </p:animEffect>
                                      </p:childTnLst>
                                    </p:cTn>
                                  </p:par>
                                  <p:par>
                                    <p:cTn id="66" presetID="6" presetClass="emph" presetSubtype="0" autoRev="1" fill="hold" grpId="1" nodeType="withEffect">
                                      <p:stCondLst>
                                        <p:cond delay="300"/>
                                      </p:stCondLst>
                                      <p:childTnLst>
                                        <p:animScale>
                                          <p:cBhvr>
                                            <p:cTn id="67" dur="150" fill="hold"/>
                                            <p:tgtEl>
                                              <p:spTgt spid="16"/>
                                            </p:tgtEl>
                                          </p:cBhvr>
                                          <p:by x="110000" y="110000"/>
                                        </p:animScale>
                                      </p:childTnLst>
                                    </p:cTn>
                                  </p:par>
                                  <p:par>
                                    <p:cTn id="68" presetID="53" presetClass="entr" presetSubtype="16" fill="hold" grpId="0" nodeType="withEffect">
                                      <p:stCondLst>
                                        <p:cond delay="0"/>
                                      </p:stCondLst>
                                      <p:childTnLst>
                                        <p:set>
                                          <p:cBhvr>
                                            <p:cTn id="69" dur="1" fill="hold">
                                              <p:stCondLst>
                                                <p:cond delay="0"/>
                                              </p:stCondLst>
                                            </p:cTn>
                                            <p:tgtEl>
                                              <p:spTgt spid="17"/>
                                            </p:tgtEl>
                                            <p:attrNameLst>
                                              <p:attrName>style.visibility</p:attrName>
                                            </p:attrNameLst>
                                          </p:cBhvr>
                                          <p:to>
                                            <p:strVal val="visible"/>
                                          </p:to>
                                        </p:set>
                                        <p:anim calcmode="lin" valueType="num">
                                          <p:cBhvr>
                                            <p:cTn id="70" dur="300" fill="hold"/>
                                            <p:tgtEl>
                                              <p:spTgt spid="17"/>
                                            </p:tgtEl>
                                            <p:attrNameLst>
                                              <p:attrName>ppt_w</p:attrName>
                                            </p:attrNameLst>
                                          </p:cBhvr>
                                          <p:tavLst>
                                            <p:tav tm="0">
                                              <p:val>
                                                <p:fltVal val="0"/>
                                              </p:val>
                                            </p:tav>
                                            <p:tav tm="100000">
                                              <p:val>
                                                <p:strVal val="#ppt_w"/>
                                              </p:val>
                                            </p:tav>
                                          </p:tavLst>
                                        </p:anim>
                                        <p:anim calcmode="lin" valueType="num">
                                          <p:cBhvr>
                                            <p:cTn id="71" dur="300" fill="hold"/>
                                            <p:tgtEl>
                                              <p:spTgt spid="17"/>
                                            </p:tgtEl>
                                            <p:attrNameLst>
                                              <p:attrName>ppt_h</p:attrName>
                                            </p:attrNameLst>
                                          </p:cBhvr>
                                          <p:tavLst>
                                            <p:tav tm="0">
                                              <p:val>
                                                <p:fltVal val="0"/>
                                              </p:val>
                                            </p:tav>
                                            <p:tav tm="100000">
                                              <p:val>
                                                <p:strVal val="#ppt_h"/>
                                              </p:val>
                                            </p:tav>
                                          </p:tavLst>
                                        </p:anim>
                                        <p:animEffect transition="in" filter="fade">
                                          <p:cBhvr>
                                            <p:cTn id="72" dur="300"/>
                                            <p:tgtEl>
                                              <p:spTgt spid="17"/>
                                            </p:tgtEl>
                                          </p:cBhvr>
                                        </p:animEffect>
                                      </p:childTnLst>
                                    </p:cTn>
                                  </p:par>
                                  <p:par>
                                    <p:cTn id="73" presetID="6" presetClass="emph" presetSubtype="0" autoRev="1" fill="hold" grpId="1" nodeType="withEffect">
                                      <p:stCondLst>
                                        <p:cond delay="300"/>
                                      </p:stCondLst>
                                      <p:childTnLst>
                                        <p:animScale>
                                          <p:cBhvr>
                                            <p:cTn id="74" dur="150" fill="hold"/>
                                            <p:tgtEl>
                                              <p:spTgt spid="17"/>
                                            </p:tgtEl>
                                          </p:cBhvr>
                                          <p:by x="110000" y="110000"/>
                                        </p:animScale>
                                      </p:childTnLst>
                                    </p:cTn>
                                  </p:par>
                                  <p:par>
                                    <p:cTn id="75" presetID="53" presetClass="entr" presetSubtype="16" fill="hold" grpId="0" nodeType="withEffect">
                                      <p:stCondLst>
                                        <p:cond delay="0"/>
                                      </p:stCondLst>
                                      <p:childTnLst>
                                        <p:set>
                                          <p:cBhvr>
                                            <p:cTn id="76" dur="1" fill="hold">
                                              <p:stCondLst>
                                                <p:cond delay="0"/>
                                              </p:stCondLst>
                                            </p:cTn>
                                            <p:tgtEl>
                                              <p:spTgt spid="15"/>
                                            </p:tgtEl>
                                            <p:attrNameLst>
                                              <p:attrName>style.visibility</p:attrName>
                                            </p:attrNameLst>
                                          </p:cBhvr>
                                          <p:to>
                                            <p:strVal val="visible"/>
                                          </p:to>
                                        </p:set>
                                        <p:anim calcmode="lin" valueType="num">
                                          <p:cBhvr>
                                            <p:cTn id="77" dur="300" fill="hold"/>
                                            <p:tgtEl>
                                              <p:spTgt spid="15"/>
                                            </p:tgtEl>
                                            <p:attrNameLst>
                                              <p:attrName>ppt_w</p:attrName>
                                            </p:attrNameLst>
                                          </p:cBhvr>
                                          <p:tavLst>
                                            <p:tav tm="0">
                                              <p:val>
                                                <p:fltVal val="0"/>
                                              </p:val>
                                            </p:tav>
                                            <p:tav tm="100000">
                                              <p:val>
                                                <p:strVal val="#ppt_w"/>
                                              </p:val>
                                            </p:tav>
                                          </p:tavLst>
                                        </p:anim>
                                        <p:anim calcmode="lin" valueType="num">
                                          <p:cBhvr>
                                            <p:cTn id="78" dur="300" fill="hold"/>
                                            <p:tgtEl>
                                              <p:spTgt spid="15"/>
                                            </p:tgtEl>
                                            <p:attrNameLst>
                                              <p:attrName>ppt_h</p:attrName>
                                            </p:attrNameLst>
                                          </p:cBhvr>
                                          <p:tavLst>
                                            <p:tav tm="0">
                                              <p:val>
                                                <p:fltVal val="0"/>
                                              </p:val>
                                            </p:tav>
                                            <p:tav tm="100000">
                                              <p:val>
                                                <p:strVal val="#ppt_h"/>
                                              </p:val>
                                            </p:tav>
                                          </p:tavLst>
                                        </p:anim>
                                        <p:animEffect transition="in" filter="fade">
                                          <p:cBhvr>
                                            <p:cTn id="79" dur="300"/>
                                            <p:tgtEl>
                                              <p:spTgt spid="15"/>
                                            </p:tgtEl>
                                          </p:cBhvr>
                                        </p:animEffect>
                                      </p:childTnLst>
                                    </p:cTn>
                                  </p:par>
                                  <p:par>
                                    <p:cTn id="80" presetID="6" presetClass="emph" presetSubtype="0" autoRev="1" fill="hold" grpId="1" nodeType="withEffect">
                                      <p:stCondLst>
                                        <p:cond delay="300"/>
                                      </p:stCondLst>
                                      <p:childTnLst>
                                        <p:animScale>
                                          <p:cBhvr>
                                            <p:cTn id="81" dur="150" fill="hold"/>
                                            <p:tgtEl>
                                              <p:spTgt spid="15"/>
                                            </p:tgtEl>
                                          </p:cBhvr>
                                          <p:by x="110000" y="110000"/>
                                        </p:animScale>
                                      </p:childTnLst>
                                    </p:cTn>
                                  </p:par>
                                  <p:par>
                                    <p:cTn id="82" presetID="53" presetClass="entr" presetSubtype="16" fill="hold" grpId="0" nodeType="withEffect">
                                      <p:stCondLst>
                                        <p:cond delay="200"/>
                                      </p:stCondLst>
                                      <p:childTnLst>
                                        <p:set>
                                          <p:cBhvr>
                                            <p:cTn id="83" dur="1" fill="hold">
                                              <p:stCondLst>
                                                <p:cond delay="0"/>
                                              </p:stCondLst>
                                            </p:cTn>
                                            <p:tgtEl>
                                              <p:spTgt spid="18"/>
                                            </p:tgtEl>
                                            <p:attrNameLst>
                                              <p:attrName>style.visibility</p:attrName>
                                            </p:attrNameLst>
                                          </p:cBhvr>
                                          <p:to>
                                            <p:strVal val="visible"/>
                                          </p:to>
                                        </p:set>
                                        <p:anim calcmode="lin" valueType="num">
                                          <p:cBhvr>
                                            <p:cTn id="84" dur="300" fill="hold"/>
                                            <p:tgtEl>
                                              <p:spTgt spid="18"/>
                                            </p:tgtEl>
                                            <p:attrNameLst>
                                              <p:attrName>ppt_w</p:attrName>
                                            </p:attrNameLst>
                                          </p:cBhvr>
                                          <p:tavLst>
                                            <p:tav tm="0">
                                              <p:val>
                                                <p:fltVal val="0"/>
                                              </p:val>
                                            </p:tav>
                                            <p:tav tm="100000">
                                              <p:val>
                                                <p:strVal val="#ppt_w"/>
                                              </p:val>
                                            </p:tav>
                                          </p:tavLst>
                                        </p:anim>
                                        <p:anim calcmode="lin" valueType="num">
                                          <p:cBhvr>
                                            <p:cTn id="85" dur="300" fill="hold"/>
                                            <p:tgtEl>
                                              <p:spTgt spid="18"/>
                                            </p:tgtEl>
                                            <p:attrNameLst>
                                              <p:attrName>ppt_h</p:attrName>
                                            </p:attrNameLst>
                                          </p:cBhvr>
                                          <p:tavLst>
                                            <p:tav tm="0">
                                              <p:val>
                                                <p:fltVal val="0"/>
                                              </p:val>
                                            </p:tav>
                                            <p:tav tm="100000">
                                              <p:val>
                                                <p:strVal val="#ppt_h"/>
                                              </p:val>
                                            </p:tav>
                                          </p:tavLst>
                                        </p:anim>
                                        <p:animEffect transition="in" filter="fade">
                                          <p:cBhvr>
                                            <p:cTn id="86" dur="300"/>
                                            <p:tgtEl>
                                              <p:spTgt spid="18"/>
                                            </p:tgtEl>
                                          </p:cBhvr>
                                        </p:animEffect>
                                      </p:childTnLst>
                                    </p:cTn>
                                  </p:par>
                                  <p:par>
                                    <p:cTn id="87" presetID="6" presetClass="emph" presetSubtype="0" autoRev="1" fill="hold" grpId="1" nodeType="withEffect">
                                      <p:stCondLst>
                                        <p:cond delay="500"/>
                                      </p:stCondLst>
                                      <p:childTnLst>
                                        <p:animScale>
                                          <p:cBhvr>
                                            <p:cTn id="88" dur="150" fill="hold"/>
                                            <p:tgtEl>
                                              <p:spTgt spid="18"/>
                                            </p:tgtEl>
                                          </p:cBhvr>
                                          <p:by x="110000" y="110000"/>
                                        </p:animScale>
                                      </p:childTnLst>
                                    </p:cTn>
                                  </p:par>
                                  <p:par>
                                    <p:cTn id="89" presetID="53" presetClass="entr" presetSubtype="16" fill="hold" grpId="0" nodeType="withEffect">
                                      <p:stCondLst>
                                        <p:cond delay="600"/>
                                      </p:stCondLst>
                                      <p:childTnLst>
                                        <p:set>
                                          <p:cBhvr>
                                            <p:cTn id="90" dur="1" fill="hold">
                                              <p:stCondLst>
                                                <p:cond delay="0"/>
                                              </p:stCondLst>
                                            </p:cTn>
                                            <p:tgtEl>
                                              <p:spTgt spid="20"/>
                                            </p:tgtEl>
                                            <p:attrNameLst>
                                              <p:attrName>style.visibility</p:attrName>
                                            </p:attrNameLst>
                                          </p:cBhvr>
                                          <p:to>
                                            <p:strVal val="visible"/>
                                          </p:to>
                                        </p:set>
                                        <p:anim calcmode="lin" valueType="num">
                                          <p:cBhvr>
                                            <p:cTn id="91" dur="300" fill="hold"/>
                                            <p:tgtEl>
                                              <p:spTgt spid="20"/>
                                            </p:tgtEl>
                                            <p:attrNameLst>
                                              <p:attrName>ppt_w</p:attrName>
                                            </p:attrNameLst>
                                          </p:cBhvr>
                                          <p:tavLst>
                                            <p:tav tm="0">
                                              <p:val>
                                                <p:fltVal val="0"/>
                                              </p:val>
                                            </p:tav>
                                            <p:tav tm="100000">
                                              <p:val>
                                                <p:strVal val="#ppt_w"/>
                                              </p:val>
                                            </p:tav>
                                          </p:tavLst>
                                        </p:anim>
                                        <p:anim calcmode="lin" valueType="num">
                                          <p:cBhvr>
                                            <p:cTn id="92" dur="300" fill="hold"/>
                                            <p:tgtEl>
                                              <p:spTgt spid="20"/>
                                            </p:tgtEl>
                                            <p:attrNameLst>
                                              <p:attrName>ppt_h</p:attrName>
                                            </p:attrNameLst>
                                          </p:cBhvr>
                                          <p:tavLst>
                                            <p:tav tm="0">
                                              <p:val>
                                                <p:fltVal val="0"/>
                                              </p:val>
                                            </p:tav>
                                            <p:tav tm="100000">
                                              <p:val>
                                                <p:strVal val="#ppt_h"/>
                                              </p:val>
                                            </p:tav>
                                          </p:tavLst>
                                        </p:anim>
                                        <p:animEffect transition="in" filter="fade">
                                          <p:cBhvr>
                                            <p:cTn id="93" dur="300"/>
                                            <p:tgtEl>
                                              <p:spTgt spid="20"/>
                                            </p:tgtEl>
                                          </p:cBhvr>
                                        </p:animEffect>
                                      </p:childTnLst>
                                    </p:cTn>
                                  </p:par>
                                  <p:par>
                                    <p:cTn id="94" presetID="6" presetClass="emph" presetSubtype="0" autoRev="1" fill="hold" grpId="1" nodeType="withEffect">
                                      <p:stCondLst>
                                        <p:cond delay="900"/>
                                      </p:stCondLst>
                                      <p:childTnLst>
                                        <p:animScale>
                                          <p:cBhvr>
                                            <p:cTn id="95" dur="150" fill="hold"/>
                                            <p:tgtEl>
                                              <p:spTgt spid="20"/>
                                            </p:tgtEl>
                                          </p:cBhvr>
                                          <p:by x="110000" y="110000"/>
                                        </p:animScale>
                                      </p:childTnLst>
                                    </p:cTn>
                                  </p:par>
                                  <p:par>
                                    <p:cTn id="96" presetID="53" presetClass="entr" presetSubtype="16" fill="hold" grpId="0" nodeType="withEffect">
                                      <p:stCondLst>
                                        <p:cond delay="200"/>
                                      </p:stCondLst>
                                      <p:childTnLst>
                                        <p:set>
                                          <p:cBhvr>
                                            <p:cTn id="97" dur="1" fill="hold">
                                              <p:stCondLst>
                                                <p:cond delay="0"/>
                                              </p:stCondLst>
                                            </p:cTn>
                                            <p:tgtEl>
                                              <p:spTgt spid="34"/>
                                            </p:tgtEl>
                                            <p:attrNameLst>
                                              <p:attrName>style.visibility</p:attrName>
                                            </p:attrNameLst>
                                          </p:cBhvr>
                                          <p:to>
                                            <p:strVal val="visible"/>
                                          </p:to>
                                        </p:set>
                                        <p:anim calcmode="lin" valueType="num">
                                          <p:cBhvr>
                                            <p:cTn id="98" dur="300" fill="hold"/>
                                            <p:tgtEl>
                                              <p:spTgt spid="34"/>
                                            </p:tgtEl>
                                            <p:attrNameLst>
                                              <p:attrName>ppt_w</p:attrName>
                                            </p:attrNameLst>
                                          </p:cBhvr>
                                          <p:tavLst>
                                            <p:tav tm="0">
                                              <p:val>
                                                <p:fltVal val="0"/>
                                              </p:val>
                                            </p:tav>
                                            <p:tav tm="100000">
                                              <p:val>
                                                <p:strVal val="#ppt_w"/>
                                              </p:val>
                                            </p:tav>
                                          </p:tavLst>
                                        </p:anim>
                                        <p:anim calcmode="lin" valueType="num">
                                          <p:cBhvr>
                                            <p:cTn id="99" dur="300" fill="hold"/>
                                            <p:tgtEl>
                                              <p:spTgt spid="34"/>
                                            </p:tgtEl>
                                            <p:attrNameLst>
                                              <p:attrName>ppt_h</p:attrName>
                                            </p:attrNameLst>
                                          </p:cBhvr>
                                          <p:tavLst>
                                            <p:tav tm="0">
                                              <p:val>
                                                <p:fltVal val="0"/>
                                              </p:val>
                                            </p:tav>
                                            <p:tav tm="100000">
                                              <p:val>
                                                <p:strVal val="#ppt_h"/>
                                              </p:val>
                                            </p:tav>
                                          </p:tavLst>
                                        </p:anim>
                                        <p:animEffect transition="in" filter="fade">
                                          <p:cBhvr>
                                            <p:cTn id="100" dur="300"/>
                                            <p:tgtEl>
                                              <p:spTgt spid="34"/>
                                            </p:tgtEl>
                                          </p:cBhvr>
                                        </p:animEffect>
                                      </p:childTnLst>
                                    </p:cTn>
                                  </p:par>
                                  <p:par>
                                    <p:cTn id="101" presetID="6" presetClass="emph" presetSubtype="0" autoRev="1" fill="hold" grpId="1" nodeType="withEffect">
                                      <p:stCondLst>
                                        <p:cond delay="500"/>
                                      </p:stCondLst>
                                      <p:childTnLst>
                                        <p:animScale>
                                          <p:cBhvr>
                                            <p:cTn id="102" dur="150" fill="hold"/>
                                            <p:tgtEl>
                                              <p:spTgt spid="34"/>
                                            </p:tgtEl>
                                          </p:cBhvr>
                                          <p:by x="110000" y="110000"/>
                                        </p:animScale>
                                      </p:childTnLst>
                                    </p:cTn>
                                  </p:par>
                                  <p:par>
                                    <p:cTn id="103" presetID="53" presetClass="entr" presetSubtype="16" fill="hold" grpId="0" nodeType="withEffect">
                                      <p:stCondLst>
                                        <p:cond delay="0"/>
                                      </p:stCondLst>
                                      <p:childTnLst>
                                        <p:set>
                                          <p:cBhvr>
                                            <p:cTn id="104" dur="1" fill="hold">
                                              <p:stCondLst>
                                                <p:cond delay="0"/>
                                              </p:stCondLst>
                                            </p:cTn>
                                            <p:tgtEl>
                                              <p:spTgt spid="14"/>
                                            </p:tgtEl>
                                            <p:attrNameLst>
                                              <p:attrName>style.visibility</p:attrName>
                                            </p:attrNameLst>
                                          </p:cBhvr>
                                          <p:to>
                                            <p:strVal val="visible"/>
                                          </p:to>
                                        </p:set>
                                        <p:anim calcmode="lin" valueType="num">
                                          <p:cBhvr>
                                            <p:cTn id="105" dur="300" fill="hold"/>
                                            <p:tgtEl>
                                              <p:spTgt spid="14"/>
                                            </p:tgtEl>
                                            <p:attrNameLst>
                                              <p:attrName>ppt_w</p:attrName>
                                            </p:attrNameLst>
                                          </p:cBhvr>
                                          <p:tavLst>
                                            <p:tav tm="0">
                                              <p:val>
                                                <p:fltVal val="0"/>
                                              </p:val>
                                            </p:tav>
                                            <p:tav tm="100000">
                                              <p:val>
                                                <p:strVal val="#ppt_w"/>
                                              </p:val>
                                            </p:tav>
                                          </p:tavLst>
                                        </p:anim>
                                        <p:anim calcmode="lin" valueType="num">
                                          <p:cBhvr>
                                            <p:cTn id="106" dur="300" fill="hold"/>
                                            <p:tgtEl>
                                              <p:spTgt spid="14"/>
                                            </p:tgtEl>
                                            <p:attrNameLst>
                                              <p:attrName>ppt_h</p:attrName>
                                            </p:attrNameLst>
                                          </p:cBhvr>
                                          <p:tavLst>
                                            <p:tav tm="0">
                                              <p:val>
                                                <p:fltVal val="0"/>
                                              </p:val>
                                            </p:tav>
                                            <p:tav tm="100000">
                                              <p:val>
                                                <p:strVal val="#ppt_h"/>
                                              </p:val>
                                            </p:tav>
                                          </p:tavLst>
                                        </p:anim>
                                        <p:animEffect transition="in" filter="fade">
                                          <p:cBhvr>
                                            <p:cTn id="107" dur="300"/>
                                            <p:tgtEl>
                                              <p:spTgt spid="14"/>
                                            </p:tgtEl>
                                          </p:cBhvr>
                                        </p:animEffect>
                                      </p:childTnLst>
                                    </p:cTn>
                                  </p:par>
                                  <p:par>
                                    <p:cTn id="108" presetID="6" presetClass="emph" presetSubtype="0" autoRev="1" fill="hold" grpId="1" nodeType="withEffect">
                                      <p:stCondLst>
                                        <p:cond delay="300"/>
                                      </p:stCondLst>
                                      <p:childTnLst>
                                        <p:animScale>
                                          <p:cBhvr>
                                            <p:cTn id="109" dur="150" fill="hold"/>
                                            <p:tgtEl>
                                              <p:spTgt spid="14"/>
                                            </p:tgtEl>
                                          </p:cBhvr>
                                          <p:by x="110000" y="110000"/>
                                        </p:animScale>
                                      </p:childTnLst>
                                    </p:cTn>
                                  </p:par>
                                  <p:par>
                                    <p:cTn id="110" presetID="53" presetClass="entr" presetSubtype="16" fill="hold" grpId="0" nodeType="withEffect">
                                      <p:stCondLst>
                                        <p:cond delay="400"/>
                                      </p:stCondLst>
                                      <p:childTnLst>
                                        <p:set>
                                          <p:cBhvr>
                                            <p:cTn id="111" dur="1" fill="hold">
                                              <p:stCondLst>
                                                <p:cond delay="0"/>
                                              </p:stCondLst>
                                            </p:cTn>
                                            <p:tgtEl>
                                              <p:spTgt spid="31"/>
                                            </p:tgtEl>
                                            <p:attrNameLst>
                                              <p:attrName>style.visibility</p:attrName>
                                            </p:attrNameLst>
                                          </p:cBhvr>
                                          <p:to>
                                            <p:strVal val="visible"/>
                                          </p:to>
                                        </p:set>
                                        <p:anim calcmode="lin" valueType="num">
                                          <p:cBhvr>
                                            <p:cTn id="112" dur="300" fill="hold"/>
                                            <p:tgtEl>
                                              <p:spTgt spid="31"/>
                                            </p:tgtEl>
                                            <p:attrNameLst>
                                              <p:attrName>ppt_w</p:attrName>
                                            </p:attrNameLst>
                                          </p:cBhvr>
                                          <p:tavLst>
                                            <p:tav tm="0">
                                              <p:val>
                                                <p:fltVal val="0"/>
                                              </p:val>
                                            </p:tav>
                                            <p:tav tm="100000">
                                              <p:val>
                                                <p:strVal val="#ppt_w"/>
                                              </p:val>
                                            </p:tav>
                                          </p:tavLst>
                                        </p:anim>
                                        <p:anim calcmode="lin" valueType="num">
                                          <p:cBhvr>
                                            <p:cTn id="113" dur="300" fill="hold"/>
                                            <p:tgtEl>
                                              <p:spTgt spid="31"/>
                                            </p:tgtEl>
                                            <p:attrNameLst>
                                              <p:attrName>ppt_h</p:attrName>
                                            </p:attrNameLst>
                                          </p:cBhvr>
                                          <p:tavLst>
                                            <p:tav tm="0">
                                              <p:val>
                                                <p:fltVal val="0"/>
                                              </p:val>
                                            </p:tav>
                                            <p:tav tm="100000">
                                              <p:val>
                                                <p:strVal val="#ppt_h"/>
                                              </p:val>
                                            </p:tav>
                                          </p:tavLst>
                                        </p:anim>
                                        <p:animEffect transition="in" filter="fade">
                                          <p:cBhvr>
                                            <p:cTn id="114" dur="300"/>
                                            <p:tgtEl>
                                              <p:spTgt spid="31"/>
                                            </p:tgtEl>
                                          </p:cBhvr>
                                        </p:animEffect>
                                      </p:childTnLst>
                                    </p:cTn>
                                  </p:par>
                                  <p:par>
                                    <p:cTn id="115" presetID="6" presetClass="emph" presetSubtype="0" autoRev="1" fill="hold" grpId="1" nodeType="withEffect">
                                      <p:stCondLst>
                                        <p:cond delay="700"/>
                                      </p:stCondLst>
                                      <p:childTnLst>
                                        <p:animScale>
                                          <p:cBhvr>
                                            <p:cTn id="116" dur="150" fill="hold"/>
                                            <p:tgtEl>
                                              <p:spTgt spid="31"/>
                                            </p:tgtEl>
                                          </p:cBhvr>
                                          <p:by x="110000" y="110000"/>
                                        </p:animScale>
                                      </p:childTnLst>
                                    </p:cTn>
                                  </p:par>
                                  <p:par>
                                    <p:cTn id="117" presetID="53" presetClass="entr" presetSubtype="16" fill="hold" grpId="0" nodeType="withEffect">
                                      <p:stCondLst>
                                        <p:cond delay="100"/>
                                      </p:stCondLst>
                                      <p:childTnLst>
                                        <p:set>
                                          <p:cBhvr>
                                            <p:cTn id="118" dur="1" fill="hold">
                                              <p:stCondLst>
                                                <p:cond delay="0"/>
                                              </p:stCondLst>
                                            </p:cTn>
                                            <p:tgtEl>
                                              <p:spTgt spid="32"/>
                                            </p:tgtEl>
                                            <p:attrNameLst>
                                              <p:attrName>style.visibility</p:attrName>
                                            </p:attrNameLst>
                                          </p:cBhvr>
                                          <p:to>
                                            <p:strVal val="visible"/>
                                          </p:to>
                                        </p:set>
                                        <p:anim calcmode="lin" valueType="num">
                                          <p:cBhvr>
                                            <p:cTn id="119" dur="300" fill="hold"/>
                                            <p:tgtEl>
                                              <p:spTgt spid="32"/>
                                            </p:tgtEl>
                                            <p:attrNameLst>
                                              <p:attrName>ppt_w</p:attrName>
                                            </p:attrNameLst>
                                          </p:cBhvr>
                                          <p:tavLst>
                                            <p:tav tm="0">
                                              <p:val>
                                                <p:fltVal val="0"/>
                                              </p:val>
                                            </p:tav>
                                            <p:tav tm="100000">
                                              <p:val>
                                                <p:strVal val="#ppt_w"/>
                                              </p:val>
                                            </p:tav>
                                          </p:tavLst>
                                        </p:anim>
                                        <p:anim calcmode="lin" valueType="num">
                                          <p:cBhvr>
                                            <p:cTn id="120" dur="300" fill="hold"/>
                                            <p:tgtEl>
                                              <p:spTgt spid="32"/>
                                            </p:tgtEl>
                                            <p:attrNameLst>
                                              <p:attrName>ppt_h</p:attrName>
                                            </p:attrNameLst>
                                          </p:cBhvr>
                                          <p:tavLst>
                                            <p:tav tm="0">
                                              <p:val>
                                                <p:fltVal val="0"/>
                                              </p:val>
                                            </p:tav>
                                            <p:tav tm="100000">
                                              <p:val>
                                                <p:strVal val="#ppt_h"/>
                                              </p:val>
                                            </p:tav>
                                          </p:tavLst>
                                        </p:anim>
                                        <p:animEffect transition="in" filter="fade">
                                          <p:cBhvr>
                                            <p:cTn id="121" dur="300"/>
                                            <p:tgtEl>
                                              <p:spTgt spid="32"/>
                                            </p:tgtEl>
                                          </p:cBhvr>
                                        </p:animEffect>
                                      </p:childTnLst>
                                    </p:cTn>
                                  </p:par>
                                  <p:par>
                                    <p:cTn id="122" presetID="6" presetClass="emph" presetSubtype="0" autoRev="1" fill="hold" grpId="1" nodeType="withEffect">
                                      <p:stCondLst>
                                        <p:cond delay="400"/>
                                      </p:stCondLst>
                                      <p:childTnLst>
                                        <p:animScale>
                                          <p:cBhvr>
                                            <p:cTn id="123" dur="150" fill="hold"/>
                                            <p:tgtEl>
                                              <p:spTgt spid="32"/>
                                            </p:tgtEl>
                                          </p:cBhvr>
                                          <p:by x="110000" y="110000"/>
                                        </p:animScale>
                                      </p:childTnLst>
                                    </p:cTn>
                                  </p:par>
                                  <p:par>
                                    <p:cTn id="124" presetID="53" presetClass="entr" presetSubtype="16" fill="hold" grpId="0" nodeType="withEffect">
                                      <p:stCondLst>
                                        <p:cond delay="300"/>
                                      </p:stCondLst>
                                      <p:childTnLst>
                                        <p:set>
                                          <p:cBhvr>
                                            <p:cTn id="125" dur="1" fill="hold">
                                              <p:stCondLst>
                                                <p:cond delay="0"/>
                                              </p:stCondLst>
                                            </p:cTn>
                                            <p:tgtEl>
                                              <p:spTgt spid="22"/>
                                            </p:tgtEl>
                                            <p:attrNameLst>
                                              <p:attrName>style.visibility</p:attrName>
                                            </p:attrNameLst>
                                          </p:cBhvr>
                                          <p:to>
                                            <p:strVal val="visible"/>
                                          </p:to>
                                        </p:set>
                                        <p:anim calcmode="lin" valueType="num">
                                          <p:cBhvr>
                                            <p:cTn id="126" dur="300" fill="hold"/>
                                            <p:tgtEl>
                                              <p:spTgt spid="22"/>
                                            </p:tgtEl>
                                            <p:attrNameLst>
                                              <p:attrName>ppt_w</p:attrName>
                                            </p:attrNameLst>
                                          </p:cBhvr>
                                          <p:tavLst>
                                            <p:tav tm="0">
                                              <p:val>
                                                <p:fltVal val="0"/>
                                              </p:val>
                                            </p:tav>
                                            <p:tav tm="100000">
                                              <p:val>
                                                <p:strVal val="#ppt_w"/>
                                              </p:val>
                                            </p:tav>
                                          </p:tavLst>
                                        </p:anim>
                                        <p:anim calcmode="lin" valueType="num">
                                          <p:cBhvr>
                                            <p:cTn id="127" dur="300" fill="hold"/>
                                            <p:tgtEl>
                                              <p:spTgt spid="22"/>
                                            </p:tgtEl>
                                            <p:attrNameLst>
                                              <p:attrName>ppt_h</p:attrName>
                                            </p:attrNameLst>
                                          </p:cBhvr>
                                          <p:tavLst>
                                            <p:tav tm="0">
                                              <p:val>
                                                <p:fltVal val="0"/>
                                              </p:val>
                                            </p:tav>
                                            <p:tav tm="100000">
                                              <p:val>
                                                <p:strVal val="#ppt_h"/>
                                              </p:val>
                                            </p:tav>
                                          </p:tavLst>
                                        </p:anim>
                                        <p:animEffect transition="in" filter="fade">
                                          <p:cBhvr>
                                            <p:cTn id="128" dur="300"/>
                                            <p:tgtEl>
                                              <p:spTgt spid="22"/>
                                            </p:tgtEl>
                                          </p:cBhvr>
                                        </p:animEffect>
                                      </p:childTnLst>
                                    </p:cTn>
                                  </p:par>
                                  <p:par>
                                    <p:cTn id="129" presetID="6" presetClass="emph" presetSubtype="0" autoRev="1" fill="hold" grpId="1" nodeType="withEffect">
                                      <p:stCondLst>
                                        <p:cond delay="600"/>
                                      </p:stCondLst>
                                      <p:childTnLst>
                                        <p:animScale>
                                          <p:cBhvr>
                                            <p:cTn id="130" dur="150" fill="hold"/>
                                            <p:tgtEl>
                                              <p:spTgt spid="22"/>
                                            </p:tgtEl>
                                          </p:cBhvr>
                                          <p:by x="110000" y="110000"/>
                                        </p:animScale>
                                      </p:childTnLst>
                                    </p:cTn>
                                  </p:par>
                                  <p:par>
                                    <p:cTn id="131" presetID="53" presetClass="entr" presetSubtype="16" fill="hold" grpId="0" nodeType="withEffect">
                                      <p:stCondLst>
                                        <p:cond delay="0"/>
                                      </p:stCondLst>
                                      <p:childTnLst>
                                        <p:set>
                                          <p:cBhvr>
                                            <p:cTn id="132" dur="1" fill="hold">
                                              <p:stCondLst>
                                                <p:cond delay="0"/>
                                              </p:stCondLst>
                                            </p:cTn>
                                            <p:tgtEl>
                                              <p:spTgt spid="33"/>
                                            </p:tgtEl>
                                            <p:attrNameLst>
                                              <p:attrName>style.visibility</p:attrName>
                                            </p:attrNameLst>
                                          </p:cBhvr>
                                          <p:to>
                                            <p:strVal val="visible"/>
                                          </p:to>
                                        </p:set>
                                        <p:anim calcmode="lin" valueType="num">
                                          <p:cBhvr>
                                            <p:cTn id="133" dur="300" fill="hold"/>
                                            <p:tgtEl>
                                              <p:spTgt spid="33"/>
                                            </p:tgtEl>
                                            <p:attrNameLst>
                                              <p:attrName>ppt_w</p:attrName>
                                            </p:attrNameLst>
                                          </p:cBhvr>
                                          <p:tavLst>
                                            <p:tav tm="0">
                                              <p:val>
                                                <p:fltVal val="0"/>
                                              </p:val>
                                            </p:tav>
                                            <p:tav tm="100000">
                                              <p:val>
                                                <p:strVal val="#ppt_w"/>
                                              </p:val>
                                            </p:tav>
                                          </p:tavLst>
                                        </p:anim>
                                        <p:anim calcmode="lin" valueType="num">
                                          <p:cBhvr>
                                            <p:cTn id="134" dur="300" fill="hold"/>
                                            <p:tgtEl>
                                              <p:spTgt spid="33"/>
                                            </p:tgtEl>
                                            <p:attrNameLst>
                                              <p:attrName>ppt_h</p:attrName>
                                            </p:attrNameLst>
                                          </p:cBhvr>
                                          <p:tavLst>
                                            <p:tav tm="0">
                                              <p:val>
                                                <p:fltVal val="0"/>
                                              </p:val>
                                            </p:tav>
                                            <p:tav tm="100000">
                                              <p:val>
                                                <p:strVal val="#ppt_h"/>
                                              </p:val>
                                            </p:tav>
                                          </p:tavLst>
                                        </p:anim>
                                        <p:animEffect transition="in" filter="fade">
                                          <p:cBhvr>
                                            <p:cTn id="135" dur="300"/>
                                            <p:tgtEl>
                                              <p:spTgt spid="33"/>
                                            </p:tgtEl>
                                          </p:cBhvr>
                                        </p:animEffect>
                                      </p:childTnLst>
                                    </p:cTn>
                                  </p:par>
                                  <p:par>
                                    <p:cTn id="136" presetID="6" presetClass="emph" presetSubtype="0" autoRev="1" fill="hold" grpId="1" nodeType="withEffect">
                                      <p:stCondLst>
                                        <p:cond delay="300"/>
                                      </p:stCondLst>
                                      <p:childTnLst>
                                        <p:animScale>
                                          <p:cBhvr>
                                            <p:cTn id="137" dur="150" fill="hold"/>
                                            <p:tgtEl>
                                              <p:spTgt spid="33"/>
                                            </p:tgtEl>
                                          </p:cBhvr>
                                          <p:by x="110000" y="110000"/>
                                        </p:animScale>
                                      </p:childTnLst>
                                    </p:cTn>
                                  </p:par>
                                  <p:par>
                                    <p:cTn id="138" presetID="53" presetClass="entr" presetSubtype="16" fill="hold" grpId="0" nodeType="withEffect">
                                      <p:stCondLst>
                                        <p:cond delay="200"/>
                                      </p:stCondLst>
                                      <p:childTnLst>
                                        <p:set>
                                          <p:cBhvr>
                                            <p:cTn id="139" dur="1" fill="hold">
                                              <p:stCondLst>
                                                <p:cond delay="0"/>
                                              </p:stCondLst>
                                            </p:cTn>
                                            <p:tgtEl>
                                              <p:spTgt spid="23"/>
                                            </p:tgtEl>
                                            <p:attrNameLst>
                                              <p:attrName>style.visibility</p:attrName>
                                            </p:attrNameLst>
                                          </p:cBhvr>
                                          <p:to>
                                            <p:strVal val="visible"/>
                                          </p:to>
                                        </p:set>
                                        <p:anim calcmode="lin" valueType="num">
                                          <p:cBhvr>
                                            <p:cTn id="140" dur="300" fill="hold"/>
                                            <p:tgtEl>
                                              <p:spTgt spid="23"/>
                                            </p:tgtEl>
                                            <p:attrNameLst>
                                              <p:attrName>ppt_w</p:attrName>
                                            </p:attrNameLst>
                                          </p:cBhvr>
                                          <p:tavLst>
                                            <p:tav tm="0">
                                              <p:val>
                                                <p:fltVal val="0"/>
                                              </p:val>
                                            </p:tav>
                                            <p:tav tm="100000">
                                              <p:val>
                                                <p:strVal val="#ppt_w"/>
                                              </p:val>
                                            </p:tav>
                                          </p:tavLst>
                                        </p:anim>
                                        <p:anim calcmode="lin" valueType="num">
                                          <p:cBhvr>
                                            <p:cTn id="141" dur="300" fill="hold"/>
                                            <p:tgtEl>
                                              <p:spTgt spid="23"/>
                                            </p:tgtEl>
                                            <p:attrNameLst>
                                              <p:attrName>ppt_h</p:attrName>
                                            </p:attrNameLst>
                                          </p:cBhvr>
                                          <p:tavLst>
                                            <p:tav tm="0">
                                              <p:val>
                                                <p:fltVal val="0"/>
                                              </p:val>
                                            </p:tav>
                                            <p:tav tm="100000">
                                              <p:val>
                                                <p:strVal val="#ppt_h"/>
                                              </p:val>
                                            </p:tav>
                                          </p:tavLst>
                                        </p:anim>
                                        <p:animEffect transition="in" filter="fade">
                                          <p:cBhvr>
                                            <p:cTn id="142" dur="300"/>
                                            <p:tgtEl>
                                              <p:spTgt spid="23"/>
                                            </p:tgtEl>
                                          </p:cBhvr>
                                        </p:animEffect>
                                      </p:childTnLst>
                                    </p:cTn>
                                  </p:par>
                                  <p:par>
                                    <p:cTn id="143" presetID="6" presetClass="emph" presetSubtype="0" autoRev="1" fill="hold" grpId="1" nodeType="withEffect">
                                      <p:stCondLst>
                                        <p:cond delay="500"/>
                                      </p:stCondLst>
                                      <p:childTnLst>
                                        <p:animScale>
                                          <p:cBhvr>
                                            <p:cTn id="144" dur="150" fill="hold"/>
                                            <p:tgtEl>
                                              <p:spTgt spid="23"/>
                                            </p:tgtEl>
                                          </p:cBhvr>
                                          <p:by x="110000" y="110000"/>
                                        </p:animScale>
                                      </p:childTnLst>
                                    </p:cTn>
                                  </p:par>
                                  <p:par>
                                    <p:cTn id="145" presetID="53" presetClass="entr" presetSubtype="16" fill="hold" grpId="0" nodeType="withEffect">
                                      <p:stCondLst>
                                        <p:cond delay="600"/>
                                      </p:stCondLst>
                                      <p:childTnLst>
                                        <p:set>
                                          <p:cBhvr>
                                            <p:cTn id="146" dur="1" fill="hold">
                                              <p:stCondLst>
                                                <p:cond delay="0"/>
                                              </p:stCondLst>
                                            </p:cTn>
                                            <p:tgtEl>
                                              <p:spTgt spid="24"/>
                                            </p:tgtEl>
                                            <p:attrNameLst>
                                              <p:attrName>style.visibility</p:attrName>
                                            </p:attrNameLst>
                                          </p:cBhvr>
                                          <p:to>
                                            <p:strVal val="visible"/>
                                          </p:to>
                                        </p:set>
                                        <p:anim calcmode="lin" valueType="num">
                                          <p:cBhvr>
                                            <p:cTn id="147" dur="300" fill="hold"/>
                                            <p:tgtEl>
                                              <p:spTgt spid="24"/>
                                            </p:tgtEl>
                                            <p:attrNameLst>
                                              <p:attrName>ppt_w</p:attrName>
                                            </p:attrNameLst>
                                          </p:cBhvr>
                                          <p:tavLst>
                                            <p:tav tm="0">
                                              <p:val>
                                                <p:fltVal val="0"/>
                                              </p:val>
                                            </p:tav>
                                            <p:tav tm="100000">
                                              <p:val>
                                                <p:strVal val="#ppt_w"/>
                                              </p:val>
                                            </p:tav>
                                          </p:tavLst>
                                        </p:anim>
                                        <p:anim calcmode="lin" valueType="num">
                                          <p:cBhvr>
                                            <p:cTn id="148" dur="300" fill="hold"/>
                                            <p:tgtEl>
                                              <p:spTgt spid="24"/>
                                            </p:tgtEl>
                                            <p:attrNameLst>
                                              <p:attrName>ppt_h</p:attrName>
                                            </p:attrNameLst>
                                          </p:cBhvr>
                                          <p:tavLst>
                                            <p:tav tm="0">
                                              <p:val>
                                                <p:fltVal val="0"/>
                                              </p:val>
                                            </p:tav>
                                            <p:tav tm="100000">
                                              <p:val>
                                                <p:strVal val="#ppt_h"/>
                                              </p:val>
                                            </p:tav>
                                          </p:tavLst>
                                        </p:anim>
                                        <p:animEffect transition="in" filter="fade">
                                          <p:cBhvr>
                                            <p:cTn id="149" dur="300"/>
                                            <p:tgtEl>
                                              <p:spTgt spid="24"/>
                                            </p:tgtEl>
                                          </p:cBhvr>
                                        </p:animEffect>
                                      </p:childTnLst>
                                    </p:cTn>
                                  </p:par>
                                  <p:par>
                                    <p:cTn id="150" presetID="6" presetClass="emph" presetSubtype="0" autoRev="1" fill="hold" grpId="1" nodeType="withEffect">
                                      <p:stCondLst>
                                        <p:cond delay="900"/>
                                      </p:stCondLst>
                                      <p:childTnLst>
                                        <p:animScale>
                                          <p:cBhvr>
                                            <p:cTn id="151" dur="150" fill="hold"/>
                                            <p:tgtEl>
                                              <p:spTgt spid="24"/>
                                            </p:tgtEl>
                                          </p:cBhvr>
                                          <p:by x="110000" y="110000"/>
                                        </p:animScale>
                                      </p:childTnLst>
                                    </p:cTn>
                                  </p:par>
                                  <p:par>
                                    <p:cTn id="152" presetID="53" presetClass="entr" presetSubtype="16" fill="hold" grpId="0" nodeType="withEffect">
                                      <p:stCondLst>
                                        <p:cond delay="100"/>
                                      </p:stCondLst>
                                      <p:childTnLst>
                                        <p:set>
                                          <p:cBhvr>
                                            <p:cTn id="153" dur="1" fill="hold">
                                              <p:stCondLst>
                                                <p:cond delay="0"/>
                                              </p:stCondLst>
                                            </p:cTn>
                                            <p:tgtEl>
                                              <p:spTgt spid="29"/>
                                            </p:tgtEl>
                                            <p:attrNameLst>
                                              <p:attrName>style.visibility</p:attrName>
                                            </p:attrNameLst>
                                          </p:cBhvr>
                                          <p:to>
                                            <p:strVal val="visible"/>
                                          </p:to>
                                        </p:set>
                                        <p:anim calcmode="lin" valueType="num">
                                          <p:cBhvr>
                                            <p:cTn id="154" dur="300" fill="hold"/>
                                            <p:tgtEl>
                                              <p:spTgt spid="29"/>
                                            </p:tgtEl>
                                            <p:attrNameLst>
                                              <p:attrName>ppt_w</p:attrName>
                                            </p:attrNameLst>
                                          </p:cBhvr>
                                          <p:tavLst>
                                            <p:tav tm="0">
                                              <p:val>
                                                <p:fltVal val="0"/>
                                              </p:val>
                                            </p:tav>
                                            <p:tav tm="100000">
                                              <p:val>
                                                <p:strVal val="#ppt_w"/>
                                              </p:val>
                                            </p:tav>
                                          </p:tavLst>
                                        </p:anim>
                                        <p:anim calcmode="lin" valueType="num">
                                          <p:cBhvr>
                                            <p:cTn id="155" dur="300" fill="hold"/>
                                            <p:tgtEl>
                                              <p:spTgt spid="29"/>
                                            </p:tgtEl>
                                            <p:attrNameLst>
                                              <p:attrName>ppt_h</p:attrName>
                                            </p:attrNameLst>
                                          </p:cBhvr>
                                          <p:tavLst>
                                            <p:tav tm="0">
                                              <p:val>
                                                <p:fltVal val="0"/>
                                              </p:val>
                                            </p:tav>
                                            <p:tav tm="100000">
                                              <p:val>
                                                <p:strVal val="#ppt_h"/>
                                              </p:val>
                                            </p:tav>
                                          </p:tavLst>
                                        </p:anim>
                                        <p:animEffect transition="in" filter="fade">
                                          <p:cBhvr>
                                            <p:cTn id="156" dur="300"/>
                                            <p:tgtEl>
                                              <p:spTgt spid="29"/>
                                            </p:tgtEl>
                                          </p:cBhvr>
                                        </p:animEffect>
                                      </p:childTnLst>
                                    </p:cTn>
                                  </p:par>
                                  <p:par>
                                    <p:cTn id="157" presetID="6" presetClass="emph" presetSubtype="0" autoRev="1" fill="hold" grpId="1" nodeType="withEffect">
                                      <p:stCondLst>
                                        <p:cond delay="400"/>
                                      </p:stCondLst>
                                      <p:childTnLst>
                                        <p:animScale>
                                          <p:cBhvr>
                                            <p:cTn id="158" dur="150" fill="hold"/>
                                            <p:tgtEl>
                                              <p:spTgt spid="29"/>
                                            </p:tgtEl>
                                          </p:cBhvr>
                                          <p:by x="110000" y="110000"/>
                                        </p:animScale>
                                      </p:childTnLst>
                                    </p:cTn>
                                  </p:par>
                                  <p:par>
                                    <p:cTn id="159" presetID="53" presetClass="entr" presetSubtype="16" fill="hold" grpId="0" nodeType="withEffect">
                                      <p:stCondLst>
                                        <p:cond delay="0"/>
                                      </p:stCondLst>
                                      <p:childTnLst>
                                        <p:set>
                                          <p:cBhvr>
                                            <p:cTn id="160" dur="1" fill="hold">
                                              <p:stCondLst>
                                                <p:cond delay="0"/>
                                              </p:stCondLst>
                                            </p:cTn>
                                            <p:tgtEl>
                                              <p:spTgt spid="25"/>
                                            </p:tgtEl>
                                            <p:attrNameLst>
                                              <p:attrName>style.visibility</p:attrName>
                                            </p:attrNameLst>
                                          </p:cBhvr>
                                          <p:to>
                                            <p:strVal val="visible"/>
                                          </p:to>
                                        </p:set>
                                        <p:anim calcmode="lin" valueType="num">
                                          <p:cBhvr>
                                            <p:cTn id="161" dur="300" fill="hold"/>
                                            <p:tgtEl>
                                              <p:spTgt spid="25"/>
                                            </p:tgtEl>
                                            <p:attrNameLst>
                                              <p:attrName>ppt_w</p:attrName>
                                            </p:attrNameLst>
                                          </p:cBhvr>
                                          <p:tavLst>
                                            <p:tav tm="0">
                                              <p:val>
                                                <p:fltVal val="0"/>
                                              </p:val>
                                            </p:tav>
                                            <p:tav tm="100000">
                                              <p:val>
                                                <p:strVal val="#ppt_w"/>
                                              </p:val>
                                            </p:tav>
                                          </p:tavLst>
                                        </p:anim>
                                        <p:anim calcmode="lin" valueType="num">
                                          <p:cBhvr>
                                            <p:cTn id="162" dur="300" fill="hold"/>
                                            <p:tgtEl>
                                              <p:spTgt spid="25"/>
                                            </p:tgtEl>
                                            <p:attrNameLst>
                                              <p:attrName>ppt_h</p:attrName>
                                            </p:attrNameLst>
                                          </p:cBhvr>
                                          <p:tavLst>
                                            <p:tav tm="0">
                                              <p:val>
                                                <p:fltVal val="0"/>
                                              </p:val>
                                            </p:tav>
                                            <p:tav tm="100000">
                                              <p:val>
                                                <p:strVal val="#ppt_h"/>
                                              </p:val>
                                            </p:tav>
                                          </p:tavLst>
                                        </p:anim>
                                        <p:animEffect transition="in" filter="fade">
                                          <p:cBhvr>
                                            <p:cTn id="163" dur="300"/>
                                            <p:tgtEl>
                                              <p:spTgt spid="25"/>
                                            </p:tgtEl>
                                          </p:cBhvr>
                                        </p:animEffect>
                                      </p:childTnLst>
                                    </p:cTn>
                                  </p:par>
                                  <p:par>
                                    <p:cTn id="164" presetID="6" presetClass="emph" presetSubtype="0" autoRev="1" fill="hold" grpId="1" nodeType="withEffect">
                                      <p:stCondLst>
                                        <p:cond delay="300"/>
                                      </p:stCondLst>
                                      <p:childTnLst>
                                        <p:animScale>
                                          <p:cBhvr>
                                            <p:cTn id="165" dur="150" fill="hold"/>
                                            <p:tgtEl>
                                              <p:spTgt spid="25"/>
                                            </p:tgtEl>
                                          </p:cBhvr>
                                          <p:by x="110000" y="110000"/>
                                        </p:animScale>
                                      </p:childTnLst>
                                    </p:cTn>
                                  </p:par>
                                  <p:par>
                                    <p:cTn id="166" presetID="53" presetClass="entr" presetSubtype="16" fill="hold" grpId="0" nodeType="withEffect">
                                      <p:stCondLst>
                                        <p:cond delay="500"/>
                                      </p:stCondLst>
                                      <p:childTnLst>
                                        <p:set>
                                          <p:cBhvr>
                                            <p:cTn id="167" dur="1" fill="hold">
                                              <p:stCondLst>
                                                <p:cond delay="0"/>
                                              </p:stCondLst>
                                            </p:cTn>
                                            <p:tgtEl>
                                              <p:spTgt spid="27"/>
                                            </p:tgtEl>
                                            <p:attrNameLst>
                                              <p:attrName>style.visibility</p:attrName>
                                            </p:attrNameLst>
                                          </p:cBhvr>
                                          <p:to>
                                            <p:strVal val="visible"/>
                                          </p:to>
                                        </p:set>
                                        <p:anim calcmode="lin" valueType="num">
                                          <p:cBhvr>
                                            <p:cTn id="168" dur="300" fill="hold"/>
                                            <p:tgtEl>
                                              <p:spTgt spid="27"/>
                                            </p:tgtEl>
                                            <p:attrNameLst>
                                              <p:attrName>ppt_w</p:attrName>
                                            </p:attrNameLst>
                                          </p:cBhvr>
                                          <p:tavLst>
                                            <p:tav tm="0">
                                              <p:val>
                                                <p:fltVal val="0"/>
                                              </p:val>
                                            </p:tav>
                                            <p:tav tm="100000">
                                              <p:val>
                                                <p:strVal val="#ppt_w"/>
                                              </p:val>
                                            </p:tav>
                                          </p:tavLst>
                                        </p:anim>
                                        <p:anim calcmode="lin" valueType="num">
                                          <p:cBhvr>
                                            <p:cTn id="169" dur="300" fill="hold"/>
                                            <p:tgtEl>
                                              <p:spTgt spid="27"/>
                                            </p:tgtEl>
                                            <p:attrNameLst>
                                              <p:attrName>ppt_h</p:attrName>
                                            </p:attrNameLst>
                                          </p:cBhvr>
                                          <p:tavLst>
                                            <p:tav tm="0">
                                              <p:val>
                                                <p:fltVal val="0"/>
                                              </p:val>
                                            </p:tav>
                                            <p:tav tm="100000">
                                              <p:val>
                                                <p:strVal val="#ppt_h"/>
                                              </p:val>
                                            </p:tav>
                                          </p:tavLst>
                                        </p:anim>
                                        <p:animEffect transition="in" filter="fade">
                                          <p:cBhvr>
                                            <p:cTn id="170" dur="300"/>
                                            <p:tgtEl>
                                              <p:spTgt spid="27"/>
                                            </p:tgtEl>
                                          </p:cBhvr>
                                        </p:animEffect>
                                      </p:childTnLst>
                                    </p:cTn>
                                  </p:par>
                                  <p:par>
                                    <p:cTn id="171" presetID="6" presetClass="emph" presetSubtype="0" autoRev="1" fill="hold" grpId="1" nodeType="withEffect">
                                      <p:stCondLst>
                                        <p:cond delay="800"/>
                                      </p:stCondLst>
                                      <p:childTnLst>
                                        <p:animScale>
                                          <p:cBhvr>
                                            <p:cTn id="172" dur="150" fill="hold"/>
                                            <p:tgtEl>
                                              <p:spTgt spid="27"/>
                                            </p:tgtEl>
                                          </p:cBhvr>
                                          <p:by x="110000" y="110000"/>
                                        </p:animScale>
                                      </p:childTnLst>
                                    </p:cTn>
                                  </p:par>
                                  <p:par>
                                    <p:cTn id="173" presetID="53" presetClass="entr" presetSubtype="16" fill="hold" grpId="0" nodeType="withEffect">
                                      <p:stCondLst>
                                        <p:cond delay="300"/>
                                      </p:stCondLst>
                                      <p:childTnLst>
                                        <p:set>
                                          <p:cBhvr>
                                            <p:cTn id="174" dur="1" fill="hold">
                                              <p:stCondLst>
                                                <p:cond delay="0"/>
                                              </p:stCondLst>
                                            </p:cTn>
                                            <p:tgtEl>
                                              <p:spTgt spid="28"/>
                                            </p:tgtEl>
                                            <p:attrNameLst>
                                              <p:attrName>style.visibility</p:attrName>
                                            </p:attrNameLst>
                                          </p:cBhvr>
                                          <p:to>
                                            <p:strVal val="visible"/>
                                          </p:to>
                                        </p:set>
                                        <p:anim calcmode="lin" valueType="num">
                                          <p:cBhvr>
                                            <p:cTn id="175" dur="300" fill="hold"/>
                                            <p:tgtEl>
                                              <p:spTgt spid="28"/>
                                            </p:tgtEl>
                                            <p:attrNameLst>
                                              <p:attrName>ppt_w</p:attrName>
                                            </p:attrNameLst>
                                          </p:cBhvr>
                                          <p:tavLst>
                                            <p:tav tm="0">
                                              <p:val>
                                                <p:fltVal val="0"/>
                                              </p:val>
                                            </p:tav>
                                            <p:tav tm="100000">
                                              <p:val>
                                                <p:strVal val="#ppt_w"/>
                                              </p:val>
                                            </p:tav>
                                          </p:tavLst>
                                        </p:anim>
                                        <p:anim calcmode="lin" valueType="num">
                                          <p:cBhvr>
                                            <p:cTn id="176" dur="300" fill="hold"/>
                                            <p:tgtEl>
                                              <p:spTgt spid="28"/>
                                            </p:tgtEl>
                                            <p:attrNameLst>
                                              <p:attrName>ppt_h</p:attrName>
                                            </p:attrNameLst>
                                          </p:cBhvr>
                                          <p:tavLst>
                                            <p:tav tm="0">
                                              <p:val>
                                                <p:fltVal val="0"/>
                                              </p:val>
                                            </p:tav>
                                            <p:tav tm="100000">
                                              <p:val>
                                                <p:strVal val="#ppt_h"/>
                                              </p:val>
                                            </p:tav>
                                          </p:tavLst>
                                        </p:anim>
                                        <p:animEffect transition="in" filter="fade">
                                          <p:cBhvr>
                                            <p:cTn id="177" dur="300"/>
                                            <p:tgtEl>
                                              <p:spTgt spid="28"/>
                                            </p:tgtEl>
                                          </p:cBhvr>
                                        </p:animEffect>
                                      </p:childTnLst>
                                    </p:cTn>
                                  </p:par>
                                  <p:par>
                                    <p:cTn id="178" presetID="6" presetClass="emph" presetSubtype="0" autoRev="1" fill="hold" grpId="1" nodeType="withEffect">
                                      <p:stCondLst>
                                        <p:cond delay="600"/>
                                      </p:stCondLst>
                                      <p:childTnLst>
                                        <p:animScale>
                                          <p:cBhvr>
                                            <p:cTn id="179" dur="150" fill="hold"/>
                                            <p:tgtEl>
                                              <p:spTgt spid="28"/>
                                            </p:tgtEl>
                                          </p:cBhvr>
                                          <p:by x="110000" y="110000"/>
                                        </p:animScale>
                                      </p:childTnLst>
                                    </p:cTn>
                                  </p:par>
                                  <p:par>
                                    <p:cTn id="180" presetID="53" presetClass="entr" presetSubtype="16" fill="hold" grpId="0" nodeType="withEffect">
                                      <p:stCondLst>
                                        <p:cond delay="0"/>
                                      </p:stCondLst>
                                      <p:childTnLst>
                                        <p:set>
                                          <p:cBhvr>
                                            <p:cTn id="181" dur="1" fill="hold">
                                              <p:stCondLst>
                                                <p:cond delay="0"/>
                                              </p:stCondLst>
                                            </p:cTn>
                                            <p:tgtEl>
                                              <p:spTgt spid="26"/>
                                            </p:tgtEl>
                                            <p:attrNameLst>
                                              <p:attrName>style.visibility</p:attrName>
                                            </p:attrNameLst>
                                          </p:cBhvr>
                                          <p:to>
                                            <p:strVal val="visible"/>
                                          </p:to>
                                        </p:set>
                                        <p:anim calcmode="lin" valueType="num">
                                          <p:cBhvr>
                                            <p:cTn id="182" dur="300" fill="hold"/>
                                            <p:tgtEl>
                                              <p:spTgt spid="26"/>
                                            </p:tgtEl>
                                            <p:attrNameLst>
                                              <p:attrName>ppt_w</p:attrName>
                                            </p:attrNameLst>
                                          </p:cBhvr>
                                          <p:tavLst>
                                            <p:tav tm="0">
                                              <p:val>
                                                <p:fltVal val="0"/>
                                              </p:val>
                                            </p:tav>
                                            <p:tav tm="100000">
                                              <p:val>
                                                <p:strVal val="#ppt_w"/>
                                              </p:val>
                                            </p:tav>
                                          </p:tavLst>
                                        </p:anim>
                                        <p:anim calcmode="lin" valueType="num">
                                          <p:cBhvr>
                                            <p:cTn id="183" dur="300" fill="hold"/>
                                            <p:tgtEl>
                                              <p:spTgt spid="26"/>
                                            </p:tgtEl>
                                            <p:attrNameLst>
                                              <p:attrName>ppt_h</p:attrName>
                                            </p:attrNameLst>
                                          </p:cBhvr>
                                          <p:tavLst>
                                            <p:tav tm="0">
                                              <p:val>
                                                <p:fltVal val="0"/>
                                              </p:val>
                                            </p:tav>
                                            <p:tav tm="100000">
                                              <p:val>
                                                <p:strVal val="#ppt_h"/>
                                              </p:val>
                                            </p:tav>
                                          </p:tavLst>
                                        </p:anim>
                                        <p:animEffect transition="in" filter="fade">
                                          <p:cBhvr>
                                            <p:cTn id="184" dur="300"/>
                                            <p:tgtEl>
                                              <p:spTgt spid="26"/>
                                            </p:tgtEl>
                                          </p:cBhvr>
                                        </p:animEffect>
                                      </p:childTnLst>
                                    </p:cTn>
                                  </p:par>
                                  <p:par>
                                    <p:cTn id="185" presetID="6" presetClass="emph" presetSubtype="0" autoRev="1" fill="hold" grpId="1" nodeType="withEffect">
                                      <p:stCondLst>
                                        <p:cond delay="300"/>
                                      </p:stCondLst>
                                      <p:childTnLst>
                                        <p:animScale>
                                          <p:cBhvr>
                                            <p:cTn id="186" dur="150" fill="hold"/>
                                            <p:tgtEl>
                                              <p:spTgt spid="26"/>
                                            </p:tgtEl>
                                          </p:cBhvr>
                                          <p:by x="110000" y="110000"/>
                                        </p:animScale>
                                      </p:childTnLst>
                                    </p:cTn>
                                  </p:par>
                                  <p:par>
                                    <p:cTn id="187" presetID="53" presetClass="entr" presetSubtype="16" fill="hold" grpId="0" nodeType="withEffect">
                                      <p:stCondLst>
                                        <p:cond delay="500"/>
                                      </p:stCondLst>
                                      <p:childTnLst>
                                        <p:set>
                                          <p:cBhvr>
                                            <p:cTn id="188" dur="1" fill="hold">
                                              <p:stCondLst>
                                                <p:cond delay="0"/>
                                              </p:stCondLst>
                                            </p:cTn>
                                            <p:tgtEl>
                                              <p:spTgt spid="35"/>
                                            </p:tgtEl>
                                            <p:attrNameLst>
                                              <p:attrName>style.visibility</p:attrName>
                                            </p:attrNameLst>
                                          </p:cBhvr>
                                          <p:to>
                                            <p:strVal val="visible"/>
                                          </p:to>
                                        </p:set>
                                        <p:anim calcmode="lin" valueType="num">
                                          <p:cBhvr>
                                            <p:cTn id="189" dur="300" fill="hold"/>
                                            <p:tgtEl>
                                              <p:spTgt spid="35"/>
                                            </p:tgtEl>
                                            <p:attrNameLst>
                                              <p:attrName>ppt_w</p:attrName>
                                            </p:attrNameLst>
                                          </p:cBhvr>
                                          <p:tavLst>
                                            <p:tav tm="0">
                                              <p:val>
                                                <p:fltVal val="0"/>
                                              </p:val>
                                            </p:tav>
                                            <p:tav tm="100000">
                                              <p:val>
                                                <p:strVal val="#ppt_w"/>
                                              </p:val>
                                            </p:tav>
                                          </p:tavLst>
                                        </p:anim>
                                        <p:anim calcmode="lin" valueType="num">
                                          <p:cBhvr>
                                            <p:cTn id="190" dur="300" fill="hold"/>
                                            <p:tgtEl>
                                              <p:spTgt spid="35"/>
                                            </p:tgtEl>
                                            <p:attrNameLst>
                                              <p:attrName>ppt_h</p:attrName>
                                            </p:attrNameLst>
                                          </p:cBhvr>
                                          <p:tavLst>
                                            <p:tav tm="0">
                                              <p:val>
                                                <p:fltVal val="0"/>
                                              </p:val>
                                            </p:tav>
                                            <p:tav tm="100000">
                                              <p:val>
                                                <p:strVal val="#ppt_h"/>
                                              </p:val>
                                            </p:tav>
                                          </p:tavLst>
                                        </p:anim>
                                        <p:animEffect transition="in" filter="fade">
                                          <p:cBhvr>
                                            <p:cTn id="191" dur="300"/>
                                            <p:tgtEl>
                                              <p:spTgt spid="35"/>
                                            </p:tgtEl>
                                          </p:cBhvr>
                                        </p:animEffect>
                                      </p:childTnLst>
                                    </p:cTn>
                                  </p:par>
                                  <p:par>
                                    <p:cTn id="192" presetID="6" presetClass="emph" presetSubtype="0" autoRev="1" fill="hold" grpId="1" nodeType="withEffect">
                                      <p:stCondLst>
                                        <p:cond delay="800"/>
                                      </p:stCondLst>
                                      <p:childTnLst>
                                        <p:animScale>
                                          <p:cBhvr>
                                            <p:cTn id="193" dur="150" fill="hold"/>
                                            <p:tgtEl>
                                              <p:spTgt spid="35"/>
                                            </p:tgtEl>
                                          </p:cBhvr>
                                          <p:by x="110000" y="110000"/>
                                        </p:animScale>
                                      </p:childTnLst>
                                    </p:cTn>
                                  </p:par>
                                  <p:par>
                                    <p:cTn id="194" presetID="2" presetClass="entr" presetSubtype="2" fill="hold" grpId="0" nodeType="withEffect" p14:presetBounceEnd="50000">
                                      <p:stCondLst>
                                        <p:cond delay="800"/>
                                      </p:stCondLst>
                                      <p:childTnLst>
                                        <p:set>
                                          <p:cBhvr>
                                            <p:cTn id="195" dur="1" fill="hold">
                                              <p:stCondLst>
                                                <p:cond delay="0"/>
                                              </p:stCondLst>
                                            </p:cTn>
                                            <p:tgtEl>
                                              <p:spTgt spid="36"/>
                                            </p:tgtEl>
                                            <p:attrNameLst>
                                              <p:attrName>style.visibility</p:attrName>
                                            </p:attrNameLst>
                                          </p:cBhvr>
                                          <p:to>
                                            <p:strVal val="visible"/>
                                          </p:to>
                                        </p:set>
                                        <p:anim calcmode="lin" valueType="num" p14:bounceEnd="50000">
                                          <p:cBhvr additive="base">
                                            <p:cTn id="196" dur="500" fill="hold"/>
                                            <p:tgtEl>
                                              <p:spTgt spid="36"/>
                                            </p:tgtEl>
                                            <p:attrNameLst>
                                              <p:attrName>ppt_x</p:attrName>
                                            </p:attrNameLst>
                                          </p:cBhvr>
                                          <p:tavLst>
                                            <p:tav tm="0">
                                              <p:val>
                                                <p:strVal val="1+#ppt_w/2"/>
                                              </p:val>
                                            </p:tav>
                                            <p:tav tm="100000">
                                              <p:val>
                                                <p:strVal val="#ppt_x"/>
                                              </p:val>
                                            </p:tav>
                                          </p:tavLst>
                                        </p:anim>
                                        <p:anim calcmode="lin" valueType="num" p14:bounceEnd="50000">
                                          <p:cBhvr additive="base">
                                            <p:cTn id="197" dur="500" fill="hold"/>
                                            <p:tgtEl>
                                              <p:spTgt spid="36"/>
                                            </p:tgtEl>
                                            <p:attrNameLst>
                                              <p:attrName>ppt_y</p:attrName>
                                            </p:attrNameLst>
                                          </p:cBhvr>
                                          <p:tavLst>
                                            <p:tav tm="0">
                                              <p:val>
                                                <p:strVal val="#ppt_y"/>
                                              </p:val>
                                            </p:tav>
                                            <p:tav tm="100000">
                                              <p:val>
                                                <p:strVal val="#ppt_y"/>
                                              </p:val>
                                            </p:tav>
                                          </p:tavLst>
                                        </p:anim>
                                      </p:childTnLst>
                                    </p:cTn>
                                  </p:par>
                                  <p:par>
                                    <p:cTn id="198" presetID="53" presetClass="entr" presetSubtype="16" fill="hold" grpId="0" nodeType="withEffect">
                                      <p:stCondLst>
                                        <p:cond delay="800"/>
                                      </p:stCondLst>
                                      <p:childTnLst>
                                        <p:set>
                                          <p:cBhvr>
                                            <p:cTn id="199" dur="1" fill="hold">
                                              <p:stCondLst>
                                                <p:cond delay="0"/>
                                              </p:stCondLst>
                                            </p:cTn>
                                            <p:tgtEl>
                                              <p:spTgt spid="21"/>
                                            </p:tgtEl>
                                            <p:attrNameLst>
                                              <p:attrName>style.visibility</p:attrName>
                                            </p:attrNameLst>
                                          </p:cBhvr>
                                          <p:to>
                                            <p:strVal val="visible"/>
                                          </p:to>
                                        </p:set>
                                        <p:anim calcmode="lin" valueType="num">
                                          <p:cBhvr>
                                            <p:cTn id="200" dur="300" fill="hold"/>
                                            <p:tgtEl>
                                              <p:spTgt spid="21"/>
                                            </p:tgtEl>
                                            <p:attrNameLst>
                                              <p:attrName>ppt_w</p:attrName>
                                            </p:attrNameLst>
                                          </p:cBhvr>
                                          <p:tavLst>
                                            <p:tav tm="0">
                                              <p:val>
                                                <p:fltVal val="0"/>
                                              </p:val>
                                            </p:tav>
                                            <p:tav tm="100000">
                                              <p:val>
                                                <p:strVal val="#ppt_w"/>
                                              </p:val>
                                            </p:tav>
                                          </p:tavLst>
                                        </p:anim>
                                        <p:anim calcmode="lin" valueType="num">
                                          <p:cBhvr>
                                            <p:cTn id="201" dur="300" fill="hold"/>
                                            <p:tgtEl>
                                              <p:spTgt spid="21"/>
                                            </p:tgtEl>
                                            <p:attrNameLst>
                                              <p:attrName>ppt_h</p:attrName>
                                            </p:attrNameLst>
                                          </p:cBhvr>
                                          <p:tavLst>
                                            <p:tav tm="0">
                                              <p:val>
                                                <p:fltVal val="0"/>
                                              </p:val>
                                            </p:tav>
                                            <p:tav tm="100000">
                                              <p:val>
                                                <p:strVal val="#ppt_h"/>
                                              </p:val>
                                            </p:tav>
                                          </p:tavLst>
                                        </p:anim>
                                        <p:animEffect transition="in" filter="fade">
                                          <p:cBhvr>
                                            <p:cTn id="202" dur="300"/>
                                            <p:tgtEl>
                                              <p:spTgt spid="21"/>
                                            </p:tgtEl>
                                          </p:cBhvr>
                                        </p:animEffect>
                                      </p:childTnLst>
                                    </p:cTn>
                                  </p:par>
                                  <p:par>
                                    <p:cTn id="203" presetID="6" presetClass="emph" presetSubtype="0" autoRev="1" fill="hold" grpId="1" nodeType="withEffect">
                                      <p:stCondLst>
                                        <p:cond delay="1100"/>
                                      </p:stCondLst>
                                      <p:childTnLst>
                                        <p:animScale>
                                          <p:cBhvr>
                                            <p:cTn id="204" dur="150" fill="hold"/>
                                            <p:tgtEl>
                                              <p:spTgt spid="21"/>
                                            </p:tgtEl>
                                          </p:cBhvr>
                                          <p:by x="110000" y="11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animBg="1"/>
          <p:bldP spid="5" grpId="1" animBg="1"/>
          <p:bldP spid="6" grpId="0" animBg="1"/>
          <p:bldP spid="6" grpId="1" animBg="1"/>
          <p:bldP spid="7" grpId="0" animBg="1"/>
          <p:bldP spid="7" grpId="1" animBg="1"/>
          <p:bldP spid="8" grpId="0" animBg="1"/>
          <p:bldP spid="8" grpId="1" animBg="1"/>
          <p:bldP spid="10" grpId="0" animBg="1"/>
          <p:bldP spid="10" grpId="1" animBg="1"/>
          <p:bldP spid="14" grpId="0" animBg="1"/>
          <p:bldP spid="14" grpId="1" animBg="1"/>
          <p:bldP spid="15" grpId="0" animBg="1"/>
          <p:bldP spid="15" grpId="1" animBg="1"/>
          <p:bldP spid="16" grpId="0" animBg="1"/>
          <p:bldP spid="16" grpId="1" animBg="1"/>
          <p:bldP spid="17" grpId="0" animBg="1"/>
          <p:bldP spid="17" grpId="1" animBg="1"/>
          <p:bldP spid="18" grpId="0" animBg="1"/>
          <p:bldP spid="18" grpId="1" animBg="1"/>
          <p:bldP spid="19" grpId="0" animBg="1"/>
          <p:bldP spid="19" grpId="1" animBg="1"/>
          <p:bldP spid="20" grpId="0" animBg="1"/>
          <p:bldP spid="20" grpId="1" animBg="1"/>
          <p:bldP spid="21" grpId="0" animBg="1"/>
          <p:bldP spid="21" grpId="1" animBg="1"/>
          <p:bldP spid="22" grpId="0" animBg="1"/>
          <p:bldP spid="22" grpId="1" animBg="1"/>
          <p:bldP spid="23" grpId="0" animBg="1"/>
          <p:bldP spid="23" grpId="1" animBg="1"/>
          <p:bldP spid="24" grpId="0" animBg="1"/>
          <p:bldP spid="24" grpId="1" animBg="1"/>
          <p:bldP spid="25" grpId="0" animBg="1"/>
          <p:bldP spid="25" grpId="1" animBg="1"/>
          <p:bldP spid="26" grpId="0" animBg="1"/>
          <p:bldP spid="26" grpId="1" animBg="1"/>
          <p:bldP spid="27" grpId="0" animBg="1"/>
          <p:bldP spid="27" grpId="1" animBg="1"/>
          <p:bldP spid="28" grpId="0" animBg="1"/>
          <p:bldP spid="28" grpId="1" animBg="1"/>
          <p:bldP spid="29" grpId="0" animBg="1"/>
          <p:bldP spid="29" grpId="1" animBg="1"/>
          <p:bldP spid="30" grpId="0" animBg="1"/>
          <p:bldP spid="30" grpId="1" animBg="1"/>
          <p:bldP spid="31" grpId="0" animBg="1"/>
          <p:bldP spid="31" grpId="1" animBg="1"/>
          <p:bldP spid="32" grpId="0" animBg="1"/>
          <p:bldP spid="32" grpId="1" animBg="1"/>
          <p:bldP spid="33" grpId="0" animBg="1"/>
          <p:bldP spid="33" grpId="1" animBg="1"/>
          <p:bldP spid="34" grpId="0" animBg="1"/>
          <p:bldP spid="34" grpId="1" animBg="1"/>
          <p:bldP spid="35" grpId="0"/>
          <p:bldP spid="35" grpId="1"/>
          <p:bldP spid="3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200"/>
                                      </p:stCondLst>
                                      <p:childTnLst>
                                        <p:set>
                                          <p:cBhvr>
                                            <p:cTn id="6" dur="1" fill="hold">
                                              <p:stCondLst>
                                                <p:cond delay="0"/>
                                              </p:stCondLst>
                                            </p:cTn>
                                            <p:tgtEl>
                                              <p:spTgt spid="4"/>
                                            </p:tgtEl>
                                            <p:attrNameLst>
                                              <p:attrName>style.visibility</p:attrName>
                                            </p:attrNameLst>
                                          </p:cBhvr>
                                          <p:to>
                                            <p:strVal val="visible"/>
                                          </p:to>
                                        </p:set>
                                        <p:anim calcmode="lin" valueType="num">
                                          <p:cBhvr>
                                            <p:cTn id="7" dur="300" fill="hold"/>
                                            <p:tgtEl>
                                              <p:spTgt spid="4"/>
                                            </p:tgtEl>
                                            <p:attrNameLst>
                                              <p:attrName>ppt_w</p:attrName>
                                            </p:attrNameLst>
                                          </p:cBhvr>
                                          <p:tavLst>
                                            <p:tav tm="0">
                                              <p:val>
                                                <p:fltVal val="0"/>
                                              </p:val>
                                            </p:tav>
                                            <p:tav tm="100000">
                                              <p:val>
                                                <p:strVal val="#ppt_w"/>
                                              </p:val>
                                            </p:tav>
                                          </p:tavLst>
                                        </p:anim>
                                        <p:anim calcmode="lin" valueType="num">
                                          <p:cBhvr>
                                            <p:cTn id="8" dur="300" fill="hold"/>
                                            <p:tgtEl>
                                              <p:spTgt spid="4"/>
                                            </p:tgtEl>
                                            <p:attrNameLst>
                                              <p:attrName>ppt_h</p:attrName>
                                            </p:attrNameLst>
                                          </p:cBhvr>
                                          <p:tavLst>
                                            <p:tav tm="0">
                                              <p:val>
                                                <p:fltVal val="0"/>
                                              </p:val>
                                            </p:tav>
                                            <p:tav tm="100000">
                                              <p:val>
                                                <p:strVal val="#ppt_h"/>
                                              </p:val>
                                            </p:tav>
                                          </p:tavLst>
                                        </p:anim>
                                        <p:animEffect transition="in" filter="fade">
                                          <p:cBhvr>
                                            <p:cTn id="9" dur="300"/>
                                            <p:tgtEl>
                                              <p:spTgt spid="4"/>
                                            </p:tgtEl>
                                          </p:cBhvr>
                                        </p:animEffect>
                                      </p:childTnLst>
                                    </p:cTn>
                                  </p:par>
                                  <p:par>
                                    <p:cTn id="10" presetID="6" presetClass="emph" presetSubtype="0" autoRev="1" fill="hold" grpId="1" nodeType="withEffect">
                                      <p:stCondLst>
                                        <p:cond delay="500"/>
                                      </p:stCondLst>
                                      <p:childTnLst>
                                        <p:animScale>
                                          <p:cBhvr>
                                            <p:cTn id="11" dur="150" fill="hold"/>
                                            <p:tgtEl>
                                              <p:spTgt spid="4"/>
                                            </p:tgtEl>
                                          </p:cBhvr>
                                          <p:by x="110000" y="110000"/>
                                        </p:animScale>
                                      </p:childTnLst>
                                    </p:cTn>
                                  </p:par>
                                  <p:par>
                                    <p:cTn id="12" presetID="53" presetClass="entr" presetSubtype="16" fill="hold" grpId="0" nodeType="with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300" fill="hold"/>
                                            <p:tgtEl>
                                              <p:spTgt spid="5"/>
                                            </p:tgtEl>
                                            <p:attrNameLst>
                                              <p:attrName>ppt_w</p:attrName>
                                            </p:attrNameLst>
                                          </p:cBhvr>
                                          <p:tavLst>
                                            <p:tav tm="0">
                                              <p:val>
                                                <p:fltVal val="0"/>
                                              </p:val>
                                            </p:tav>
                                            <p:tav tm="100000">
                                              <p:val>
                                                <p:strVal val="#ppt_w"/>
                                              </p:val>
                                            </p:tav>
                                          </p:tavLst>
                                        </p:anim>
                                        <p:anim calcmode="lin" valueType="num">
                                          <p:cBhvr>
                                            <p:cTn id="15" dur="300" fill="hold"/>
                                            <p:tgtEl>
                                              <p:spTgt spid="5"/>
                                            </p:tgtEl>
                                            <p:attrNameLst>
                                              <p:attrName>ppt_h</p:attrName>
                                            </p:attrNameLst>
                                          </p:cBhvr>
                                          <p:tavLst>
                                            <p:tav tm="0">
                                              <p:val>
                                                <p:fltVal val="0"/>
                                              </p:val>
                                            </p:tav>
                                            <p:tav tm="100000">
                                              <p:val>
                                                <p:strVal val="#ppt_h"/>
                                              </p:val>
                                            </p:tav>
                                          </p:tavLst>
                                        </p:anim>
                                        <p:animEffect transition="in" filter="fade">
                                          <p:cBhvr>
                                            <p:cTn id="16" dur="300"/>
                                            <p:tgtEl>
                                              <p:spTgt spid="5"/>
                                            </p:tgtEl>
                                          </p:cBhvr>
                                        </p:animEffect>
                                      </p:childTnLst>
                                    </p:cTn>
                                  </p:par>
                                  <p:par>
                                    <p:cTn id="17" presetID="6" presetClass="emph" presetSubtype="0" autoRev="1" fill="hold" grpId="1" nodeType="withEffect">
                                      <p:stCondLst>
                                        <p:cond delay="300"/>
                                      </p:stCondLst>
                                      <p:childTnLst>
                                        <p:animScale>
                                          <p:cBhvr>
                                            <p:cTn id="18" dur="150" fill="hold"/>
                                            <p:tgtEl>
                                              <p:spTgt spid="5"/>
                                            </p:tgtEl>
                                          </p:cBhvr>
                                          <p:by x="110000" y="110000"/>
                                        </p:animScale>
                                      </p:childTnLst>
                                    </p:cTn>
                                  </p:par>
                                  <p:par>
                                    <p:cTn id="19" presetID="53" presetClass="entr" presetSubtype="16"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p:cTn id="21" dur="300" fill="hold"/>
                                            <p:tgtEl>
                                              <p:spTgt spid="8"/>
                                            </p:tgtEl>
                                            <p:attrNameLst>
                                              <p:attrName>ppt_w</p:attrName>
                                            </p:attrNameLst>
                                          </p:cBhvr>
                                          <p:tavLst>
                                            <p:tav tm="0">
                                              <p:val>
                                                <p:fltVal val="0"/>
                                              </p:val>
                                            </p:tav>
                                            <p:tav tm="100000">
                                              <p:val>
                                                <p:strVal val="#ppt_w"/>
                                              </p:val>
                                            </p:tav>
                                          </p:tavLst>
                                        </p:anim>
                                        <p:anim calcmode="lin" valueType="num">
                                          <p:cBhvr>
                                            <p:cTn id="22" dur="300" fill="hold"/>
                                            <p:tgtEl>
                                              <p:spTgt spid="8"/>
                                            </p:tgtEl>
                                            <p:attrNameLst>
                                              <p:attrName>ppt_h</p:attrName>
                                            </p:attrNameLst>
                                          </p:cBhvr>
                                          <p:tavLst>
                                            <p:tav tm="0">
                                              <p:val>
                                                <p:fltVal val="0"/>
                                              </p:val>
                                            </p:tav>
                                            <p:tav tm="100000">
                                              <p:val>
                                                <p:strVal val="#ppt_h"/>
                                              </p:val>
                                            </p:tav>
                                          </p:tavLst>
                                        </p:anim>
                                        <p:animEffect transition="in" filter="fade">
                                          <p:cBhvr>
                                            <p:cTn id="23" dur="300"/>
                                            <p:tgtEl>
                                              <p:spTgt spid="8"/>
                                            </p:tgtEl>
                                          </p:cBhvr>
                                        </p:animEffect>
                                      </p:childTnLst>
                                    </p:cTn>
                                  </p:par>
                                  <p:par>
                                    <p:cTn id="24" presetID="6" presetClass="emph" presetSubtype="0" autoRev="1" fill="hold" grpId="1" nodeType="withEffect">
                                      <p:stCondLst>
                                        <p:cond delay="300"/>
                                      </p:stCondLst>
                                      <p:childTnLst>
                                        <p:animScale>
                                          <p:cBhvr>
                                            <p:cTn id="25" dur="150" fill="hold"/>
                                            <p:tgtEl>
                                              <p:spTgt spid="8"/>
                                            </p:tgtEl>
                                          </p:cBhvr>
                                          <p:by x="110000" y="110000"/>
                                        </p:animScale>
                                      </p:childTnLst>
                                    </p:cTn>
                                  </p:par>
                                  <p:par>
                                    <p:cTn id="26" presetID="53" presetClass="entr" presetSubtype="16" fill="hold" grpId="0" nodeType="withEffect">
                                      <p:stCondLst>
                                        <p:cond delay="300"/>
                                      </p:stCondLst>
                                      <p:childTnLst>
                                        <p:set>
                                          <p:cBhvr>
                                            <p:cTn id="27" dur="1" fill="hold">
                                              <p:stCondLst>
                                                <p:cond delay="0"/>
                                              </p:stCondLst>
                                            </p:cTn>
                                            <p:tgtEl>
                                              <p:spTgt spid="10"/>
                                            </p:tgtEl>
                                            <p:attrNameLst>
                                              <p:attrName>style.visibility</p:attrName>
                                            </p:attrNameLst>
                                          </p:cBhvr>
                                          <p:to>
                                            <p:strVal val="visible"/>
                                          </p:to>
                                        </p:set>
                                        <p:anim calcmode="lin" valueType="num">
                                          <p:cBhvr>
                                            <p:cTn id="28" dur="300" fill="hold"/>
                                            <p:tgtEl>
                                              <p:spTgt spid="10"/>
                                            </p:tgtEl>
                                            <p:attrNameLst>
                                              <p:attrName>ppt_w</p:attrName>
                                            </p:attrNameLst>
                                          </p:cBhvr>
                                          <p:tavLst>
                                            <p:tav tm="0">
                                              <p:val>
                                                <p:fltVal val="0"/>
                                              </p:val>
                                            </p:tav>
                                            <p:tav tm="100000">
                                              <p:val>
                                                <p:strVal val="#ppt_w"/>
                                              </p:val>
                                            </p:tav>
                                          </p:tavLst>
                                        </p:anim>
                                        <p:anim calcmode="lin" valueType="num">
                                          <p:cBhvr>
                                            <p:cTn id="29" dur="300" fill="hold"/>
                                            <p:tgtEl>
                                              <p:spTgt spid="10"/>
                                            </p:tgtEl>
                                            <p:attrNameLst>
                                              <p:attrName>ppt_h</p:attrName>
                                            </p:attrNameLst>
                                          </p:cBhvr>
                                          <p:tavLst>
                                            <p:tav tm="0">
                                              <p:val>
                                                <p:fltVal val="0"/>
                                              </p:val>
                                            </p:tav>
                                            <p:tav tm="100000">
                                              <p:val>
                                                <p:strVal val="#ppt_h"/>
                                              </p:val>
                                            </p:tav>
                                          </p:tavLst>
                                        </p:anim>
                                        <p:animEffect transition="in" filter="fade">
                                          <p:cBhvr>
                                            <p:cTn id="30" dur="300"/>
                                            <p:tgtEl>
                                              <p:spTgt spid="10"/>
                                            </p:tgtEl>
                                          </p:cBhvr>
                                        </p:animEffect>
                                      </p:childTnLst>
                                    </p:cTn>
                                  </p:par>
                                  <p:par>
                                    <p:cTn id="31" presetID="6" presetClass="emph" presetSubtype="0" autoRev="1" fill="hold" grpId="1" nodeType="withEffect">
                                      <p:stCondLst>
                                        <p:cond delay="600"/>
                                      </p:stCondLst>
                                      <p:childTnLst>
                                        <p:animScale>
                                          <p:cBhvr>
                                            <p:cTn id="32" dur="150" fill="hold"/>
                                            <p:tgtEl>
                                              <p:spTgt spid="10"/>
                                            </p:tgtEl>
                                          </p:cBhvr>
                                          <p:by x="110000" y="110000"/>
                                        </p:animScale>
                                      </p:childTnLst>
                                    </p:cTn>
                                  </p:par>
                                  <p:par>
                                    <p:cTn id="33" presetID="53" presetClass="entr" presetSubtype="16" fill="hold" grpId="0" nodeType="withEffect">
                                      <p:stCondLst>
                                        <p:cond delay="200"/>
                                      </p:stCondLst>
                                      <p:childTnLst>
                                        <p:set>
                                          <p:cBhvr>
                                            <p:cTn id="34" dur="1" fill="hold">
                                              <p:stCondLst>
                                                <p:cond delay="0"/>
                                              </p:stCondLst>
                                            </p:cTn>
                                            <p:tgtEl>
                                              <p:spTgt spid="7"/>
                                            </p:tgtEl>
                                            <p:attrNameLst>
                                              <p:attrName>style.visibility</p:attrName>
                                            </p:attrNameLst>
                                          </p:cBhvr>
                                          <p:to>
                                            <p:strVal val="visible"/>
                                          </p:to>
                                        </p:set>
                                        <p:anim calcmode="lin" valueType="num">
                                          <p:cBhvr>
                                            <p:cTn id="35" dur="300" fill="hold"/>
                                            <p:tgtEl>
                                              <p:spTgt spid="7"/>
                                            </p:tgtEl>
                                            <p:attrNameLst>
                                              <p:attrName>ppt_w</p:attrName>
                                            </p:attrNameLst>
                                          </p:cBhvr>
                                          <p:tavLst>
                                            <p:tav tm="0">
                                              <p:val>
                                                <p:fltVal val="0"/>
                                              </p:val>
                                            </p:tav>
                                            <p:tav tm="100000">
                                              <p:val>
                                                <p:strVal val="#ppt_w"/>
                                              </p:val>
                                            </p:tav>
                                          </p:tavLst>
                                        </p:anim>
                                        <p:anim calcmode="lin" valueType="num">
                                          <p:cBhvr>
                                            <p:cTn id="36" dur="300" fill="hold"/>
                                            <p:tgtEl>
                                              <p:spTgt spid="7"/>
                                            </p:tgtEl>
                                            <p:attrNameLst>
                                              <p:attrName>ppt_h</p:attrName>
                                            </p:attrNameLst>
                                          </p:cBhvr>
                                          <p:tavLst>
                                            <p:tav tm="0">
                                              <p:val>
                                                <p:fltVal val="0"/>
                                              </p:val>
                                            </p:tav>
                                            <p:tav tm="100000">
                                              <p:val>
                                                <p:strVal val="#ppt_h"/>
                                              </p:val>
                                            </p:tav>
                                          </p:tavLst>
                                        </p:anim>
                                        <p:animEffect transition="in" filter="fade">
                                          <p:cBhvr>
                                            <p:cTn id="37" dur="300"/>
                                            <p:tgtEl>
                                              <p:spTgt spid="7"/>
                                            </p:tgtEl>
                                          </p:cBhvr>
                                        </p:animEffect>
                                      </p:childTnLst>
                                    </p:cTn>
                                  </p:par>
                                  <p:par>
                                    <p:cTn id="38" presetID="6" presetClass="emph" presetSubtype="0" autoRev="1" fill="hold" grpId="1" nodeType="withEffect">
                                      <p:stCondLst>
                                        <p:cond delay="500"/>
                                      </p:stCondLst>
                                      <p:childTnLst>
                                        <p:animScale>
                                          <p:cBhvr>
                                            <p:cTn id="39" dur="150" fill="hold"/>
                                            <p:tgtEl>
                                              <p:spTgt spid="7"/>
                                            </p:tgtEl>
                                          </p:cBhvr>
                                          <p:by x="110000" y="110000"/>
                                        </p:animScale>
                                      </p:childTnLst>
                                    </p:cTn>
                                  </p:par>
                                  <p:par>
                                    <p:cTn id="40" presetID="53" presetClass="entr" presetSubtype="16" fill="hold" grpId="0" nodeType="withEffect">
                                      <p:stCondLst>
                                        <p:cond delay="0"/>
                                      </p:stCondLst>
                                      <p:childTnLst>
                                        <p:set>
                                          <p:cBhvr>
                                            <p:cTn id="41" dur="1" fill="hold">
                                              <p:stCondLst>
                                                <p:cond delay="0"/>
                                              </p:stCondLst>
                                            </p:cTn>
                                            <p:tgtEl>
                                              <p:spTgt spid="6"/>
                                            </p:tgtEl>
                                            <p:attrNameLst>
                                              <p:attrName>style.visibility</p:attrName>
                                            </p:attrNameLst>
                                          </p:cBhvr>
                                          <p:to>
                                            <p:strVal val="visible"/>
                                          </p:to>
                                        </p:set>
                                        <p:anim calcmode="lin" valueType="num">
                                          <p:cBhvr>
                                            <p:cTn id="42" dur="300" fill="hold"/>
                                            <p:tgtEl>
                                              <p:spTgt spid="6"/>
                                            </p:tgtEl>
                                            <p:attrNameLst>
                                              <p:attrName>ppt_w</p:attrName>
                                            </p:attrNameLst>
                                          </p:cBhvr>
                                          <p:tavLst>
                                            <p:tav tm="0">
                                              <p:val>
                                                <p:fltVal val="0"/>
                                              </p:val>
                                            </p:tav>
                                            <p:tav tm="100000">
                                              <p:val>
                                                <p:strVal val="#ppt_w"/>
                                              </p:val>
                                            </p:tav>
                                          </p:tavLst>
                                        </p:anim>
                                        <p:anim calcmode="lin" valueType="num">
                                          <p:cBhvr>
                                            <p:cTn id="43" dur="300" fill="hold"/>
                                            <p:tgtEl>
                                              <p:spTgt spid="6"/>
                                            </p:tgtEl>
                                            <p:attrNameLst>
                                              <p:attrName>ppt_h</p:attrName>
                                            </p:attrNameLst>
                                          </p:cBhvr>
                                          <p:tavLst>
                                            <p:tav tm="0">
                                              <p:val>
                                                <p:fltVal val="0"/>
                                              </p:val>
                                            </p:tav>
                                            <p:tav tm="100000">
                                              <p:val>
                                                <p:strVal val="#ppt_h"/>
                                              </p:val>
                                            </p:tav>
                                          </p:tavLst>
                                        </p:anim>
                                        <p:animEffect transition="in" filter="fade">
                                          <p:cBhvr>
                                            <p:cTn id="44" dur="300"/>
                                            <p:tgtEl>
                                              <p:spTgt spid="6"/>
                                            </p:tgtEl>
                                          </p:cBhvr>
                                        </p:animEffect>
                                      </p:childTnLst>
                                    </p:cTn>
                                  </p:par>
                                  <p:par>
                                    <p:cTn id="45" presetID="6" presetClass="emph" presetSubtype="0" autoRev="1" fill="hold" grpId="1" nodeType="withEffect">
                                      <p:stCondLst>
                                        <p:cond delay="300"/>
                                      </p:stCondLst>
                                      <p:childTnLst>
                                        <p:animScale>
                                          <p:cBhvr>
                                            <p:cTn id="46" dur="150" fill="hold"/>
                                            <p:tgtEl>
                                              <p:spTgt spid="6"/>
                                            </p:tgtEl>
                                          </p:cBhvr>
                                          <p:by x="110000" y="110000"/>
                                        </p:animScale>
                                      </p:childTnLst>
                                    </p:cTn>
                                  </p:par>
                                  <p:par>
                                    <p:cTn id="47" presetID="53" presetClass="entr" presetSubtype="16" fill="hold" grpId="0" nodeType="withEffect">
                                      <p:stCondLst>
                                        <p:cond delay="200"/>
                                      </p:stCondLst>
                                      <p:childTnLst>
                                        <p:set>
                                          <p:cBhvr>
                                            <p:cTn id="48" dur="1" fill="hold">
                                              <p:stCondLst>
                                                <p:cond delay="0"/>
                                              </p:stCondLst>
                                            </p:cTn>
                                            <p:tgtEl>
                                              <p:spTgt spid="19"/>
                                            </p:tgtEl>
                                            <p:attrNameLst>
                                              <p:attrName>style.visibility</p:attrName>
                                            </p:attrNameLst>
                                          </p:cBhvr>
                                          <p:to>
                                            <p:strVal val="visible"/>
                                          </p:to>
                                        </p:set>
                                        <p:anim calcmode="lin" valueType="num">
                                          <p:cBhvr>
                                            <p:cTn id="49" dur="300" fill="hold"/>
                                            <p:tgtEl>
                                              <p:spTgt spid="19"/>
                                            </p:tgtEl>
                                            <p:attrNameLst>
                                              <p:attrName>ppt_w</p:attrName>
                                            </p:attrNameLst>
                                          </p:cBhvr>
                                          <p:tavLst>
                                            <p:tav tm="0">
                                              <p:val>
                                                <p:fltVal val="0"/>
                                              </p:val>
                                            </p:tav>
                                            <p:tav tm="100000">
                                              <p:val>
                                                <p:strVal val="#ppt_w"/>
                                              </p:val>
                                            </p:tav>
                                          </p:tavLst>
                                        </p:anim>
                                        <p:anim calcmode="lin" valueType="num">
                                          <p:cBhvr>
                                            <p:cTn id="50" dur="300" fill="hold"/>
                                            <p:tgtEl>
                                              <p:spTgt spid="19"/>
                                            </p:tgtEl>
                                            <p:attrNameLst>
                                              <p:attrName>ppt_h</p:attrName>
                                            </p:attrNameLst>
                                          </p:cBhvr>
                                          <p:tavLst>
                                            <p:tav tm="0">
                                              <p:val>
                                                <p:fltVal val="0"/>
                                              </p:val>
                                            </p:tav>
                                            <p:tav tm="100000">
                                              <p:val>
                                                <p:strVal val="#ppt_h"/>
                                              </p:val>
                                            </p:tav>
                                          </p:tavLst>
                                        </p:anim>
                                        <p:animEffect transition="in" filter="fade">
                                          <p:cBhvr>
                                            <p:cTn id="51" dur="300"/>
                                            <p:tgtEl>
                                              <p:spTgt spid="19"/>
                                            </p:tgtEl>
                                          </p:cBhvr>
                                        </p:animEffect>
                                      </p:childTnLst>
                                    </p:cTn>
                                  </p:par>
                                  <p:par>
                                    <p:cTn id="52" presetID="6" presetClass="emph" presetSubtype="0" autoRev="1" fill="hold" grpId="1" nodeType="withEffect">
                                      <p:stCondLst>
                                        <p:cond delay="500"/>
                                      </p:stCondLst>
                                      <p:childTnLst>
                                        <p:animScale>
                                          <p:cBhvr>
                                            <p:cTn id="53" dur="150" fill="hold"/>
                                            <p:tgtEl>
                                              <p:spTgt spid="19"/>
                                            </p:tgtEl>
                                          </p:cBhvr>
                                          <p:by x="110000" y="110000"/>
                                        </p:animScale>
                                      </p:childTnLst>
                                    </p:cTn>
                                  </p:par>
                                  <p:par>
                                    <p:cTn id="54" presetID="53" presetClass="entr" presetSubtype="16" fill="hold" grpId="0" nodeType="withEffect">
                                      <p:stCondLst>
                                        <p:cond delay="400"/>
                                      </p:stCondLst>
                                      <p:childTnLst>
                                        <p:set>
                                          <p:cBhvr>
                                            <p:cTn id="55" dur="1" fill="hold">
                                              <p:stCondLst>
                                                <p:cond delay="0"/>
                                              </p:stCondLst>
                                            </p:cTn>
                                            <p:tgtEl>
                                              <p:spTgt spid="30"/>
                                            </p:tgtEl>
                                            <p:attrNameLst>
                                              <p:attrName>style.visibility</p:attrName>
                                            </p:attrNameLst>
                                          </p:cBhvr>
                                          <p:to>
                                            <p:strVal val="visible"/>
                                          </p:to>
                                        </p:set>
                                        <p:anim calcmode="lin" valueType="num">
                                          <p:cBhvr>
                                            <p:cTn id="56" dur="300" fill="hold"/>
                                            <p:tgtEl>
                                              <p:spTgt spid="30"/>
                                            </p:tgtEl>
                                            <p:attrNameLst>
                                              <p:attrName>ppt_w</p:attrName>
                                            </p:attrNameLst>
                                          </p:cBhvr>
                                          <p:tavLst>
                                            <p:tav tm="0">
                                              <p:val>
                                                <p:fltVal val="0"/>
                                              </p:val>
                                            </p:tav>
                                            <p:tav tm="100000">
                                              <p:val>
                                                <p:strVal val="#ppt_w"/>
                                              </p:val>
                                            </p:tav>
                                          </p:tavLst>
                                        </p:anim>
                                        <p:anim calcmode="lin" valueType="num">
                                          <p:cBhvr>
                                            <p:cTn id="57" dur="300" fill="hold"/>
                                            <p:tgtEl>
                                              <p:spTgt spid="30"/>
                                            </p:tgtEl>
                                            <p:attrNameLst>
                                              <p:attrName>ppt_h</p:attrName>
                                            </p:attrNameLst>
                                          </p:cBhvr>
                                          <p:tavLst>
                                            <p:tav tm="0">
                                              <p:val>
                                                <p:fltVal val="0"/>
                                              </p:val>
                                            </p:tav>
                                            <p:tav tm="100000">
                                              <p:val>
                                                <p:strVal val="#ppt_h"/>
                                              </p:val>
                                            </p:tav>
                                          </p:tavLst>
                                        </p:anim>
                                        <p:animEffect transition="in" filter="fade">
                                          <p:cBhvr>
                                            <p:cTn id="58" dur="300"/>
                                            <p:tgtEl>
                                              <p:spTgt spid="30"/>
                                            </p:tgtEl>
                                          </p:cBhvr>
                                        </p:animEffect>
                                      </p:childTnLst>
                                    </p:cTn>
                                  </p:par>
                                  <p:par>
                                    <p:cTn id="59" presetID="6" presetClass="emph" presetSubtype="0" autoRev="1" fill="hold" grpId="1" nodeType="withEffect">
                                      <p:stCondLst>
                                        <p:cond delay="700"/>
                                      </p:stCondLst>
                                      <p:childTnLst>
                                        <p:animScale>
                                          <p:cBhvr>
                                            <p:cTn id="60" dur="150" fill="hold"/>
                                            <p:tgtEl>
                                              <p:spTgt spid="30"/>
                                            </p:tgtEl>
                                          </p:cBhvr>
                                          <p:by x="110000" y="110000"/>
                                        </p:animScale>
                                      </p:childTnLst>
                                    </p:cTn>
                                  </p:par>
                                  <p:par>
                                    <p:cTn id="61" presetID="53" presetClass="entr" presetSubtype="16" fill="hold" grpId="0" nodeType="withEffect">
                                      <p:stCondLst>
                                        <p:cond delay="0"/>
                                      </p:stCondLst>
                                      <p:childTnLst>
                                        <p:set>
                                          <p:cBhvr>
                                            <p:cTn id="62" dur="1" fill="hold">
                                              <p:stCondLst>
                                                <p:cond delay="0"/>
                                              </p:stCondLst>
                                            </p:cTn>
                                            <p:tgtEl>
                                              <p:spTgt spid="16"/>
                                            </p:tgtEl>
                                            <p:attrNameLst>
                                              <p:attrName>style.visibility</p:attrName>
                                            </p:attrNameLst>
                                          </p:cBhvr>
                                          <p:to>
                                            <p:strVal val="visible"/>
                                          </p:to>
                                        </p:set>
                                        <p:anim calcmode="lin" valueType="num">
                                          <p:cBhvr>
                                            <p:cTn id="63" dur="300" fill="hold"/>
                                            <p:tgtEl>
                                              <p:spTgt spid="16"/>
                                            </p:tgtEl>
                                            <p:attrNameLst>
                                              <p:attrName>ppt_w</p:attrName>
                                            </p:attrNameLst>
                                          </p:cBhvr>
                                          <p:tavLst>
                                            <p:tav tm="0">
                                              <p:val>
                                                <p:fltVal val="0"/>
                                              </p:val>
                                            </p:tav>
                                            <p:tav tm="100000">
                                              <p:val>
                                                <p:strVal val="#ppt_w"/>
                                              </p:val>
                                            </p:tav>
                                          </p:tavLst>
                                        </p:anim>
                                        <p:anim calcmode="lin" valueType="num">
                                          <p:cBhvr>
                                            <p:cTn id="64" dur="300" fill="hold"/>
                                            <p:tgtEl>
                                              <p:spTgt spid="16"/>
                                            </p:tgtEl>
                                            <p:attrNameLst>
                                              <p:attrName>ppt_h</p:attrName>
                                            </p:attrNameLst>
                                          </p:cBhvr>
                                          <p:tavLst>
                                            <p:tav tm="0">
                                              <p:val>
                                                <p:fltVal val="0"/>
                                              </p:val>
                                            </p:tav>
                                            <p:tav tm="100000">
                                              <p:val>
                                                <p:strVal val="#ppt_h"/>
                                              </p:val>
                                            </p:tav>
                                          </p:tavLst>
                                        </p:anim>
                                        <p:animEffect transition="in" filter="fade">
                                          <p:cBhvr>
                                            <p:cTn id="65" dur="300"/>
                                            <p:tgtEl>
                                              <p:spTgt spid="16"/>
                                            </p:tgtEl>
                                          </p:cBhvr>
                                        </p:animEffect>
                                      </p:childTnLst>
                                    </p:cTn>
                                  </p:par>
                                  <p:par>
                                    <p:cTn id="66" presetID="6" presetClass="emph" presetSubtype="0" autoRev="1" fill="hold" grpId="1" nodeType="withEffect">
                                      <p:stCondLst>
                                        <p:cond delay="300"/>
                                      </p:stCondLst>
                                      <p:childTnLst>
                                        <p:animScale>
                                          <p:cBhvr>
                                            <p:cTn id="67" dur="150" fill="hold"/>
                                            <p:tgtEl>
                                              <p:spTgt spid="16"/>
                                            </p:tgtEl>
                                          </p:cBhvr>
                                          <p:by x="110000" y="110000"/>
                                        </p:animScale>
                                      </p:childTnLst>
                                    </p:cTn>
                                  </p:par>
                                  <p:par>
                                    <p:cTn id="68" presetID="53" presetClass="entr" presetSubtype="16" fill="hold" grpId="0" nodeType="withEffect">
                                      <p:stCondLst>
                                        <p:cond delay="0"/>
                                      </p:stCondLst>
                                      <p:childTnLst>
                                        <p:set>
                                          <p:cBhvr>
                                            <p:cTn id="69" dur="1" fill="hold">
                                              <p:stCondLst>
                                                <p:cond delay="0"/>
                                              </p:stCondLst>
                                            </p:cTn>
                                            <p:tgtEl>
                                              <p:spTgt spid="17"/>
                                            </p:tgtEl>
                                            <p:attrNameLst>
                                              <p:attrName>style.visibility</p:attrName>
                                            </p:attrNameLst>
                                          </p:cBhvr>
                                          <p:to>
                                            <p:strVal val="visible"/>
                                          </p:to>
                                        </p:set>
                                        <p:anim calcmode="lin" valueType="num">
                                          <p:cBhvr>
                                            <p:cTn id="70" dur="300" fill="hold"/>
                                            <p:tgtEl>
                                              <p:spTgt spid="17"/>
                                            </p:tgtEl>
                                            <p:attrNameLst>
                                              <p:attrName>ppt_w</p:attrName>
                                            </p:attrNameLst>
                                          </p:cBhvr>
                                          <p:tavLst>
                                            <p:tav tm="0">
                                              <p:val>
                                                <p:fltVal val="0"/>
                                              </p:val>
                                            </p:tav>
                                            <p:tav tm="100000">
                                              <p:val>
                                                <p:strVal val="#ppt_w"/>
                                              </p:val>
                                            </p:tav>
                                          </p:tavLst>
                                        </p:anim>
                                        <p:anim calcmode="lin" valueType="num">
                                          <p:cBhvr>
                                            <p:cTn id="71" dur="300" fill="hold"/>
                                            <p:tgtEl>
                                              <p:spTgt spid="17"/>
                                            </p:tgtEl>
                                            <p:attrNameLst>
                                              <p:attrName>ppt_h</p:attrName>
                                            </p:attrNameLst>
                                          </p:cBhvr>
                                          <p:tavLst>
                                            <p:tav tm="0">
                                              <p:val>
                                                <p:fltVal val="0"/>
                                              </p:val>
                                            </p:tav>
                                            <p:tav tm="100000">
                                              <p:val>
                                                <p:strVal val="#ppt_h"/>
                                              </p:val>
                                            </p:tav>
                                          </p:tavLst>
                                        </p:anim>
                                        <p:animEffect transition="in" filter="fade">
                                          <p:cBhvr>
                                            <p:cTn id="72" dur="300"/>
                                            <p:tgtEl>
                                              <p:spTgt spid="17"/>
                                            </p:tgtEl>
                                          </p:cBhvr>
                                        </p:animEffect>
                                      </p:childTnLst>
                                    </p:cTn>
                                  </p:par>
                                  <p:par>
                                    <p:cTn id="73" presetID="6" presetClass="emph" presetSubtype="0" autoRev="1" fill="hold" grpId="1" nodeType="withEffect">
                                      <p:stCondLst>
                                        <p:cond delay="300"/>
                                      </p:stCondLst>
                                      <p:childTnLst>
                                        <p:animScale>
                                          <p:cBhvr>
                                            <p:cTn id="74" dur="150" fill="hold"/>
                                            <p:tgtEl>
                                              <p:spTgt spid="17"/>
                                            </p:tgtEl>
                                          </p:cBhvr>
                                          <p:by x="110000" y="110000"/>
                                        </p:animScale>
                                      </p:childTnLst>
                                    </p:cTn>
                                  </p:par>
                                  <p:par>
                                    <p:cTn id="75" presetID="53" presetClass="entr" presetSubtype="16" fill="hold" grpId="0" nodeType="withEffect">
                                      <p:stCondLst>
                                        <p:cond delay="0"/>
                                      </p:stCondLst>
                                      <p:childTnLst>
                                        <p:set>
                                          <p:cBhvr>
                                            <p:cTn id="76" dur="1" fill="hold">
                                              <p:stCondLst>
                                                <p:cond delay="0"/>
                                              </p:stCondLst>
                                            </p:cTn>
                                            <p:tgtEl>
                                              <p:spTgt spid="15"/>
                                            </p:tgtEl>
                                            <p:attrNameLst>
                                              <p:attrName>style.visibility</p:attrName>
                                            </p:attrNameLst>
                                          </p:cBhvr>
                                          <p:to>
                                            <p:strVal val="visible"/>
                                          </p:to>
                                        </p:set>
                                        <p:anim calcmode="lin" valueType="num">
                                          <p:cBhvr>
                                            <p:cTn id="77" dur="300" fill="hold"/>
                                            <p:tgtEl>
                                              <p:spTgt spid="15"/>
                                            </p:tgtEl>
                                            <p:attrNameLst>
                                              <p:attrName>ppt_w</p:attrName>
                                            </p:attrNameLst>
                                          </p:cBhvr>
                                          <p:tavLst>
                                            <p:tav tm="0">
                                              <p:val>
                                                <p:fltVal val="0"/>
                                              </p:val>
                                            </p:tav>
                                            <p:tav tm="100000">
                                              <p:val>
                                                <p:strVal val="#ppt_w"/>
                                              </p:val>
                                            </p:tav>
                                          </p:tavLst>
                                        </p:anim>
                                        <p:anim calcmode="lin" valueType="num">
                                          <p:cBhvr>
                                            <p:cTn id="78" dur="300" fill="hold"/>
                                            <p:tgtEl>
                                              <p:spTgt spid="15"/>
                                            </p:tgtEl>
                                            <p:attrNameLst>
                                              <p:attrName>ppt_h</p:attrName>
                                            </p:attrNameLst>
                                          </p:cBhvr>
                                          <p:tavLst>
                                            <p:tav tm="0">
                                              <p:val>
                                                <p:fltVal val="0"/>
                                              </p:val>
                                            </p:tav>
                                            <p:tav tm="100000">
                                              <p:val>
                                                <p:strVal val="#ppt_h"/>
                                              </p:val>
                                            </p:tav>
                                          </p:tavLst>
                                        </p:anim>
                                        <p:animEffect transition="in" filter="fade">
                                          <p:cBhvr>
                                            <p:cTn id="79" dur="300"/>
                                            <p:tgtEl>
                                              <p:spTgt spid="15"/>
                                            </p:tgtEl>
                                          </p:cBhvr>
                                        </p:animEffect>
                                      </p:childTnLst>
                                    </p:cTn>
                                  </p:par>
                                  <p:par>
                                    <p:cTn id="80" presetID="6" presetClass="emph" presetSubtype="0" autoRev="1" fill="hold" grpId="1" nodeType="withEffect">
                                      <p:stCondLst>
                                        <p:cond delay="300"/>
                                      </p:stCondLst>
                                      <p:childTnLst>
                                        <p:animScale>
                                          <p:cBhvr>
                                            <p:cTn id="81" dur="150" fill="hold"/>
                                            <p:tgtEl>
                                              <p:spTgt spid="15"/>
                                            </p:tgtEl>
                                          </p:cBhvr>
                                          <p:by x="110000" y="110000"/>
                                        </p:animScale>
                                      </p:childTnLst>
                                    </p:cTn>
                                  </p:par>
                                  <p:par>
                                    <p:cTn id="82" presetID="53" presetClass="entr" presetSubtype="16" fill="hold" grpId="0" nodeType="withEffect">
                                      <p:stCondLst>
                                        <p:cond delay="200"/>
                                      </p:stCondLst>
                                      <p:childTnLst>
                                        <p:set>
                                          <p:cBhvr>
                                            <p:cTn id="83" dur="1" fill="hold">
                                              <p:stCondLst>
                                                <p:cond delay="0"/>
                                              </p:stCondLst>
                                            </p:cTn>
                                            <p:tgtEl>
                                              <p:spTgt spid="18"/>
                                            </p:tgtEl>
                                            <p:attrNameLst>
                                              <p:attrName>style.visibility</p:attrName>
                                            </p:attrNameLst>
                                          </p:cBhvr>
                                          <p:to>
                                            <p:strVal val="visible"/>
                                          </p:to>
                                        </p:set>
                                        <p:anim calcmode="lin" valueType="num">
                                          <p:cBhvr>
                                            <p:cTn id="84" dur="300" fill="hold"/>
                                            <p:tgtEl>
                                              <p:spTgt spid="18"/>
                                            </p:tgtEl>
                                            <p:attrNameLst>
                                              <p:attrName>ppt_w</p:attrName>
                                            </p:attrNameLst>
                                          </p:cBhvr>
                                          <p:tavLst>
                                            <p:tav tm="0">
                                              <p:val>
                                                <p:fltVal val="0"/>
                                              </p:val>
                                            </p:tav>
                                            <p:tav tm="100000">
                                              <p:val>
                                                <p:strVal val="#ppt_w"/>
                                              </p:val>
                                            </p:tav>
                                          </p:tavLst>
                                        </p:anim>
                                        <p:anim calcmode="lin" valueType="num">
                                          <p:cBhvr>
                                            <p:cTn id="85" dur="300" fill="hold"/>
                                            <p:tgtEl>
                                              <p:spTgt spid="18"/>
                                            </p:tgtEl>
                                            <p:attrNameLst>
                                              <p:attrName>ppt_h</p:attrName>
                                            </p:attrNameLst>
                                          </p:cBhvr>
                                          <p:tavLst>
                                            <p:tav tm="0">
                                              <p:val>
                                                <p:fltVal val="0"/>
                                              </p:val>
                                            </p:tav>
                                            <p:tav tm="100000">
                                              <p:val>
                                                <p:strVal val="#ppt_h"/>
                                              </p:val>
                                            </p:tav>
                                          </p:tavLst>
                                        </p:anim>
                                        <p:animEffect transition="in" filter="fade">
                                          <p:cBhvr>
                                            <p:cTn id="86" dur="300"/>
                                            <p:tgtEl>
                                              <p:spTgt spid="18"/>
                                            </p:tgtEl>
                                          </p:cBhvr>
                                        </p:animEffect>
                                      </p:childTnLst>
                                    </p:cTn>
                                  </p:par>
                                  <p:par>
                                    <p:cTn id="87" presetID="6" presetClass="emph" presetSubtype="0" autoRev="1" fill="hold" grpId="1" nodeType="withEffect">
                                      <p:stCondLst>
                                        <p:cond delay="500"/>
                                      </p:stCondLst>
                                      <p:childTnLst>
                                        <p:animScale>
                                          <p:cBhvr>
                                            <p:cTn id="88" dur="150" fill="hold"/>
                                            <p:tgtEl>
                                              <p:spTgt spid="18"/>
                                            </p:tgtEl>
                                          </p:cBhvr>
                                          <p:by x="110000" y="110000"/>
                                        </p:animScale>
                                      </p:childTnLst>
                                    </p:cTn>
                                  </p:par>
                                  <p:par>
                                    <p:cTn id="89" presetID="53" presetClass="entr" presetSubtype="16" fill="hold" grpId="0" nodeType="withEffect">
                                      <p:stCondLst>
                                        <p:cond delay="600"/>
                                      </p:stCondLst>
                                      <p:childTnLst>
                                        <p:set>
                                          <p:cBhvr>
                                            <p:cTn id="90" dur="1" fill="hold">
                                              <p:stCondLst>
                                                <p:cond delay="0"/>
                                              </p:stCondLst>
                                            </p:cTn>
                                            <p:tgtEl>
                                              <p:spTgt spid="20"/>
                                            </p:tgtEl>
                                            <p:attrNameLst>
                                              <p:attrName>style.visibility</p:attrName>
                                            </p:attrNameLst>
                                          </p:cBhvr>
                                          <p:to>
                                            <p:strVal val="visible"/>
                                          </p:to>
                                        </p:set>
                                        <p:anim calcmode="lin" valueType="num">
                                          <p:cBhvr>
                                            <p:cTn id="91" dur="300" fill="hold"/>
                                            <p:tgtEl>
                                              <p:spTgt spid="20"/>
                                            </p:tgtEl>
                                            <p:attrNameLst>
                                              <p:attrName>ppt_w</p:attrName>
                                            </p:attrNameLst>
                                          </p:cBhvr>
                                          <p:tavLst>
                                            <p:tav tm="0">
                                              <p:val>
                                                <p:fltVal val="0"/>
                                              </p:val>
                                            </p:tav>
                                            <p:tav tm="100000">
                                              <p:val>
                                                <p:strVal val="#ppt_w"/>
                                              </p:val>
                                            </p:tav>
                                          </p:tavLst>
                                        </p:anim>
                                        <p:anim calcmode="lin" valueType="num">
                                          <p:cBhvr>
                                            <p:cTn id="92" dur="300" fill="hold"/>
                                            <p:tgtEl>
                                              <p:spTgt spid="20"/>
                                            </p:tgtEl>
                                            <p:attrNameLst>
                                              <p:attrName>ppt_h</p:attrName>
                                            </p:attrNameLst>
                                          </p:cBhvr>
                                          <p:tavLst>
                                            <p:tav tm="0">
                                              <p:val>
                                                <p:fltVal val="0"/>
                                              </p:val>
                                            </p:tav>
                                            <p:tav tm="100000">
                                              <p:val>
                                                <p:strVal val="#ppt_h"/>
                                              </p:val>
                                            </p:tav>
                                          </p:tavLst>
                                        </p:anim>
                                        <p:animEffect transition="in" filter="fade">
                                          <p:cBhvr>
                                            <p:cTn id="93" dur="300"/>
                                            <p:tgtEl>
                                              <p:spTgt spid="20"/>
                                            </p:tgtEl>
                                          </p:cBhvr>
                                        </p:animEffect>
                                      </p:childTnLst>
                                    </p:cTn>
                                  </p:par>
                                  <p:par>
                                    <p:cTn id="94" presetID="6" presetClass="emph" presetSubtype="0" autoRev="1" fill="hold" grpId="1" nodeType="withEffect">
                                      <p:stCondLst>
                                        <p:cond delay="900"/>
                                      </p:stCondLst>
                                      <p:childTnLst>
                                        <p:animScale>
                                          <p:cBhvr>
                                            <p:cTn id="95" dur="150" fill="hold"/>
                                            <p:tgtEl>
                                              <p:spTgt spid="20"/>
                                            </p:tgtEl>
                                          </p:cBhvr>
                                          <p:by x="110000" y="110000"/>
                                        </p:animScale>
                                      </p:childTnLst>
                                    </p:cTn>
                                  </p:par>
                                  <p:par>
                                    <p:cTn id="96" presetID="53" presetClass="entr" presetSubtype="16" fill="hold" grpId="0" nodeType="withEffect">
                                      <p:stCondLst>
                                        <p:cond delay="200"/>
                                      </p:stCondLst>
                                      <p:childTnLst>
                                        <p:set>
                                          <p:cBhvr>
                                            <p:cTn id="97" dur="1" fill="hold">
                                              <p:stCondLst>
                                                <p:cond delay="0"/>
                                              </p:stCondLst>
                                            </p:cTn>
                                            <p:tgtEl>
                                              <p:spTgt spid="34"/>
                                            </p:tgtEl>
                                            <p:attrNameLst>
                                              <p:attrName>style.visibility</p:attrName>
                                            </p:attrNameLst>
                                          </p:cBhvr>
                                          <p:to>
                                            <p:strVal val="visible"/>
                                          </p:to>
                                        </p:set>
                                        <p:anim calcmode="lin" valueType="num">
                                          <p:cBhvr>
                                            <p:cTn id="98" dur="300" fill="hold"/>
                                            <p:tgtEl>
                                              <p:spTgt spid="34"/>
                                            </p:tgtEl>
                                            <p:attrNameLst>
                                              <p:attrName>ppt_w</p:attrName>
                                            </p:attrNameLst>
                                          </p:cBhvr>
                                          <p:tavLst>
                                            <p:tav tm="0">
                                              <p:val>
                                                <p:fltVal val="0"/>
                                              </p:val>
                                            </p:tav>
                                            <p:tav tm="100000">
                                              <p:val>
                                                <p:strVal val="#ppt_w"/>
                                              </p:val>
                                            </p:tav>
                                          </p:tavLst>
                                        </p:anim>
                                        <p:anim calcmode="lin" valueType="num">
                                          <p:cBhvr>
                                            <p:cTn id="99" dur="300" fill="hold"/>
                                            <p:tgtEl>
                                              <p:spTgt spid="34"/>
                                            </p:tgtEl>
                                            <p:attrNameLst>
                                              <p:attrName>ppt_h</p:attrName>
                                            </p:attrNameLst>
                                          </p:cBhvr>
                                          <p:tavLst>
                                            <p:tav tm="0">
                                              <p:val>
                                                <p:fltVal val="0"/>
                                              </p:val>
                                            </p:tav>
                                            <p:tav tm="100000">
                                              <p:val>
                                                <p:strVal val="#ppt_h"/>
                                              </p:val>
                                            </p:tav>
                                          </p:tavLst>
                                        </p:anim>
                                        <p:animEffect transition="in" filter="fade">
                                          <p:cBhvr>
                                            <p:cTn id="100" dur="300"/>
                                            <p:tgtEl>
                                              <p:spTgt spid="34"/>
                                            </p:tgtEl>
                                          </p:cBhvr>
                                        </p:animEffect>
                                      </p:childTnLst>
                                    </p:cTn>
                                  </p:par>
                                  <p:par>
                                    <p:cTn id="101" presetID="6" presetClass="emph" presetSubtype="0" autoRev="1" fill="hold" grpId="1" nodeType="withEffect">
                                      <p:stCondLst>
                                        <p:cond delay="500"/>
                                      </p:stCondLst>
                                      <p:childTnLst>
                                        <p:animScale>
                                          <p:cBhvr>
                                            <p:cTn id="102" dur="150" fill="hold"/>
                                            <p:tgtEl>
                                              <p:spTgt spid="34"/>
                                            </p:tgtEl>
                                          </p:cBhvr>
                                          <p:by x="110000" y="110000"/>
                                        </p:animScale>
                                      </p:childTnLst>
                                    </p:cTn>
                                  </p:par>
                                  <p:par>
                                    <p:cTn id="103" presetID="53" presetClass="entr" presetSubtype="16" fill="hold" grpId="0" nodeType="withEffect">
                                      <p:stCondLst>
                                        <p:cond delay="0"/>
                                      </p:stCondLst>
                                      <p:childTnLst>
                                        <p:set>
                                          <p:cBhvr>
                                            <p:cTn id="104" dur="1" fill="hold">
                                              <p:stCondLst>
                                                <p:cond delay="0"/>
                                              </p:stCondLst>
                                            </p:cTn>
                                            <p:tgtEl>
                                              <p:spTgt spid="14"/>
                                            </p:tgtEl>
                                            <p:attrNameLst>
                                              <p:attrName>style.visibility</p:attrName>
                                            </p:attrNameLst>
                                          </p:cBhvr>
                                          <p:to>
                                            <p:strVal val="visible"/>
                                          </p:to>
                                        </p:set>
                                        <p:anim calcmode="lin" valueType="num">
                                          <p:cBhvr>
                                            <p:cTn id="105" dur="300" fill="hold"/>
                                            <p:tgtEl>
                                              <p:spTgt spid="14"/>
                                            </p:tgtEl>
                                            <p:attrNameLst>
                                              <p:attrName>ppt_w</p:attrName>
                                            </p:attrNameLst>
                                          </p:cBhvr>
                                          <p:tavLst>
                                            <p:tav tm="0">
                                              <p:val>
                                                <p:fltVal val="0"/>
                                              </p:val>
                                            </p:tav>
                                            <p:tav tm="100000">
                                              <p:val>
                                                <p:strVal val="#ppt_w"/>
                                              </p:val>
                                            </p:tav>
                                          </p:tavLst>
                                        </p:anim>
                                        <p:anim calcmode="lin" valueType="num">
                                          <p:cBhvr>
                                            <p:cTn id="106" dur="300" fill="hold"/>
                                            <p:tgtEl>
                                              <p:spTgt spid="14"/>
                                            </p:tgtEl>
                                            <p:attrNameLst>
                                              <p:attrName>ppt_h</p:attrName>
                                            </p:attrNameLst>
                                          </p:cBhvr>
                                          <p:tavLst>
                                            <p:tav tm="0">
                                              <p:val>
                                                <p:fltVal val="0"/>
                                              </p:val>
                                            </p:tav>
                                            <p:tav tm="100000">
                                              <p:val>
                                                <p:strVal val="#ppt_h"/>
                                              </p:val>
                                            </p:tav>
                                          </p:tavLst>
                                        </p:anim>
                                        <p:animEffect transition="in" filter="fade">
                                          <p:cBhvr>
                                            <p:cTn id="107" dur="300"/>
                                            <p:tgtEl>
                                              <p:spTgt spid="14"/>
                                            </p:tgtEl>
                                          </p:cBhvr>
                                        </p:animEffect>
                                      </p:childTnLst>
                                    </p:cTn>
                                  </p:par>
                                  <p:par>
                                    <p:cTn id="108" presetID="6" presetClass="emph" presetSubtype="0" autoRev="1" fill="hold" grpId="1" nodeType="withEffect">
                                      <p:stCondLst>
                                        <p:cond delay="300"/>
                                      </p:stCondLst>
                                      <p:childTnLst>
                                        <p:animScale>
                                          <p:cBhvr>
                                            <p:cTn id="109" dur="150" fill="hold"/>
                                            <p:tgtEl>
                                              <p:spTgt spid="14"/>
                                            </p:tgtEl>
                                          </p:cBhvr>
                                          <p:by x="110000" y="110000"/>
                                        </p:animScale>
                                      </p:childTnLst>
                                    </p:cTn>
                                  </p:par>
                                  <p:par>
                                    <p:cTn id="110" presetID="53" presetClass="entr" presetSubtype="16" fill="hold" grpId="0" nodeType="withEffect">
                                      <p:stCondLst>
                                        <p:cond delay="400"/>
                                      </p:stCondLst>
                                      <p:childTnLst>
                                        <p:set>
                                          <p:cBhvr>
                                            <p:cTn id="111" dur="1" fill="hold">
                                              <p:stCondLst>
                                                <p:cond delay="0"/>
                                              </p:stCondLst>
                                            </p:cTn>
                                            <p:tgtEl>
                                              <p:spTgt spid="31"/>
                                            </p:tgtEl>
                                            <p:attrNameLst>
                                              <p:attrName>style.visibility</p:attrName>
                                            </p:attrNameLst>
                                          </p:cBhvr>
                                          <p:to>
                                            <p:strVal val="visible"/>
                                          </p:to>
                                        </p:set>
                                        <p:anim calcmode="lin" valueType="num">
                                          <p:cBhvr>
                                            <p:cTn id="112" dur="300" fill="hold"/>
                                            <p:tgtEl>
                                              <p:spTgt spid="31"/>
                                            </p:tgtEl>
                                            <p:attrNameLst>
                                              <p:attrName>ppt_w</p:attrName>
                                            </p:attrNameLst>
                                          </p:cBhvr>
                                          <p:tavLst>
                                            <p:tav tm="0">
                                              <p:val>
                                                <p:fltVal val="0"/>
                                              </p:val>
                                            </p:tav>
                                            <p:tav tm="100000">
                                              <p:val>
                                                <p:strVal val="#ppt_w"/>
                                              </p:val>
                                            </p:tav>
                                          </p:tavLst>
                                        </p:anim>
                                        <p:anim calcmode="lin" valueType="num">
                                          <p:cBhvr>
                                            <p:cTn id="113" dur="300" fill="hold"/>
                                            <p:tgtEl>
                                              <p:spTgt spid="31"/>
                                            </p:tgtEl>
                                            <p:attrNameLst>
                                              <p:attrName>ppt_h</p:attrName>
                                            </p:attrNameLst>
                                          </p:cBhvr>
                                          <p:tavLst>
                                            <p:tav tm="0">
                                              <p:val>
                                                <p:fltVal val="0"/>
                                              </p:val>
                                            </p:tav>
                                            <p:tav tm="100000">
                                              <p:val>
                                                <p:strVal val="#ppt_h"/>
                                              </p:val>
                                            </p:tav>
                                          </p:tavLst>
                                        </p:anim>
                                        <p:animEffect transition="in" filter="fade">
                                          <p:cBhvr>
                                            <p:cTn id="114" dur="300"/>
                                            <p:tgtEl>
                                              <p:spTgt spid="31"/>
                                            </p:tgtEl>
                                          </p:cBhvr>
                                        </p:animEffect>
                                      </p:childTnLst>
                                    </p:cTn>
                                  </p:par>
                                  <p:par>
                                    <p:cTn id="115" presetID="6" presetClass="emph" presetSubtype="0" autoRev="1" fill="hold" grpId="1" nodeType="withEffect">
                                      <p:stCondLst>
                                        <p:cond delay="700"/>
                                      </p:stCondLst>
                                      <p:childTnLst>
                                        <p:animScale>
                                          <p:cBhvr>
                                            <p:cTn id="116" dur="150" fill="hold"/>
                                            <p:tgtEl>
                                              <p:spTgt spid="31"/>
                                            </p:tgtEl>
                                          </p:cBhvr>
                                          <p:by x="110000" y="110000"/>
                                        </p:animScale>
                                      </p:childTnLst>
                                    </p:cTn>
                                  </p:par>
                                  <p:par>
                                    <p:cTn id="117" presetID="53" presetClass="entr" presetSubtype="16" fill="hold" grpId="0" nodeType="withEffect">
                                      <p:stCondLst>
                                        <p:cond delay="100"/>
                                      </p:stCondLst>
                                      <p:childTnLst>
                                        <p:set>
                                          <p:cBhvr>
                                            <p:cTn id="118" dur="1" fill="hold">
                                              <p:stCondLst>
                                                <p:cond delay="0"/>
                                              </p:stCondLst>
                                            </p:cTn>
                                            <p:tgtEl>
                                              <p:spTgt spid="32"/>
                                            </p:tgtEl>
                                            <p:attrNameLst>
                                              <p:attrName>style.visibility</p:attrName>
                                            </p:attrNameLst>
                                          </p:cBhvr>
                                          <p:to>
                                            <p:strVal val="visible"/>
                                          </p:to>
                                        </p:set>
                                        <p:anim calcmode="lin" valueType="num">
                                          <p:cBhvr>
                                            <p:cTn id="119" dur="300" fill="hold"/>
                                            <p:tgtEl>
                                              <p:spTgt spid="32"/>
                                            </p:tgtEl>
                                            <p:attrNameLst>
                                              <p:attrName>ppt_w</p:attrName>
                                            </p:attrNameLst>
                                          </p:cBhvr>
                                          <p:tavLst>
                                            <p:tav tm="0">
                                              <p:val>
                                                <p:fltVal val="0"/>
                                              </p:val>
                                            </p:tav>
                                            <p:tav tm="100000">
                                              <p:val>
                                                <p:strVal val="#ppt_w"/>
                                              </p:val>
                                            </p:tav>
                                          </p:tavLst>
                                        </p:anim>
                                        <p:anim calcmode="lin" valueType="num">
                                          <p:cBhvr>
                                            <p:cTn id="120" dur="300" fill="hold"/>
                                            <p:tgtEl>
                                              <p:spTgt spid="32"/>
                                            </p:tgtEl>
                                            <p:attrNameLst>
                                              <p:attrName>ppt_h</p:attrName>
                                            </p:attrNameLst>
                                          </p:cBhvr>
                                          <p:tavLst>
                                            <p:tav tm="0">
                                              <p:val>
                                                <p:fltVal val="0"/>
                                              </p:val>
                                            </p:tav>
                                            <p:tav tm="100000">
                                              <p:val>
                                                <p:strVal val="#ppt_h"/>
                                              </p:val>
                                            </p:tav>
                                          </p:tavLst>
                                        </p:anim>
                                        <p:animEffect transition="in" filter="fade">
                                          <p:cBhvr>
                                            <p:cTn id="121" dur="300"/>
                                            <p:tgtEl>
                                              <p:spTgt spid="32"/>
                                            </p:tgtEl>
                                          </p:cBhvr>
                                        </p:animEffect>
                                      </p:childTnLst>
                                    </p:cTn>
                                  </p:par>
                                  <p:par>
                                    <p:cTn id="122" presetID="6" presetClass="emph" presetSubtype="0" autoRev="1" fill="hold" grpId="1" nodeType="withEffect">
                                      <p:stCondLst>
                                        <p:cond delay="400"/>
                                      </p:stCondLst>
                                      <p:childTnLst>
                                        <p:animScale>
                                          <p:cBhvr>
                                            <p:cTn id="123" dur="150" fill="hold"/>
                                            <p:tgtEl>
                                              <p:spTgt spid="32"/>
                                            </p:tgtEl>
                                          </p:cBhvr>
                                          <p:by x="110000" y="110000"/>
                                        </p:animScale>
                                      </p:childTnLst>
                                    </p:cTn>
                                  </p:par>
                                  <p:par>
                                    <p:cTn id="124" presetID="53" presetClass="entr" presetSubtype="16" fill="hold" grpId="0" nodeType="withEffect">
                                      <p:stCondLst>
                                        <p:cond delay="300"/>
                                      </p:stCondLst>
                                      <p:childTnLst>
                                        <p:set>
                                          <p:cBhvr>
                                            <p:cTn id="125" dur="1" fill="hold">
                                              <p:stCondLst>
                                                <p:cond delay="0"/>
                                              </p:stCondLst>
                                            </p:cTn>
                                            <p:tgtEl>
                                              <p:spTgt spid="22"/>
                                            </p:tgtEl>
                                            <p:attrNameLst>
                                              <p:attrName>style.visibility</p:attrName>
                                            </p:attrNameLst>
                                          </p:cBhvr>
                                          <p:to>
                                            <p:strVal val="visible"/>
                                          </p:to>
                                        </p:set>
                                        <p:anim calcmode="lin" valueType="num">
                                          <p:cBhvr>
                                            <p:cTn id="126" dur="300" fill="hold"/>
                                            <p:tgtEl>
                                              <p:spTgt spid="22"/>
                                            </p:tgtEl>
                                            <p:attrNameLst>
                                              <p:attrName>ppt_w</p:attrName>
                                            </p:attrNameLst>
                                          </p:cBhvr>
                                          <p:tavLst>
                                            <p:tav tm="0">
                                              <p:val>
                                                <p:fltVal val="0"/>
                                              </p:val>
                                            </p:tav>
                                            <p:tav tm="100000">
                                              <p:val>
                                                <p:strVal val="#ppt_w"/>
                                              </p:val>
                                            </p:tav>
                                          </p:tavLst>
                                        </p:anim>
                                        <p:anim calcmode="lin" valueType="num">
                                          <p:cBhvr>
                                            <p:cTn id="127" dur="300" fill="hold"/>
                                            <p:tgtEl>
                                              <p:spTgt spid="22"/>
                                            </p:tgtEl>
                                            <p:attrNameLst>
                                              <p:attrName>ppt_h</p:attrName>
                                            </p:attrNameLst>
                                          </p:cBhvr>
                                          <p:tavLst>
                                            <p:tav tm="0">
                                              <p:val>
                                                <p:fltVal val="0"/>
                                              </p:val>
                                            </p:tav>
                                            <p:tav tm="100000">
                                              <p:val>
                                                <p:strVal val="#ppt_h"/>
                                              </p:val>
                                            </p:tav>
                                          </p:tavLst>
                                        </p:anim>
                                        <p:animEffect transition="in" filter="fade">
                                          <p:cBhvr>
                                            <p:cTn id="128" dur="300"/>
                                            <p:tgtEl>
                                              <p:spTgt spid="22"/>
                                            </p:tgtEl>
                                          </p:cBhvr>
                                        </p:animEffect>
                                      </p:childTnLst>
                                    </p:cTn>
                                  </p:par>
                                  <p:par>
                                    <p:cTn id="129" presetID="6" presetClass="emph" presetSubtype="0" autoRev="1" fill="hold" grpId="1" nodeType="withEffect">
                                      <p:stCondLst>
                                        <p:cond delay="600"/>
                                      </p:stCondLst>
                                      <p:childTnLst>
                                        <p:animScale>
                                          <p:cBhvr>
                                            <p:cTn id="130" dur="150" fill="hold"/>
                                            <p:tgtEl>
                                              <p:spTgt spid="22"/>
                                            </p:tgtEl>
                                          </p:cBhvr>
                                          <p:by x="110000" y="110000"/>
                                        </p:animScale>
                                      </p:childTnLst>
                                    </p:cTn>
                                  </p:par>
                                  <p:par>
                                    <p:cTn id="131" presetID="53" presetClass="entr" presetSubtype="16" fill="hold" grpId="0" nodeType="withEffect">
                                      <p:stCondLst>
                                        <p:cond delay="0"/>
                                      </p:stCondLst>
                                      <p:childTnLst>
                                        <p:set>
                                          <p:cBhvr>
                                            <p:cTn id="132" dur="1" fill="hold">
                                              <p:stCondLst>
                                                <p:cond delay="0"/>
                                              </p:stCondLst>
                                            </p:cTn>
                                            <p:tgtEl>
                                              <p:spTgt spid="33"/>
                                            </p:tgtEl>
                                            <p:attrNameLst>
                                              <p:attrName>style.visibility</p:attrName>
                                            </p:attrNameLst>
                                          </p:cBhvr>
                                          <p:to>
                                            <p:strVal val="visible"/>
                                          </p:to>
                                        </p:set>
                                        <p:anim calcmode="lin" valueType="num">
                                          <p:cBhvr>
                                            <p:cTn id="133" dur="300" fill="hold"/>
                                            <p:tgtEl>
                                              <p:spTgt spid="33"/>
                                            </p:tgtEl>
                                            <p:attrNameLst>
                                              <p:attrName>ppt_w</p:attrName>
                                            </p:attrNameLst>
                                          </p:cBhvr>
                                          <p:tavLst>
                                            <p:tav tm="0">
                                              <p:val>
                                                <p:fltVal val="0"/>
                                              </p:val>
                                            </p:tav>
                                            <p:tav tm="100000">
                                              <p:val>
                                                <p:strVal val="#ppt_w"/>
                                              </p:val>
                                            </p:tav>
                                          </p:tavLst>
                                        </p:anim>
                                        <p:anim calcmode="lin" valueType="num">
                                          <p:cBhvr>
                                            <p:cTn id="134" dur="300" fill="hold"/>
                                            <p:tgtEl>
                                              <p:spTgt spid="33"/>
                                            </p:tgtEl>
                                            <p:attrNameLst>
                                              <p:attrName>ppt_h</p:attrName>
                                            </p:attrNameLst>
                                          </p:cBhvr>
                                          <p:tavLst>
                                            <p:tav tm="0">
                                              <p:val>
                                                <p:fltVal val="0"/>
                                              </p:val>
                                            </p:tav>
                                            <p:tav tm="100000">
                                              <p:val>
                                                <p:strVal val="#ppt_h"/>
                                              </p:val>
                                            </p:tav>
                                          </p:tavLst>
                                        </p:anim>
                                        <p:animEffect transition="in" filter="fade">
                                          <p:cBhvr>
                                            <p:cTn id="135" dur="300"/>
                                            <p:tgtEl>
                                              <p:spTgt spid="33"/>
                                            </p:tgtEl>
                                          </p:cBhvr>
                                        </p:animEffect>
                                      </p:childTnLst>
                                    </p:cTn>
                                  </p:par>
                                  <p:par>
                                    <p:cTn id="136" presetID="6" presetClass="emph" presetSubtype="0" autoRev="1" fill="hold" grpId="1" nodeType="withEffect">
                                      <p:stCondLst>
                                        <p:cond delay="300"/>
                                      </p:stCondLst>
                                      <p:childTnLst>
                                        <p:animScale>
                                          <p:cBhvr>
                                            <p:cTn id="137" dur="150" fill="hold"/>
                                            <p:tgtEl>
                                              <p:spTgt spid="33"/>
                                            </p:tgtEl>
                                          </p:cBhvr>
                                          <p:by x="110000" y="110000"/>
                                        </p:animScale>
                                      </p:childTnLst>
                                    </p:cTn>
                                  </p:par>
                                  <p:par>
                                    <p:cTn id="138" presetID="53" presetClass="entr" presetSubtype="16" fill="hold" grpId="0" nodeType="withEffect">
                                      <p:stCondLst>
                                        <p:cond delay="200"/>
                                      </p:stCondLst>
                                      <p:childTnLst>
                                        <p:set>
                                          <p:cBhvr>
                                            <p:cTn id="139" dur="1" fill="hold">
                                              <p:stCondLst>
                                                <p:cond delay="0"/>
                                              </p:stCondLst>
                                            </p:cTn>
                                            <p:tgtEl>
                                              <p:spTgt spid="23"/>
                                            </p:tgtEl>
                                            <p:attrNameLst>
                                              <p:attrName>style.visibility</p:attrName>
                                            </p:attrNameLst>
                                          </p:cBhvr>
                                          <p:to>
                                            <p:strVal val="visible"/>
                                          </p:to>
                                        </p:set>
                                        <p:anim calcmode="lin" valueType="num">
                                          <p:cBhvr>
                                            <p:cTn id="140" dur="300" fill="hold"/>
                                            <p:tgtEl>
                                              <p:spTgt spid="23"/>
                                            </p:tgtEl>
                                            <p:attrNameLst>
                                              <p:attrName>ppt_w</p:attrName>
                                            </p:attrNameLst>
                                          </p:cBhvr>
                                          <p:tavLst>
                                            <p:tav tm="0">
                                              <p:val>
                                                <p:fltVal val="0"/>
                                              </p:val>
                                            </p:tav>
                                            <p:tav tm="100000">
                                              <p:val>
                                                <p:strVal val="#ppt_w"/>
                                              </p:val>
                                            </p:tav>
                                          </p:tavLst>
                                        </p:anim>
                                        <p:anim calcmode="lin" valueType="num">
                                          <p:cBhvr>
                                            <p:cTn id="141" dur="300" fill="hold"/>
                                            <p:tgtEl>
                                              <p:spTgt spid="23"/>
                                            </p:tgtEl>
                                            <p:attrNameLst>
                                              <p:attrName>ppt_h</p:attrName>
                                            </p:attrNameLst>
                                          </p:cBhvr>
                                          <p:tavLst>
                                            <p:tav tm="0">
                                              <p:val>
                                                <p:fltVal val="0"/>
                                              </p:val>
                                            </p:tav>
                                            <p:tav tm="100000">
                                              <p:val>
                                                <p:strVal val="#ppt_h"/>
                                              </p:val>
                                            </p:tav>
                                          </p:tavLst>
                                        </p:anim>
                                        <p:animEffect transition="in" filter="fade">
                                          <p:cBhvr>
                                            <p:cTn id="142" dur="300"/>
                                            <p:tgtEl>
                                              <p:spTgt spid="23"/>
                                            </p:tgtEl>
                                          </p:cBhvr>
                                        </p:animEffect>
                                      </p:childTnLst>
                                    </p:cTn>
                                  </p:par>
                                  <p:par>
                                    <p:cTn id="143" presetID="6" presetClass="emph" presetSubtype="0" autoRev="1" fill="hold" grpId="1" nodeType="withEffect">
                                      <p:stCondLst>
                                        <p:cond delay="500"/>
                                      </p:stCondLst>
                                      <p:childTnLst>
                                        <p:animScale>
                                          <p:cBhvr>
                                            <p:cTn id="144" dur="150" fill="hold"/>
                                            <p:tgtEl>
                                              <p:spTgt spid="23"/>
                                            </p:tgtEl>
                                          </p:cBhvr>
                                          <p:by x="110000" y="110000"/>
                                        </p:animScale>
                                      </p:childTnLst>
                                    </p:cTn>
                                  </p:par>
                                  <p:par>
                                    <p:cTn id="145" presetID="53" presetClass="entr" presetSubtype="16" fill="hold" grpId="0" nodeType="withEffect">
                                      <p:stCondLst>
                                        <p:cond delay="600"/>
                                      </p:stCondLst>
                                      <p:childTnLst>
                                        <p:set>
                                          <p:cBhvr>
                                            <p:cTn id="146" dur="1" fill="hold">
                                              <p:stCondLst>
                                                <p:cond delay="0"/>
                                              </p:stCondLst>
                                            </p:cTn>
                                            <p:tgtEl>
                                              <p:spTgt spid="24"/>
                                            </p:tgtEl>
                                            <p:attrNameLst>
                                              <p:attrName>style.visibility</p:attrName>
                                            </p:attrNameLst>
                                          </p:cBhvr>
                                          <p:to>
                                            <p:strVal val="visible"/>
                                          </p:to>
                                        </p:set>
                                        <p:anim calcmode="lin" valueType="num">
                                          <p:cBhvr>
                                            <p:cTn id="147" dur="300" fill="hold"/>
                                            <p:tgtEl>
                                              <p:spTgt spid="24"/>
                                            </p:tgtEl>
                                            <p:attrNameLst>
                                              <p:attrName>ppt_w</p:attrName>
                                            </p:attrNameLst>
                                          </p:cBhvr>
                                          <p:tavLst>
                                            <p:tav tm="0">
                                              <p:val>
                                                <p:fltVal val="0"/>
                                              </p:val>
                                            </p:tav>
                                            <p:tav tm="100000">
                                              <p:val>
                                                <p:strVal val="#ppt_w"/>
                                              </p:val>
                                            </p:tav>
                                          </p:tavLst>
                                        </p:anim>
                                        <p:anim calcmode="lin" valueType="num">
                                          <p:cBhvr>
                                            <p:cTn id="148" dur="300" fill="hold"/>
                                            <p:tgtEl>
                                              <p:spTgt spid="24"/>
                                            </p:tgtEl>
                                            <p:attrNameLst>
                                              <p:attrName>ppt_h</p:attrName>
                                            </p:attrNameLst>
                                          </p:cBhvr>
                                          <p:tavLst>
                                            <p:tav tm="0">
                                              <p:val>
                                                <p:fltVal val="0"/>
                                              </p:val>
                                            </p:tav>
                                            <p:tav tm="100000">
                                              <p:val>
                                                <p:strVal val="#ppt_h"/>
                                              </p:val>
                                            </p:tav>
                                          </p:tavLst>
                                        </p:anim>
                                        <p:animEffect transition="in" filter="fade">
                                          <p:cBhvr>
                                            <p:cTn id="149" dur="300"/>
                                            <p:tgtEl>
                                              <p:spTgt spid="24"/>
                                            </p:tgtEl>
                                          </p:cBhvr>
                                        </p:animEffect>
                                      </p:childTnLst>
                                    </p:cTn>
                                  </p:par>
                                  <p:par>
                                    <p:cTn id="150" presetID="6" presetClass="emph" presetSubtype="0" autoRev="1" fill="hold" grpId="1" nodeType="withEffect">
                                      <p:stCondLst>
                                        <p:cond delay="900"/>
                                      </p:stCondLst>
                                      <p:childTnLst>
                                        <p:animScale>
                                          <p:cBhvr>
                                            <p:cTn id="151" dur="150" fill="hold"/>
                                            <p:tgtEl>
                                              <p:spTgt spid="24"/>
                                            </p:tgtEl>
                                          </p:cBhvr>
                                          <p:by x="110000" y="110000"/>
                                        </p:animScale>
                                      </p:childTnLst>
                                    </p:cTn>
                                  </p:par>
                                  <p:par>
                                    <p:cTn id="152" presetID="53" presetClass="entr" presetSubtype="16" fill="hold" grpId="0" nodeType="withEffect">
                                      <p:stCondLst>
                                        <p:cond delay="100"/>
                                      </p:stCondLst>
                                      <p:childTnLst>
                                        <p:set>
                                          <p:cBhvr>
                                            <p:cTn id="153" dur="1" fill="hold">
                                              <p:stCondLst>
                                                <p:cond delay="0"/>
                                              </p:stCondLst>
                                            </p:cTn>
                                            <p:tgtEl>
                                              <p:spTgt spid="29"/>
                                            </p:tgtEl>
                                            <p:attrNameLst>
                                              <p:attrName>style.visibility</p:attrName>
                                            </p:attrNameLst>
                                          </p:cBhvr>
                                          <p:to>
                                            <p:strVal val="visible"/>
                                          </p:to>
                                        </p:set>
                                        <p:anim calcmode="lin" valueType="num">
                                          <p:cBhvr>
                                            <p:cTn id="154" dur="300" fill="hold"/>
                                            <p:tgtEl>
                                              <p:spTgt spid="29"/>
                                            </p:tgtEl>
                                            <p:attrNameLst>
                                              <p:attrName>ppt_w</p:attrName>
                                            </p:attrNameLst>
                                          </p:cBhvr>
                                          <p:tavLst>
                                            <p:tav tm="0">
                                              <p:val>
                                                <p:fltVal val="0"/>
                                              </p:val>
                                            </p:tav>
                                            <p:tav tm="100000">
                                              <p:val>
                                                <p:strVal val="#ppt_w"/>
                                              </p:val>
                                            </p:tav>
                                          </p:tavLst>
                                        </p:anim>
                                        <p:anim calcmode="lin" valueType="num">
                                          <p:cBhvr>
                                            <p:cTn id="155" dur="300" fill="hold"/>
                                            <p:tgtEl>
                                              <p:spTgt spid="29"/>
                                            </p:tgtEl>
                                            <p:attrNameLst>
                                              <p:attrName>ppt_h</p:attrName>
                                            </p:attrNameLst>
                                          </p:cBhvr>
                                          <p:tavLst>
                                            <p:tav tm="0">
                                              <p:val>
                                                <p:fltVal val="0"/>
                                              </p:val>
                                            </p:tav>
                                            <p:tav tm="100000">
                                              <p:val>
                                                <p:strVal val="#ppt_h"/>
                                              </p:val>
                                            </p:tav>
                                          </p:tavLst>
                                        </p:anim>
                                        <p:animEffect transition="in" filter="fade">
                                          <p:cBhvr>
                                            <p:cTn id="156" dur="300"/>
                                            <p:tgtEl>
                                              <p:spTgt spid="29"/>
                                            </p:tgtEl>
                                          </p:cBhvr>
                                        </p:animEffect>
                                      </p:childTnLst>
                                    </p:cTn>
                                  </p:par>
                                  <p:par>
                                    <p:cTn id="157" presetID="6" presetClass="emph" presetSubtype="0" autoRev="1" fill="hold" grpId="1" nodeType="withEffect">
                                      <p:stCondLst>
                                        <p:cond delay="400"/>
                                      </p:stCondLst>
                                      <p:childTnLst>
                                        <p:animScale>
                                          <p:cBhvr>
                                            <p:cTn id="158" dur="150" fill="hold"/>
                                            <p:tgtEl>
                                              <p:spTgt spid="29"/>
                                            </p:tgtEl>
                                          </p:cBhvr>
                                          <p:by x="110000" y="110000"/>
                                        </p:animScale>
                                      </p:childTnLst>
                                    </p:cTn>
                                  </p:par>
                                  <p:par>
                                    <p:cTn id="159" presetID="53" presetClass="entr" presetSubtype="16" fill="hold" grpId="0" nodeType="withEffect">
                                      <p:stCondLst>
                                        <p:cond delay="0"/>
                                      </p:stCondLst>
                                      <p:childTnLst>
                                        <p:set>
                                          <p:cBhvr>
                                            <p:cTn id="160" dur="1" fill="hold">
                                              <p:stCondLst>
                                                <p:cond delay="0"/>
                                              </p:stCondLst>
                                            </p:cTn>
                                            <p:tgtEl>
                                              <p:spTgt spid="25"/>
                                            </p:tgtEl>
                                            <p:attrNameLst>
                                              <p:attrName>style.visibility</p:attrName>
                                            </p:attrNameLst>
                                          </p:cBhvr>
                                          <p:to>
                                            <p:strVal val="visible"/>
                                          </p:to>
                                        </p:set>
                                        <p:anim calcmode="lin" valueType="num">
                                          <p:cBhvr>
                                            <p:cTn id="161" dur="300" fill="hold"/>
                                            <p:tgtEl>
                                              <p:spTgt spid="25"/>
                                            </p:tgtEl>
                                            <p:attrNameLst>
                                              <p:attrName>ppt_w</p:attrName>
                                            </p:attrNameLst>
                                          </p:cBhvr>
                                          <p:tavLst>
                                            <p:tav tm="0">
                                              <p:val>
                                                <p:fltVal val="0"/>
                                              </p:val>
                                            </p:tav>
                                            <p:tav tm="100000">
                                              <p:val>
                                                <p:strVal val="#ppt_w"/>
                                              </p:val>
                                            </p:tav>
                                          </p:tavLst>
                                        </p:anim>
                                        <p:anim calcmode="lin" valueType="num">
                                          <p:cBhvr>
                                            <p:cTn id="162" dur="300" fill="hold"/>
                                            <p:tgtEl>
                                              <p:spTgt spid="25"/>
                                            </p:tgtEl>
                                            <p:attrNameLst>
                                              <p:attrName>ppt_h</p:attrName>
                                            </p:attrNameLst>
                                          </p:cBhvr>
                                          <p:tavLst>
                                            <p:tav tm="0">
                                              <p:val>
                                                <p:fltVal val="0"/>
                                              </p:val>
                                            </p:tav>
                                            <p:tav tm="100000">
                                              <p:val>
                                                <p:strVal val="#ppt_h"/>
                                              </p:val>
                                            </p:tav>
                                          </p:tavLst>
                                        </p:anim>
                                        <p:animEffect transition="in" filter="fade">
                                          <p:cBhvr>
                                            <p:cTn id="163" dur="300"/>
                                            <p:tgtEl>
                                              <p:spTgt spid="25"/>
                                            </p:tgtEl>
                                          </p:cBhvr>
                                        </p:animEffect>
                                      </p:childTnLst>
                                    </p:cTn>
                                  </p:par>
                                  <p:par>
                                    <p:cTn id="164" presetID="6" presetClass="emph" presetSubtype="0" autoRev="1" fill="hold" grpId="1" nodeType="withEffect">
                                      <p:stCondLst>
                                        <p:cond delay="300"/>
                                      </p:stCondLst>
                                      <p:childTnLst>
                                        <p:animScale>
                                          <p:cBhvr>
                                            <p:cTn id="165" dur="150" fill="hold"/>
                                            <p:tgtEl>
                                              <p:spTgt spid="25"/>
                                            </p:tgtEl>
                                          </p:cBhvr>
                                          <p:by x="110000" y="110000"/>
                                        </p:animScale>
                                      </p:childTnLst>
                                    </p:cTn>
                                  </p:par>
                                  <p:par>
                                    <p:cTn id="166" presetID="53" presetClass="entr" presetSubtype="16" fill="hold" grpId="0" nodeType="withEffect">
                                      <p:stCondLst>
                                        <p:cond delay="500"/>
                                      </p:stCondLst>
                                      <p:childTnLst>
                                        <p:set>
                                          <p:cBhvr>
                                            <p:cTn id="167" dur="1" fill="hold">
                                              <p:stCondLst>
                                                <p:cond delay="0"/>
                                              </p:stCondLst>
                                            </p:cTn>
                                            <p:tgtEl>
                                              <p:spTgt spid="27"/>
                                            </p:tgtEl>
                                            <p:attrNameLst>
                                              <p:attrName>style.visibility</p:attrName>
                                            </p:attrNameLst>
                                          </p:cBhvr>
                                          <p:to>
                                            <p:strVal val="visible"/>
                                          </p:to>
                                        </p:set>
                                        <p:anim calcmode="lin" valueType="num">
                                          <p:cBhvr>
                                            <p:cTn id="168" dur="300" fill="hold"/>
                                            <p:tgtEl>
                                              <p:spTgt spid="27"/>
                                            </p:tgtEl>
                                            <p:attrNameLst>
                                              <p:attrName>ppt_w</p:attrName>
                                            </p:attrNameLst>
                                          </p:cBhvr>
                                          <p:tavLst>
                                            <p:tav tm="0">
                                              <p:val>
                                                <p:fltVal val="0"/>
                                              </p:val>
                                            </p:tav>
                                            <p:tav tm="100000">
                                              <p:val>
                                                <p:strVal val="#ppt_w"/>
                                              </p:val>
                                            </p:tav>
                                          </p:tavLst>
                                        </p:anim>
                                        <p:anim calcmode="lin" valueType="num">
                                          <p:cBhvr>
                                            <p:cTn id="169" dur="300" fill="hold"/>
                                            <p:tgtEl>
                                              <p:spTgt spid="27"/>
                                            </p:tgtEl>
                                            <p:attrNameLst>
                                              <p:attrName>ppt_h</p:attrName>
                                            </p:attrNameLst>
                                          </p:cBhvr>
                                          <p:tavLst>
                                            <p:tav tm="0">
                                              <p:val>
                                                <p:fltVal val="0"/>
                                              </p:val>
                                            </p:tav>
                                            <p:tav tm="100000">
                                              <p:val>
                                                <p:strVal val="#ppt_h"/>
                                              </p:val>
                                            </p:tav>
                                          </p:tavLst>
                                        </p:anim>
                                        <p:animEffect transition="in" filter="fade">
                                          <p:cBhvr>
                                            <p:cTn id="170" dur="300"/>
                                            <p:tgtEl>
                                              <p:spTgt spid="27"/>
                                            </p:tgtEl>
                                          </p:cBhvr>
                                        </p:animEffect>
                                      </p:childTnLst>
                                    </p:cTn>
                                  </p:par>
                                  <p:par>
                                    <p:cTn id="171" presetID="6" presetClass="emph" presetSubtype="0" autoRev="1" fill="hold" grpId="1" nodeType="withEffect">
                                      <p:stCondLst>
                                        <p:cond delay="800"/>
                                      </p:stCondLst>
                                      <p:childTnLst>
                                        <p:animScale>
                                          <p:cBhvr>
                                            <p:cTn id="172" dur="150" fill="hold"/>
                                            <p:tgtEl>
                                              <p:spTgt spid="27"/>
                                            </p:tgtEl>
                                          </p:cBhvr>
                                          <p:by x="110000" y="110000"/>
                                        </p:animScale>
                                      </p:childTnLst>
                                    </p:cTn>
                                  </p:par>
                                  <p:par>
                                    <p:cTn id="173" presetID="53" presetClass="entr" presetSubtype="16" fill="hold" grpId="0" nodeType="withEffect">
                                      <p:stCondLst>
                                        <p:cond delay="300"/>
                                      </p:stCondLst>
                                      <p:childTnLst>
                                        <p:set>
                                          <p:cBhvr>
                                            <p:cTn id="174" dur="1" fill="hold">
                                              <p:stCondLst>
                                                <p:cond delay="0"/>
                                              </p:stCondLst>
                                            </p:cTn>
                                            <p:tgtEl>
                                              <p:spTgt spid="28"/>
                                            </p:tgtEl>
                                            <p:attrNameLst>
                                              <p:attrName>style.visibility</p:attrName>
                                            </p:attrNameLst>
                                          </p:cBhvr>
                                          <p:to>
                                            <p:strVal val="visible"/>
                                          </p:to>
                                        </p:set>
                                        <p:anim calcmode="lin" valueType="num">
                                          <p:cBhvr>
                                            <p:cTn id="175" dur="300" fill="hold"/>
                                            <p:tgtEl>
                                              <p:spTgt spid="28"/>
                                            </p:tgtEl>
                                            <p:attrNameLst>
                                              <p:attrName>ppt_w</p:attrName>
                                            </p:attrNameLst>
                                          </p:cBhvr>
                                          <p:tavLst>
                                            <p:tav tm="0">
                                              <p:val>
                                                <p:fltVal val="0"/>
                                              </p:val>
                                            </p:tav>
                                            <p:tav tm="100000">
                                              <p:val>
                                                <p:strVal val="#ppt_w"/>
                                              </p:val>
                                            </p:tav>
                                          </p:tavLst>
                                        </p:anim>
                                        <p:anim calcmode="lin" valueType="num">
                                          <p:cBhvr>
                                            <p:cTn id="176" dur="300" fill="hold"/>
                                            <p:tgtEl>
                                              <p:spTgt spid="28"/>
                                            </p:tgtEl>
                                            <p:attrNameLst>
                                              <p:attrName>ppt_h</p:attrName>
                                            </p:attrNameLst>
                                          </p:cBhvr>
                                          <p:tavLst>
                                            <p:tav tm="0">
                                              <p:val>
                                                <p:fltVal val="0"/>
                                              </p:val>
                                            </p:tav>
                                            <p:tav tm="100000">
                                              <p:val>
                                                <p:strVal val="#ppt_h"/>
                                              </p:val>
                                            </p:tav>
                                          </p:tavLst>
                                        </p:anim>
                                        <p:animEffect transition="in" filter="fade">
                                          <p:cBhvr>
                                            <p:cTn id="177" dur="300"/>
                                            <p:tgtEl>
                                              <p:spTgt spid="28"/>
                                            </p:tgtEl>
                                          </p:cBhvr>
                                        </p:animEffect>
                                      </p:childTnLst>
                                    </p:cTn>
                                  </p:par>
                                  <p:par>
                                    <p:cTn id="178" presetID="6" presetClass="emph" presetSubtype="0" autoRev="1" fill="hold" grpId="1" nodeType="withEffect">
                                      <p:stCondLst>
                                        <p:cond delay="600"/>
                                      </p:stCondLst>
                                      <p:childTnLst>
                                        <p:animScale>
                                          <p:cBhvr>
                                            <p:cTn id="179" dur="150" fill="hold"/>
                                            <p:tgtEl>
                                              <p:spTgt spid="28"/>
                                            </p:tgtEl>
                                          </p:cBhvr>
                                          <p:by x="110000" y="110000"/>
                                        </p:animScale>
                                      </p:childTnLst>
                                    </p:cTn>
                                  </p:par>
                                  <p:par>
                                    <p:cTn id="180" presetID="53" presetClass="entr" presetSubtype="16" fill="hold" grpId="0" nodeType="withEffect">
                                      <p:stCondLst>
                                        <p:cond delay="0"/>
                                      </p:stCondLst>
                                      <p:childTnLst>
                                        <p:set>
                                          <p:cBhvr>
                                            <p:cTn id="181" dur="1" fill="hold">
                                              <p:stCondLst>
                                                <p:cond delay="0"/>
                                              </p:stCondLst>
                                            </p:cTn>
                                            <p:tgtEl>
                                              <p:spTgt spid="26"/>
                                            </p:tgtEl>
                                            <p:attrNameLst>
                                              <p:attrName>style.visibility</p:attrName>
                                            </p:attrNameLst>
                                          </p:cBhvr>
                                          <p:to>
                                            <p:strVal val="visible"/>
                                          </p:to>
                                        </p:set>
                                        <p:anim calcmode="lin" valueType="num">
                                          <p:cBhvr>
                                            <p:cTn id="182" dur="300" fill="hold"/>
                                            <p:tgtEl>
                                              <p:spTgt spid="26"/>
                                            </p:tgtEl>
                                            <p:attrNameLst>
                                              <p:attrName>ppt_w</p:attrName>
                                            </p:attrNameLst>
                                          </p:cBhvr>
                                          <p:tavLst>
                                            <p:tav tm="0">
                                              <p:val>
                                                <p:fltVal val="0"/>
                                              </p:val>
                                            </p:tav>
                                            <p:tav tm="100000">
                                              <p:val>
                                                <p:strVal val="#ppt_w"/>
                                              </p:val>
                                            </p:tav>
                                          </p:tavLst>
                                        </p:anim>
                                        <p:anim calcmode="lin" valueType="num">
                                          <p:cBhvr>
                                            <p:cTn id="183" dur="300" fill="hold"/>
                                            <p:tgtEl>
                                              <p:spTgt spid="26"/>
                                            </p:tgtEl>
                                            <p:attrNameLst>
                                              <p:attrName>ppt_h</p:attrName>
                                            </p:attrNameLst>
                                          </p:cBhvr>
                                          <p:tavLst>
                                            <p:tav tm="0">
                                              <p:val>
                                                <p:fltVal val="0"/>
                                              </p:val>
                                            </p:tav>
                                            <p:tav tm="100000">
                                              <p:val>
                                                <p:strVal val="#ppt_h"/>
                                              </p:val>
                                            </p:tav>
                                          </p:tavLst>
                                        </p:anim>
                                        <p:animEffect transition="in" filter="fade">
                                          <p:cBhvr>
                                            <p:cTn id="184" dur="300"/>
                                            <p:tgtEl>
                                              <p:spTgt spid="26"/>
                                            </p:tgtEl>
                                          </p:cBhvr>
                                        </p:animEffect>
                                      </p:childTnLst>
                                    </p:cTn>
                                  </p:par>
                                  <p:par>
                                    <p:cTn id="185" presetID="6" presetClass="emph" presetSubtype="0" autoRev="1" fill="hold" grpId="1" nodeType="withEffect">
                                      <p:stCondLst>
                                        <p:cond delay="300"/>
                                      </p:stCondLst>
                                      <p:childTnLst>
                                        <p:animScale>
                                          <p:cBhvr>
                                            <p:cTn id="186" dur="150" fill="hold"/>
                                            <p:tgtEl>
                                              <p:spTgt spid="26"/>
                                            </p:tgtEl>
                                          </p:cBhvr>
                                          <p:by x="110000" y="110000"/>
                                        </p:animScale>
                                      </p:childTnLst>
                                    </p:cTn>
                                  </p:par>
                                  <p:par>
                                    <p:cTn id="187" presetID="53" presetClass="entr" presetSubtype="16" fill="hold" grpId="0" nodeType="withEffect">
                                      <p:stCondLst>
                                        <p:cond delay="500"/>
                                      </p:stCondLst>
                                      <p:childTnLst>
                                        <p:set>
                                          <p:cBhvr>
                                            <p:cTn id="188" dur="1" fill="hold">
                                              <p:stCondLst>
                                                <p:cond delay="0"/>
                                              </p:stCondLst>
                                            </p:cTn>
                                            <p:tgtEl>
                                              <p:spTgt spid="35"/>
                                            </p:tgtEl>
                                            <p:attrNameLst>
                                              <p:attrName>style.visibility</p:attrName>
                                            </p:attrNameLst>
                                          </p:cBhvr>
                                          <p:to>
                                            <p:strVal val="visible"/>
                                          </p:to>
                                        </p:set>
                                        <p:anim calcmode="lin" valueType="num">
                                          <p:cBhvr>
                                            <p:cTn id="189" dur="300" fill="hold"/>
                                            <p:tgtEl>
                                              <p:spTgt spid="35"/>
                                            </p:tgtEl>
                                            <p:attrNameLst>
                                              <p:attrName>ppt_w</p:attrName>
                                            </p:attrNameLst>
                                          </p:cBhvr>
                                          <p:tavLst>
                                            <p:tav tm="0">
                                              <p:val>
                                                <p:fltVal val="0"/>
                                              </p:val>
                                            </p:tav>
                                            <p:tav tm="100000">
                                              <p:val>
                                                <p:strVal val="#ppt_w"/>
                                              </p:val>
                                            </p:tav>
                                          </p:tavLst>
                                        </p:anim>
                                        <p:anim calcmode="lin" valueType="num">
                                          <p:cBhvr>
                                            <p:cTn id="190" dur="300" fill="hold"/>
                                            <p:tgtEl>
                                              <p:spTgt spid="35"/>
                                            </p:tgtEl>
                                            <p:attrNameLst>
                                              <p:attrName>ppt_h</p:attrName>
                                            </p:attrNameLst>
                                          </p:cBhvr>
                                          <p:tavLst>
                                            <p:tav tm="0">
                                              <p:val>
                                                <p:fltVal val="0"/>
                                              </p:val>
                                            </p:tav>
                                            <p:tav tm="100000">
                                              <p:val>
                                                <p:strVal val="#ppt_h"/>
                                              </p:val>
                                            </p:tav>
                                          </p:tavLst>
                                        </p:anim>
                                        <p:animEffect transition="in" filter="fade">
                                          <p:cBhvr>
                                            <p:cTn id="191" dur="300"/>
                                            <p:tgtEl>
                                              <p:spTgt spid="35"/>
                                            </p:tgtEl>
                                          </p:cBhvr>
                                        </p:animEffect>
                                      </p:childTnLst>
                                    </p:cTn>
                                  </p:par>
                                  <p:par>
                                    <p:cTn id="192" presetID="6" presetClass="emph" presetSubtype="0" autoRev="1" fill="hold" grpId="1" nodeType="withEffect">
                                      <p:stCondLst>
                                        <p:cond delay="800"/>
                                      </p:stCondLst>
                                      <p:childTnLst>
                                        <p:animScale>
                                          <p:cBhvr>
                                            <p:cTn id="193" dur="150" fill="hold"/>
                                            <p:tgtEl>
                                              <p:spTgt spid="35"/>
                                            </p:tgtEl>
                                          </p:cBhvr>
                                          <p:by x="110000" y="110000"/>
                                        </p:animScale>
                                      </p:childTnLst>
                                    </p:cTn>
                                  </p:par>
                                  <p:par>
                                    <p:cTn id="194" presetID="2" presetClass="entr" presetSubtype="2" fill="hold" grpId="0" nodeType="withEffect">
                                      <p:stCondLst>
                                        <p:cond delay="800"/>
                                      </p:stCondLst>
                                      <p:childTnLst>
                                        <p:set>
                                          <p:cBhvr>
                                            <p:cTn id="195" dur="1" fill="hold">
                                              <p:stCondLst>
                                                <p:cond delay="0"/>
                                              </p:stCondLst>
                                            </p:cTn>
                                            <p:tgtEl>
                                              <p:spTgt spid="36"/>
                                            </p:tgtEl>
                                            <p:attrNameLst>
                                              <p:attrName>style.visibility</p:attrName>
                                            </p:attrNameLst>
                                          </p:cBhvr>
                                          <p:to>
                                            <p:strVal val="visible"/>
                                          </p:to>
                                        </p:set>
                                        <p:anim calcmode="lin" valueType="num">
                                          <p:cBhvr additive="base">
                                            <p:cTn id="196" dur="500" fill="hold"/>
                                            <p:tgtEl>
                                              <p:spTgt spid="36"/>
                                            </p:tgtEl>
                                            <p:attrNameLst>
                                              <p:attrName>ppt_x</p:attrName>
                                            </p:attrNameLst>
                                          </p:cBhvr>
                                          <p:tavLst>
                                            <p:tav tm="0">
                                              <p:val>
                                                <p:strVal val="1+#ppt_w/2"/>
                                              </p:val>
                                            </p:tav>
                                            <p:tav tm="100000">
                                              <p:val>
                                                <p:strVal val="#ppt_x"/>
                                              </p:val>
                                            </p:tav>
                                          </p:tavLst>
                                        </p:anim>
                                        <p:anim calcmode="lin" valueType="num">
                                          <p:cBhvr additive="base">
                                            <p:cTn id="197" dur="500" fill="hold"/>
                                            <p:tgtEl>
                                              <p:spTgt spid="36"/>
                                            </p:tgtEl>
                                            <p:attrNameLst>
                                              <p:attrName>ppt_y</p:attrName>
                                            </p:attrNameLst>
                                          </p:cBhvr>
                                          <p:tavLst>
                                            <p:tav tm="0">
                                              <p:val>
                                                <p:strVal val="#ppt_y"/>
                                              </p:val>
                                            </p:tav>
                                            <p:tav tm="100000">
                                              <p:val>
                                                <p:strVal val="#ppt_y"/>
                                              </p:val>
                                            </p:tav>
                                          </p:tavLst>
                                        </p:anim>
                                      </p:childTnLst>
                                    </p:cTn>
                                  </p:par>
                                  <p:par>
                                    <p:cTn id="198" presetID="53" presetClass="entr" presetSubtype="16" fill="hold" grpId="0" nodeType="withEffect">
                                      <p:stCondLst>
                                        <p:cond delay="800"/>
                                      </p:stCondLst>
                                      <p:childTnLst>
                                        <p:set>
                                          <p:cBhvr>
                                            <p:cTn id="199" dur="1" fill="hold">
                                              <p:stCondLst>
                                                <p:cond delay="0"/>
                                              </p:stCondLst>
                                            </p:cTn>
                                            <p:tgtEl>
                                              <p:spTgt spid="21"/>
                                            </p:tgtEl>
                                            <p:attrNameLst>
                                              <p:attrName>style.visibility</p:attrName>
                                            </p:attrNameLst>
                                          </p:cBhvr>
                                          <p:to>
                                            <p:strVal val="visible"/>
                                          </p:to>
                                        </p:set>
                                        <p:anim calcmode="lin" valueType="num">
                                          <p:cBhvr>
                                            <p:cTn id="200" dur="300" fill="hold"/>
                                            <p:tgtEl>
                                              <p:spTgt spid="21"/>
                                            </p:tgtEl>
                                            <p:attrNameLst>
                                              <p:attrName>ppt_w</p:attrName>
                                            </p:attrNameLst>
                                          </p:cBhvr>
                                          <p:tavLst>
                                            <p:tav tm="0">
                                              <p:val>
                                                <p:fltVal val="0"/>
                                              </p:val>
                                            </p:tav>
                                            <p:tav tm="100000">
                                              <p:val>
                                                <p:strVal val="#ppt_w"/>
                                              </p:val>
                                            </p:tav>
                                          </p:tavLst>
                                        </p:anim>
                                        <p:anim calcmode="lin" valueType="num">
                                          <p:cBhvr>
                                            <p:cTn id="201" dur="300" fill="hold"/>
                                            <p:tgtEl>
                                              <p:spTgt spid="21"/>
                                            </p:tgtEl>
                                            <p:attrNameLst>
                                              <p:attrName>ppt_h</p:attrName>
                                            </p:attrNameLst>
                                          </p:cBhvr>
                                          <p:tavLst>
                                            <p:tav tm="0">
                                              <p:val>
                                                <p:fltVal val="0"/>
                                              </p:val>
                                            </p:tav>
                                            <p:tav tm="100000">
                                              <p:val>
                                                <p:strVal val="#ppt_h"/>
                                              </p:val>
                                            </p:tav>
                                          </p:tavLst>
                                        </p:anim>
                                        <p:animEffect transition="in" filter="fade">
                                          <p:cBhvr>
                                            <p:cTn id="202" dur="300"/>
                                            <p:tgtEl>
                                              <p:spTgt spid="21"/>
                                            </p:tgtEl>
                                          </p:cBhvr>
                                        </p:animEffect>
                                      </p:childTnLst>
                                    </p:cTn>
                                  </p:par>
                                  <p:par>
                                    <p:cTn id="203" presetID="6" presetClass="emph" presetSubtype="0" autoRev="1" fill="hold" grpId="1" nodeType="withEffect">
                                      <p:stCondLst>
                                        <p:cond delay="1100"/>
                                      </p:stCondLst>
                                      <p:childTnLst>
                                        <p:animScale>
                                          <p:cBhvr>
                                            <p:cTn id="204" dur="150" fill="hold"/>
                                            <p:tgtEl>
                                              <p:spTgt spid="21"/>
                                            </p:tgtEl>
                                          </p:cBhvr>
                                          <p:by x="110000" y="11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animBg="1"/>
          <p:bldP spid="5" grpId="1" animBg="1"/>
          <p:bldP spid="6" grpId="0" animBg="1"/>
          <p:bldP spid="6" grpId="1" animBg="1"/>
          <p:bldP spid="7" grpId="0" animBg="1"/>
          <p:bldP spid="7" grpId="1" animBg="1"/>
          <p:bldP spid="8" grpId="0" animBg="1"/>
          <p:bldP spid="8" grpId="1" animBg="1"/>
          <p:bldP spid="10" grpId="0" animBg="1"/>
          <p:bldP spid="10" grpId="1" animBg="1"/>
          <p:bldP spid="14" grpId="0" animBg="1"/>
          <p:bldP spid="14" grpId="1" animBg="1"/>
          <p:bldP spid="15" grpId="0" animBg="1"/>
          <p:bldP spid="15" grpId="1" animBg="1"/>
          <p:bldP spid="16" grpId="0" animBg="1"/>
          <p:bldP spid="16" grpId="1" animBg="1"/>
          <p:bldP spid="17" grpId="0" animBg="1"/>
          <p:bldP spid="17" grpId="1" animBg="1"/>
          <p:bldP spid="18" grpId="0" animBg="1"/>
          <p:bldP spid="18" grpId="1" animBg="1"/>
          <p:bldP spid="19" grpId="0" animBg="1"/>
          <p:bldP spid="19" grpId="1" animBg="1"/>
          <p:bldP spid="20" grpId="0" animBg="1"/>
          <p:bldP spid="20" grpId="1" animBg="1"/>
          <p:bldP spid="21" grpId="0" animBg="1"/>
          <p:bldP spid="21" grpId="1" animBg="1"/>
          <p:bldP spid="22" grpId="0" animBg="1"/>
          <p:bldP spid="22" grpId="1" animBg="1"/>
          <p:bldP spid="23" grpId="0" animBg="1"/>
          <p:bldP spid="23" grpId="1" animBg="1"/>
          <p:bldP spid="24" grpId="0" animBg="1"/>
          <p:bldP spid="24" grpId="1" animBg="1"/>
          <p:bldP spid="25" grpId="0" animBg="1"/>
          <p:bldP spid="25" grpId="1" animBg="1"/>
          <p:bldP spid="26" grpId="0" animBg="1"/>
          <p:bldP spid="26" grpId="1" animBg="1"/>
          <p:bldP spid="27" grpId="0" animBg="1"/>
          <p:bldP spid="27" grpId="1" animBg="1"/>
          <p:bldP spid="28" grpId="0" animBg="1"/>
          <p:bldP spid="28" grpId="1" animBg="1"/>
          <p:bldP spid="29" grpId="0" animBg="1"/>
          <p:bldP spid="29" grpId="1" animBg="1"/>
          <p:bldP spid="30" grpId="0" animBg="1"/>
          <p:bldP spid="30" grpId="1" animBg="1"/>
          <p:bldP spid="31" grpId="0" animBg="1"/>
          <p:bldP spid="31" grpId="1" animBg="1"/>
          <p:bldP spid="32" grpId="0" animBg="1"/>
          <p:bldP spid="32" grpId="1" animBg="1"/>
          <p:bldP spid="33" grpId="0" animBg="1"/>
          <p:bldP spid="33" grpId="1" animBg="1"/>
          <p:bldP spid="34" grpId="0" animBg="1"/>
          <p:bldP spid="34" grpId="1" animBg="1"/>
          <p:bldP spid="35" grpId="0"/>
          <p:bldP spid="35" grpId="1"/>
          <p:bldP spid="36" grpId="0"/>
        </p:bldLst>
      </p:timing>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3" name="组合 2"/>
          <p:cNvGrpSpPr/>
          <p:nvPr/>
        </p:nvGrpSpPr>
        <p:grpSpPr>
          <a:xfrm>
            <a:off x="1910354" y="1830898"/>
            <a:ext cx="1900704" cy="3302568"/>
            <a:chOff x="2812074" y="2274321"/>
            <a:chExt cx="1900704" cy="3302568"/>
          </a:xfrm>
        </p:grpSpPr>
        <p:sp>
          <p:nvSpPr>
            <p:cNvPr id="20" name="MH_Other_3"/>
            <p:cNvSpPr>
              <a:spLocks noChangeArrowheads="1"/>
            </p:cNvSpPr>
            <p:nvPr>
              <p:custDataLst>
                <p:tags r:id="rId13"/>
              </p:custDataLst>
            </p:nvPr>
          </p:nvSpPr>
          <p:spPr bwMode="auto">
            <a:xfrm rot="10800000" flipV="1">
              <a:off x="3035300" y="5395914"/>
              <a:ext cx="1454150" cy="180975"/>
            </a:xfrm>
            <a:prstGeom prst="ellipse">
              <a:avLst/>
            </a:prstGeom>
            <a:gradFill rotWithShape="1">
              <a:gsLst>
                <a:gs pos="0">
                  <a:sysClr val="windowText" lastClr="000000">
                    <a:lumMod val="75000"/>
                    <a:lumOff val="25000"/>
                  </a:sysClr>
                </a:gs>
                <a:gs pos="100000">
                  <a:srgbClr val="EEECE1">
                    <a:alpha val="0"/>
                  </a:srgbClr>
                </a:gs>
              </a:gsLst>
              <a:path path="shape">
                <a:fillToRect l="50000" t="50000" r="50000" b="50000"/>
              </a:path>
            </a:gradFill>
            <a:ln w="9525">
              <a:noFill/>
              <a:round/>
              <a:headEnd/>
              <a:tailEnd/>
            </a:ln>
            <a:effectLst/>
          </p:spPr>
          <p:txBody>
            <a:bodyPr wrap="none" anchor="ctr"/>
            <a:lstStyle/>
            <a:p>
              <a:pPr>
                <a:defRPr/>
              </a:pPr>
              <a:endParaRPr lang="zh-CN" altLang="en-US" kern="0">
                <a:solidFill>
                  <a:sysClr val="windowText" lastClr="000000"/>
                </a:solidFill>
                <a:cs typeface="+mn-ea"/>
                <a:sym typeface="+mn-lt"/>
              </a:endParaRPr>
            </a:p>
          </p:txBody>
        </p:sp>
        <p:sp>
          <p:nvSpPr>
            <p:cNvPr id="102" name="MH_SubTitle_1"/>
            <p:cNvSpPr/>
            <p:nvPr>
              <p:custDataLst>
                <p:tags r:id="rId14"/>
              </p:custDataLst>
            </p:nvPr>
          </p:nvSpPr>
          <p:spPr>
            <a:xfrm>
              <a:off x="2812074" y="3492203"/>
              <a:ext cx="1900704" cy="1900706"/>
            </a:xfrm>
            <a:prstGeom prst="ellipse">
              <a:avLst/>
            </a:prstGeom>
            <a:solidFill>
              <a:srgbClr val="FFFFFF"/>
            </a:solidFill>
            <a:ln w="127000" cap="flat" cmpd="sng" algn="ctr">
              <a:gradFill>
                <a:gsLst>
                  <a:gs pos="0">
                    <a:schemeClr val="accent1">
                      <a:lumMod val="60000"/>
                      <a:lumOff val="40000"/>
                    </a:schemeClr>
                  </a:gs>
                  <a:gs pos="100000">
                    <a:schemeClr val="accent1"/>
                  </a:gs>
                </a:gsLst>
                <a:lin ang="5400000" scaled="1"/>
              </a:gradFill>
              <a:prstDash val="solid"/>
            </a:ln>
            <a:effectLst/>
          </p:spPr>
          <p:txBody>
            <a:bodyPr lIns="0" tIns="0" rIns="0" bIns="0" anchor="ctr">
              <a:normAutofit fontScale="32500" lnSpcReduction="20000"/>
            </a:bodyPr>
            <a:lstStyle/>
            <a:p>
              <a:pPr algn="ctr">
                <a:lnSpc>
                  <a:spcPct val="120000"/>
                </a:lnSpc>
                <a:spcAft>
                  <a:spcPts val="600"/>
                </a:spcAft>
                <a:defRPr/>
              </a:pPr>
              <a:r>
                <a:rPr lang="en-US" altLang="zh-CN" sz="3200" b="1" kern="0" smtClean="0">
                  <a:solidFill>
                    <a:schemeClr val="accent1"/>
                  </a:solidFill>
                  <a:cs typeface="+mn-ea"/>
                  <a:sym typeface="+mn-lt"/>
                </a:rPr>
                <a:t>1</a:t>
              </a:r>
              <a:r>
                <a:rPr lang="zh-CN" altLang="en-US" sz="3200" b="1" kern="0" smtClean="0">
                  <a:solidFill>
                    <a:schemeClr val="accent1"/>
                  </a:solidFill>
                  <a:cs typeface="+mn-ea"/>
                  <a:sym typeface="+mn-lt"/>
                </a:rPr>
                <a:t>、工厂、车间内的电气设备，不要随便乱动。自己使用的设备、工具，如果电气部分出了故障，不得私自修理，也不得带故障运行，应立即请电工检修 ；</a:t>
              </a:r>
              <a:endParaRPr lang="en-US" altLang="zh-CN" sz="3200" b="1" kern="0" dirty="0">
                <a:solidFill>
                  <a:schemeClr val="accent1"/>
                </a:solidFill>
                <a:cs typeface="+mn-ea"/>
                <a:sym typeface="+mn-lt"/>
              </a:endParaRPr>
            </a:p>
          </p:txBody>
        </p:sp>
        <p:sp>
          <p:nvSpPr>
            <p:cNvPr id="104" name="MH_Other_4"/>
            <p:cNvSpPr/>
            <p:nvPr>
              <p:custDataLst>
                <p:tags r:id="rId15"/>
              </p:custDataLst>
            </p:nvPr>
          </p:nvSpPr>
          <p:spPr>
            <a:xfrm>
              <a:off x="3697822" y="2274321"/>
              <a:ext cx="148547" cy="1236209"/>
            </a:xfrm>
            <a:prstGeom prst="roundRect">
              <a:avLst/>
            </a:prstGeom>
            <a:gradFill flip="none" rotWithShape="1">
              <a:gsLst>
                <a:gs pos="0">
                  <a:sysClr val="window" lastClr="FFFFFF">
                    <a:lumMod val="95000"/>
                    <a:shade val="30000"/>
                    <a:satMod val="115000"/>
                  </a:sysClr>
                </a:gs>
                <a:gs pos="50000">
                  <a:sysClr val="window" lastClr="FFFFFF">
                    <a:lumMod val="95000"/>
                    <a:shade val="67500"/>
                    <a:satMod val="115000"/>
                  </a:sysClr>
                </a:gs>
                <a:gs pos="100000">
                  <a:sysClr val="window" lastClr="FFFFFF">
                    <a:lumMod val="95000"/>
                    <a:shade val="100000"/>
                    <a:satMod val="115000"/>
                    <a:alpha val="0"/>
                  </a:sysClr>
                </a:gs>
              </a:gsLst>
              <a:lin ang="16200000" scaled="1"/>
              <a:tileRect/>
            </a:gradFill>
            <a:ln w="25400" cap="flat" cmpd="sng" algn="ctr">
              <a:noFill/>
              <a:prstDash val="solid"/>
            </a:ln>
            <a:effectLst/>
          </p:spPr>
          <p:txBody>
            <a:bodyPr anchor="ctr"/>
            <a:lstStyle/>
            <a:p>
              <a:pPr algn="ctr">
                <a:defRPr/>
              </a:pPr>
              <a:endParaRPr lang="en-US" kern="0">
                <a:solidFill>
                  <a:sysClr val="window" lastClr="FFFFFF"/>
                </a:solidFill>
                <a:cs typeface="+mn-ea"/>
                <a:sym typeface="+mn-lt"/>
              </a:endParaRPr>
            </a:p>
          </p:txBody>
        </p:sp>
        <p:sp>
          <p:nvSpPr>
            <p:cNvPr id="105" name="MH_Other_5"/>
            <p:cNvSpPr/>
            <p:nvPr>
              <p:custDataLst>
                <p:tags r:id="rId16"/>
              </p:custDataLst>
            </p:nvPr>
          </p:nvSpPr>
          <p:spPr>
            <a:xfrm rot="20400000">
              <a:off x="3640138" y="3349626"/>
              <a:ext cx="87312" cy="252413"/>
            </a:xfrm>
            <a:prstGeom prst="roundRect">
              <a:avLst>
                <a:gd name="adj" fmla="val 44565"/>
              </a:avLst>
            </a:prstGeom>
            <a:gradFill flip="none" rotWithShape="1">
              <a:gsLst>
                <a:gs pos="0">
                  <a:sysClr val="window" lastClr="FFFFFF">
                    <a:lumMod val="95000"/>
                    <a:shade val="30000"/>
                    <a:satMod val="115000"/>
                  </a:sysClr>
                </a:gs>
                <a:gs pos="50000">
                  <a:sysClr val="window" lastClr="FFFFFF">
                    <a:lumMod val="95000"/>
                    <a:shade val="67500"/>
                    <a:satMod val="115000"/>
                  </a:sysClr>
                </a:gs>
                <a:gs pos="100000">
                  <a:sysClr val="window" lastClr="FFFFFF">
                    <a:lumMod val="95000"/>
                    <a:shade val="100000"/>
                    <a:satMod val="115000"/>
                  </a:sysClr>
                </a:gs>
              </a:gsLst>
              <a:lin ang="16200000" scaled="1"/>
              <a:tileRect/>
            </a:gradFill>
            <a:ln w="25400" cap="flat" cmpd="sng" algn="ctr">
              <a:noFill/>
              <a:prstDash val="solid"/>
            </a:ln>
            <a:effectLst/>
          </p:spPr>
          <p:txBody>
            <a:bodyPr anchor="ctr"/>
            <a:lstStyle/>
            <a:p>
              <a:pPr algn="ctr">
                <a:defRPr/>
              </a:pPr>
              <a:endParaRPr lang="en-US" kern="0">
                <a:solidFill>
                  <a:sysClr val="window" lastClr="FFFFFF"/>
                </a:solidFill>
                <a:cs typeface="+mn-ea"/>
                <a:sym typeface="+mn-lt"/>
              </a:endParaRPr>
            </a:p>
          </p:txBody>
        </p:sp>
        <p:sp>
          <p:nvSpPr>
            <p:cNvPr id="106" name="MH_Other_6"/>
            <p:cNvSpPr/>
            <p:nvPr>
              <p:custDataLst>
                <p:tags r:id="rId17"/>
              </p:custDataLst>
            </p:nvPr>
          </p:nvSpPr>
          <p:spPr>
            <a:xfrm rot="1200000" flipH="1">
              <a:off x="3802063" y="3355976"/>
              <a:ext cx="87312" cy="252413"/>
            </a:xfrm>
            <a:prstGeom prst="roundRect">
              <a:avLst>
                <a:gd name="adj" fmla="val 44565"/>
              </a:avLst>
            </a:prstGeom>
            <a:gradFill flip="none" rotWithShape="1">
              <a:gsLst>
                <a:gs pos="0">
                  <a:sysClr val="window" lastClr="FFFFFF">
                    <a:lumMod val="95000"/>
                    <a:shade val="30000"/>
                    <a:satMod val="115000"/>
                  </a:sysClr>
                </a:gs>
                <a:gs pos="50000">
                  <a:sysClr val="window" lastClr="FFFFFF">
                    <a:lumMod val="95000"/>
                    <a:shade val="67500"/>
                    <a:satMod val="115000"/>
                  </a:sysClr>
                </a:gs>
                <a:gs pos="100000">
                  <a:sysClr val="window" lastClr="FFFFFF">
                    <a:lumMod val="95000"/>
                    <a:shade val="100000"/>
                    <a:satMod val="115000"/>
                  </a:sysClr>
                </a:gs>
              </a:gsLst>
              <a:lin ang="16200000" scaled="1"/>
              <a:tileRect/>
            </a:gradFill>
            <a:ln w="25400" cap="flat" cmpd="sng" algn="ctr">
              <a:noFill/>
              <a:prstDash val="solid"/>
            </a:ln>
            <a:effectLst/>
          </p:spPr>
          <p:txBody>
            <a:bodyPr anchor="ctr"/>
            <a:lstStyle/>
            <a:p>
              <a:pPr algn="ctr">
                <a:defRPr/>
              </a:pPr>
              <a:endParaRPr lang="en-US" kern="0">
                <a:solidFill>
                  <a:sysClr val="window" lastClr="FFFFFF"/>
                </a:solidFill>
                <a:cs typeface="+mn-ea"/>
                <a:sym typeface="+mn-lt"/>
              </a:endParaRPr>
            </a:p>
          </p:txBody>
        </p:sp>
      </p:grpSp>
      <p:grpSp>
        <p:nvGrpSpPr>
          <p:cNvPr id="4" name="组合 3"/>
          <p:cNvGrpSpPr/>
          <p:nvPr/>
        </p:nvGrpSpPr>
        <p:grpSpPr>
          <a:xfrm>
            <a:off x="4826456" y="1830898"/>
            <a:ext cx="1900704" cy="3302568"/>
            <a:chOff x="5096035" y="2274321"/>
            <a:chExt cx="1900704" cy="3302568"/>
          </a:xfrm>
        </p:grpSpPr>
        <p:sp>
          <p:nvSpPr>
            <p:cNvPr id="19" name="MH_Other_2"/>
            <p:cNvSpPr>
              <a:spLocks noChangeArrowheads="1"/>
            </p:cNvSpPr>
            <p:nvPr>
              <p:custDataLst>
                <p:tags r:id="rId8"/>
              </p:custDataLst>
            </p:nvPr>
          </p:nvSpPr>
          <p:spPr bwMode="auto">
            <a:xfrm rot="10800000" flipV="1">
              <a:off x="5319713" y="5395914"/>
              <a:ext cx="1452562" cy="180975"/>
            </a:xfrm>
            <a:prstGeom prst="ellipse">
              <a:avLst/>
            </a:prstGeom>
            <a:gradFill rotWithShape="1">
              <a:gsLst>
                <a:gs pos="0">
                  <a:sysClr val="windowText" lastClr="000000">
                    <a:lumMod val="75000"/>
                    <a:lumOff val="25000"/>
                  </a:sysClr>
                </a:gs>
                <a:gs pos="100000">
                  <a:srgbClr val="EEECE1">
                    <a:alpha val="0"/>
                  </a:srgbClr>
                </a:gs>
              </a:gsLst>
              <a:path path="shape">
                <a:fillToRect l="50000" t="50000" r="50000" b="50000"/>
              </a:path>
            </a:gradFill>
            <a:ln w="9525">
              <a:noFill/>
              <a:round/>
              <a:headEnd/>
              <a:tailEnd/>
            </a:ln>
            <a:effectLst/>
          </p:spPr>
          <p:txBody>
            <a:bodyPr wrap="none" anchor="ctr"/>
            <a:lstStyle/>
            <a:p>
              <a:pPr>
                <a:defRPr/>
              </a:pPr>
              <a:endParaRPr lang="zh-CN" altLang="en-US" kern="0">
                <a:solidFill>
                  <a:sysClr val="windowText" lastClr="000000"/>
                </a:solidFill>
                <a:cs typeface="+mn-ea"/>
                <a:sym typeface="+mn-lt"/>
              </a:endParaRPr>
            </a:p>
          </p:txBody>
        </p:sp>
        <p:sp>
          <p:nvSpPr>
            <p:cNvPr id="89" name="MH_SubTitle_2"/>
            <p:cNvSpPr/>
            <p:nvPr>
              <p:custDataLst>
                <p:tags r:id="rId9"/>
              </p:custDataLst>
            </p:nvPr>
          </p:nvSpPr>
          <p:spPr>
            <a:xfrm>
              <a:off x="5096035" y="3492203"/>
              <a:ext cx="1900704" cy="1900706"/>
            </a:xfrm>
            <a:prstGeom prst="ellipse">
              <a:avLst/>
            </a:prstGeom>
            <a:solidFill>
              <a:srgbClr val="FFFFFF"/>
            </a:solidFill>
            <a:ln w="127000" cap="flat" cmpd="sng" algn="ctr">
              <a:gradFill>
                <a:gsLst>
                  <a:gs pos="0">
                    <a:schemeClr val="accent2">
                      <a:lumMod val="60000"/>
                      <a:lumOff val="40000"/>
                    </a:schemeClr>
                  </a:gs>
                  <a:gs pos="100000">
                    <a:schemeClr val="accent2"/>
                  </a:gs>
                </a:gsLst>
                <a:lin ang="5400000" scaled="1"/>
              </a:gradFill>
              <a:prstDash val="solid"/>
            </a:ln>
            <a:effectLst/>
          </p:spPr>
          <p:txBody>
            <a:bodyPr lIns="0" tIns="0" rIns="0" bIns="0" anchor="ctr">
              <a:normAutofit fontScale="32500" lnSpcReduction="20000"/>
            </a:bodyPr>
            <a:lstStyle/>
            <a:p>
              <a:pPr algn="ctr">
                <a:lnSpc>
                  <a:spcPct val="120000"/>
                </a:lnSpc>
                <a:spcAft>
                  <a:spcPts val="600"/>
                </a:spcAft>
                <a:defRPr/>
              </a:pPr>
              <a:r>
                <a:rPr lang="en-US" altLang="zh-CN" sz="3200" b="1" kern="0" smtClean="0">
                  <a:solidFill>
                    <a:schemeClr val="accent2"/>
                  </a:solidFill>
                  <a:cs typeface="+mn-ea"/>
                  <a:sym typeface="+mn-lt"/>
                </a:rPr>
                <a:t>2</a:t>
              </a:r>
              <a:r>
                <a:rPr lang="zh-CN" altLang="en-US" sz="3200" b="1" kern="0" smtClean="0">
                  <a:solidFill>
                    <a:schemeClr val="accent2"/>
                  </a:solidFill>
                  <a:cs typeface="+mn-ea"/>
                  <a:sym typeface="+mn-lt"/>
                </a:rPr>
                <a:t>、自己经常接触和使用的配电箱、配电板、闸刀开关、按钮开关、插座、插销以及导线等，必须保持完好、安全，不得破损或将带电部分裸露出来， 如有故障及时通知电工维修 ；</a:t>
              </a:r>
              <a:endParaRPr lang="en-US" altLang="zh-CN" sz="3200" b="1" kern="0" dirty="0">
                <a:solidFill>
                  <a:schemeClr val="accent2"/>
                </a:solidFill>
                <a:cs typeface="+mn-ea"/>
                <a:sym typeface="+mn-lt"/>
              </a:endParaRPr>
            </a:p>
          </p:txBody>
        </p:sp>
        <p:sp>
          <p:nvSpPr>
            <p:cNvPr id="91" name="MH_Other_7"/>
            <p:cNvSpPr/>
            <p:nvPr>
              <p:custDataLst>
                <p:tags r:id="rId10"/>
              </p:custDataLst>
            </p:nvPr>
          </p:nvSpPr>
          <p:spPr>
            <a:xfrm>
              <a:off x="5971194" y="2274321"/>
              <a:ext cx="148547" cy="1236209"/>
            </a:xfrm>
            <a:prstGeom prst="roundRect">
              <a:avLst/>
            </a:prstGeom>
            <a:gradFill flip="none" rotWithShape="1">
              <a:gsLst>
                <a:gs pos="0">
                  <a:sysClr val="window" lastClr="FFFFFF">
                    <a:lumMod val="95000"/>
                    <a:shade val="30000"/>
                    <a:satMod val="115000"/>
                  </a:sysClr>
                </a:gs>
                <a:gs pos="50000">
                  <a:sysClr val="window" lastClr="FFFFFF">
                    <a:lumMod val="95000"/>
                    <a:shade val="67500"/>
                    <a:satMod val="115000"/>
                  </a:sysClr>
                </a:gs>
                <a:gs pos="100000">
                  <a:sysClr val="window" lastClr="FFFFFF">
                    <a:lumMod val="95000"/>
                    <a:shade val="100000"/>
                    <a:satMod val="115000"/>
                    <a:alpha val="0"/>
                  </a:sysClr>
                </a:gs>
              </a:gsLst>
              <a:lin ang="16200000" scaled="1"/>
              <a:tileRect/>
            </a:gradFill>
            <a:ln w="25400" cap="flat" cmpd="sng" algn="ctr">
              <a:noFill/>
              <a:prstDash val="solid"/>
            </a:ln>
            <a:effectLst/>
          </p:spPr>
          <p:txBody>
            <a:bodyPr anchor="ctr"/>
            <a:lstStyle/>
            <a:p>
              <a:pPr algn="ctr">
                <a:defRPr/>
              </a:pPr>
              <a:endParaRPr lang="en-US" kern="0">
                <a:solidFill>
                  <a:sysClr val="window" lastClr="FFFFFF"/>
                </a:solidFill>
                <a:cs typeface="+mn-ea"/>
                <a:sym typeface="+mn-lt"/>
              </a:endParaRPr>
            </a:p>
          </p:txBody>
        </p:sp>
        <p:sp>
          <p:nvSpPr>
            <p:cNvPr id="92" name="MH_Other_8"/>
            <p:cNvSpPr/>
            <p:nvPr>
              <p:custDataLst>
                <p:tags r:id="rId11"/>
              </p:custDataLst>
            </p:nvPr>
          </p:nvSpPr>
          <p:spPr>
            <a:xfrm rot="20400000">
              <a:off x="5913438" y="3349626"/>
              <a:ext cx="87312" cy="252413"/>
            </a:xfrm>
            <a:prstGeom prst="roundRect">
              <a:avLst>
                <a:gd name="adj" fmla="val 44565"/>
              </a:avLst>
            </a:prstGeom>
            <a:gradFill flip="none" rotWithShape="1">
              <a:gsLst>
                <a:gs pos="0">
                  <a:sysClr val="window" lastClr="FFFFFF">
                    <a:lumMod val="95000"/>
                    <a:shade val="30000"/>
                    <a:satMod val="115000"/>
                  </a:sysClr>
                </a:gs>
                <a:gs pos="50000">
                  <a:sysClr val="window" lastClr="FFFFFF">
                    <a:lumMod val="95000"/>
                    <a:shade val="67500"/>
                    <a:satMod val="115000"/>
                  </a:sysClr>
                </a:gs>
                <a:gs pos="100000">
                  <a:sysClr val="window" lastClr="FFFFFF">
                    <a:lumMod val="95000"/>
                    <a:shade val="100000"/>
                    <a:satMod val="115000"/>
                  </a:sysClr>
                </a:gs>
              </a:gsLst>
              <a:lin ang="16200000" scaled="1"/>
              <a:tileRect/>
            </a:gradFill>
            <a:ln w="25400" cap="flat" cmpd="sng" algn="ctr">
              <a:noFill/>
              <a:prstDash val="solid"/>
            </a:ln>
            <a:effectLst/>
          </p:spPr>
          <p:txBody>
            <a:bodyPr anchor="ctr"/>
            <a:lstStyle/>
            <a:p>
              <a:pPr algn="ctr">
                <a:defRPr/>
              </a:pPr>
              <a:endParaRPr lang="en-US" kern="0">
                <a:solidFill>
                  <a:sysClr val="window" lastClr="FFFFFF"/>
                </a:solidFill>
                <a:cs typeface="+mn-ea"/>
                <a:sym typeface="+mn-lt"/>
              </a:endParaRPr>
            </a:p>
          </p:txBody>
        </p:sp>
        <p:sp>
          <p:nvSpPr>
            <p:cNvPr id="93" name="MH_Other_9"/>
            <p:cNvSpPr/>
            <p:nvPr>
              <p:custDataLst>
                <p:tags r:id="rId12"/>
              </p:custDataLst>
            </p:nvPr>
          </p:nvSpPr>
          <p:spPr>
            <a:xfrm rot="1200000" flipH="1">
              <a:off x="6075363" y="3355976"/>
              <a:ext cx="88900" cy="252413"/>
            </a:xfrm>
            <a:prstGeom prst="roundRect">
              <a:avLst>
                <a:gd name="adj" fmla="val 44565"/>
              </a:avLst>
            </a:prstGeom>
            <a:gradFill flip="none" rotWithShape="1">
              <a:gsLst>
                <a:gs pos="0">
                  <a:sysClr val="window" lastClr="FFFFFF">
                    <a:lumMod val="95000"/>
                    <a:shade val="30000"/>
                    <a:satMod val="115000"/>
                  </a:sysClr>
                </a:gs>
                <a:gs pos="50000">
                  <a:sysClr val="window" lastClr="FFFFFF">
                    <a:lumMod val="95000"/>
                    <a:shade val="67500"/>
                    <a:satMod val="115000"/>
                  </a:sysClr>
                </a:gs>
                <a:gs pos="100000">
                  <a:sysClr val="window" lastClr="FFFFFF">
                    <a:lumMod val="95000"/>
                    <a:shade val="100000"/>
                    <a:satMod val="115000"/>
                  </a:sysClr>
                </a:gs>
              </a:gsLst>
              <a:lin ang="16200000" scaled="1"/>
              <a:tileRect/>
            </a:gradFill>
            <a:ln w="25400" cap="flat" cmpd="sng" algn="ctr">
              <a:noFill/>
              <a:prstDash val="solid"/>
            </a:ln>
            <a:effectLst/>
          </p:spPr>
          <p:txBody>
            <a:bodyPr anchor="ctr"/>
            <a:lstStyle/>
            <a:p>
              <a:pPr algn="ctr">
                <a:defRPr/>
              </a:pPr>
              <a:endParaRPr lang="en-US" kern="0">
                <a:solidFill>
                  <a:sysClr val="window" lastClr="FFFFFF"/>
                </a:solidFill>
                <a:cs typeface="+mn-ea"/>
                <a:sym typeface="+mn-lt"/>
              </a:endParaRPr>
            </a:p>
          </p:txBody>
        </p:sp>
      </p:grpSp>
      <p:grpSp>
        <p:nvGrpSpPr>
          <p:cNvPr id="5" name="组合 4"/>
          <p:cNvGrpSpPr/>
          <p:nvPr/>
        </p:nvGrpSpPr>
        <p:grpSpPr>
          <a:xfrm>
            <a:off x="7742559" y="1830898"/>
            <a:ext cx="1900704" cy="3302568"/>
            <a:chOff x="7395697" y="2274321"/>
            <a:chExt cx="1900704" cy="3302568"/>
          </a:xfrm>
        </p:grpSpPr>
        <p:sp>
          <p:nvSpPr>
            <p:cNvPr id="18" name="MH_Other_1"/>
            <p:cNvSpPr>
              <a:spLocks noChangeArrowheads="1"/>
            </p:cNvSpPr>
            <p:nvPr>
              <p:custDataLst>
                <p:tags r:id="rId3"/>
              </p:custDataLst>
            </p:nvPr>
          </p:nvSpPr>
          <p:spPr bwMode="auto">
            <a:xfrm rot="10800000" flipV="1">
              <a:off x="7604126" y="5395914"/>
              <a:ext cx="1452563" cy="180975"/>
            </a:xfrm>
            <a:prstGeom prst="ellipse">
              <a:avLst/>
            </a:prstGeom>
            <a:gradFill rotWithShape="1">
              <a:gsLst>
                <a:gs pos="0">
                  <a:sysClr val="windowText" lastClr="000000">
                    <a:lumMod val="75000"/>
                    <a:lumOff val="25000"/>
                  </a:sysClr>
                </a:gs>
                <a:gs pos="100000">
                  <a:srgbClr val="EEECE1">
                    <a:alpha val="0"/>
                  </a:srgbClr>
                </a:gs>
              </a:gsLst>
              <a:path path="shape">
                <a:fillToRect l="50000" t="50000" r="50000" b="50000"/>
              </a:path>
            </a:gradFill>
            <a:ln w="9525">
              <a:noFill/>
              <a:round/>
              <a:headEnd/>
              <a:tailEnd/>
            </a:ln>
            <a:effectLst/>
          </p:spPr>
          <p:txBody>
            <a:bodyPr wrap="none" anchor="ctr"/>
            <a:lstStyle/>
            <a:p>
              <a:pPr>
                <a:defRPr/>
              </a:pPr>
              <a:endParaRPr lang="zh-CN" altLang="en-US" kern="0">
                <a:solidFill>
                  <a:sysClr val="windowText" lastClr="000000"/>
                </a:solidFill>
                <a:cs typeface="+mn-ea"/>
                <a:sym typeface="+mn-lt"/>
              </a:endParaRPr>
            </a:p>
          </p:txBody>
        </p:sp>
        <p:sp>
          <p:nvSpPr>
            <p:cNvPr id="40" name="MH_SubTitle_3"/>
            <p:cNvSpPr/>
            <p:nvPr>
              <p:custDataLst>
                <p:tags r:id="rId4"/>
              </p:custDataLst>
            </p:nvPr>
          </p:nvSpPr>
          <p:spPr>
            <a:xfrm>
              <a:off x="7395697" y="3492203"/>
              <a:ext cx="1900704" cy="1900706"/>
            </a:xfrm>
            <a:prstGeom prst="ellipse">
              <a:avLst/>
            </a:prstGeom>
            <a:solidFill>
              <a:srgbClr val="FFFFFF"/>
            </a:solidFill>
            <a:ln w="127000" cap="flat" cmpd="sng" algn="ctr">
              <a:gradFill>
                <a:gsLst>
                  <a:gs pos="0">
                    <a:schemeClr val="accent3">
                      <a:lumMod val="60000"/>
                      <a:lumOff val="40000"/>
                    </a:schemeClr>
                  </a:gs>
                  <a:gs pos="100000">
                    <a:schemeClr val="accent3"/>
                  </a:gs>
                </a:gsLst>
                <a:lin ang="5400000" scaled="1"/>
              </a:gradFill>
              <a:prstDash val="solid"/>
            </a:ln>
            <a:effectLst/>
          </p:spPr>
          <p:txBody>
            <a:bodyPr lIns="0" tIns="0" rIns="0" bIns="0" anchor="ctr">
              <a:normAutofit fontScale="25000" lnSpcReduction="20000"/>
            </a:bodyPr>
            <a:lstStyle/>
            <a:p>
              <a:pPr algn="ctr">
                <a:lnSpc>
                  <a:spcPct val="120000"/>
                </a:lnSpc>
                <a:spcAft>
                  <a:spcPts val="600"/>
                </a:spcAft>
                <a:defRPr/>
              </a:pPr>
              <a:r>
                <a:rPr lang="en-US" altLang="zh-CN" sz="3200" b="1" kern="0" dirty="0" smtClean="0">
                  <a:solidFill>
                    <a:schemeClr val="accent3"/>
                  </a:solidFill>
                  <a:cs typeface="+mn-ea"/>
                  <a:sym typeface="+mn-lt"/>
                </a:rPr>
                <a:t>3</a:t>
              </a:r>
              <a:r>
                <a:rPr lang="zh-CN" altLang="en-US" sz="3200" b="1" kern="0" dirty="0" smtClean="0">
                  <a:solidFill>
                    <a:schemeClr val="accent3"/>
                  </a:solidFill>
                  <a:cs typeface="+mn-ea"/>
                  <a:sym typeface="+mn-lt"/>
                </a:rPr>
                <a:t>、工厂内的移动式用电器具，如座地式风扇、手提砂轮机、手电钻等电动工具都必须安装使用漏电保护开关，实行单机保护。漏电保护开关要经常检查，每月试跳不少于一次，如有失灵立即更换。保险丝烧断或漏电开关跳闸后要查明原因，排除故障后才可恢复送电 ；</a:t>
              </a:r>
              <a:endParaRPr lang="en-US" altLang="zh-CN" sz="3200" b="1" kern="0" dirty="0">
                <a:solidFill>
                  <a:schemeClr val="accent3"/>
                </a:solidFill>
                <a:cs typeface="+mn-ea"/>
                <a:sym typeface="+mn-lt"/>
              </a:endParaRPr>
            </a:p>
          </p:txBody>
        </p:sp>
        <p:sp>
          <p:nvSpPr>
            <p:cNvPr id="43" name="MH_Other_10"/>
            <p:cNvSpPr/>
            <p:nvPr>
              <p:custDataLst>
                <p:tags r:id="rId5"/>
              </p:custDataLst>
            </p:nvPr>
          </p:nvSpPr>
          <p:spPr>
            <a:xfrm>
              <a:off x="8281444" y="2274321"/>
              <a:ext cx="148547" cy="1236209"/>
            </a:xfrm>
            <a:prstGeom prst="roundRect">
              <a:avLst/>
            </a:prstGeom>
            <a:gradFill flip="none" rotWithShape="1">
              <a:gsLst>
                <a:gs pos="0">
                  <a:sysClr val="window" lastClr="FFFFFF">
                    <a:lumMod val="95000"/>
                    <a:shade val="30000"/>
                    <a:satMod val="115000"/>
                  </a:sysClr>
                </a:gs>
                <a:gs pos="50000">
                  <a:sysClr val="window" lastClr="FFFFFF">
                    <a:lumMod val="95000"/>
                    <a:shade val="67500"/>
                    <a:satMod val="115000"/>
                  </a:sysClr>
                </a:gs>
                <a:gs pos="100000">
                  <a:sysClr val="window" lastClr="FFFFFF">
                    <a:lumMod val="95000"/>
                    <a:shade val="100000"/>
                    <a:satMod val="115000"/>
                    <a:alpha val="0"/>
                  </a:sysClr>
                </a:gs>
              </a:gsLst>
              <a:lin ang="16200000" scaled="1"/>
              <a:tileRect/>
            </a:gradFill>
            <a:ln w="25400" cap="flat" cmpd="sng" algn="ctr">
              <a:noFill/>
              <a:prstDash val="solid"/>
            </a:ln>
            <a:effectLst/>
          </p:spPr>
          <p:txBody>
            <a:bodyPr anchor="ctr"/>
            <a:lstStyle/>
            <a:p>
              <a:pPr algn="ctr">
                <a:defRPr/>
              </a:pPr>
              <a:endParaRPr lang="en-US" kern="0">
                <a:solidFill>
                  <a:sysClr val="window" lastClr="FFFFFF"/>
                </a:solidFill>
                <a:cs typeface="+mn-ea"/>
                <a:sym typeface="+mn-lt"/>
              </a:endParaRPr>
            </a:p>
          </p:txBody>
        </p:sp>
        <p:sp>
          <p:nvSpPr>
            <p:cNvPr id="44" name="MH_Other_11"/>
            <p:cNvSpPr/>
            <p:nvPr>
              <p:custDataLst>
                <p:tags r:id="rId6"/>
              </p:custDataLst>
            </p:nvPr>
          </p:nvSpPr>
          <p:spPr>
            <a:xfrm rot="20400000">
              <a:off x="8224838" y="3349626"/>
              <a:ext cx="87312" cy="252413"/>
            </a:xfrm>
            <a:prstGeom prst="roundRect">
              <a:avLst>
                <a:gd name="adj" fmla="val 44565"/>
              </a:avLst>
            </a:prstGeom>
            <a:gradFill flip="none" rotWithShape="1">
              <a:gsLst>
                <a:gs pos="0">
                  <a:sysClr val="window" lastClr="FFFFFF">
                    <a:lumMod val="95000"/>
                    <a:shade val="30000"/>
                    <a:satMod val="115000"/>
                  </a:sysClr>
                </a:gs>
                <a:gs pos="50000">
                  <a:sysClr val="window" lastClr="FFFFFF">
                    <a:lumMod val="95000"/>
                    <a:shade val="67500"/>
                    <a:satMod val="115000"/>
                  </a:sysClr>
                </a:gs>
                <a:gs pos="100000">
                  <a:sysClr val="window" lastClr="FFFFFF">
                    <a:lumMod val="95000"/>
                    <a:shade val="100000"/>
                    <a:satMod val="115000"/>
                  </a:sysClr>
                </a:gs>
              </a:gsLst>
              <a:lin ang="16200000" scaled="1"/>
              <a:tileRect/>
            </a:gradFill>
            <a:ln w="25400" cap="flat" cmpd="sng" algn="ctr">
              <a:noFill/>
              <a:prstDash val="solid"/>
            </a:ln>
            <a:effectLst/>
          </p:spPr>
          <p:txBody>
            <a:bodyPr anchor="ctr"/>
            <a:lstStyle/>
            <a:p>
              <a:pPr algn="ctr">
                <a:defRPr/>
              </a:pPr>
              <a:endParaRPr lang="en-US" kern="0">
                <a:solidFill>
                  <a:sysClr val="window" lastClr="FFFFFF"/>
                </a:solidFill>
                <a:cs typeface="+mn-ea"/>
                <a:sym typeface="+mn-lt"/>
              </a:endParaRPr>
            </a:p>
          </p:txBody>
        </p:sp>
        <p:sp>
          <p:nvSpPr>
            <p:cNvPr id="45" name="MH_Other_12"/>
            <p:cNvSpPr/>
            <p:nvPr>
              <p:custDataLst>
                <p:tags r:id="rId7"/>
              </p:custDataLst>
            </p:nvPr>
          </p:nvSpPr>
          <p:spPr>
            <a:xfrm rot="1200000" flipH="1">
              <a:off x="8386763" y="3355976"/>
              <a:ext cx="87312" cy="252413"/>
            </a:xfrm>
            <a:prstGeom prst="roundRect">
              <a:avLst>
                <a:gd name="adj" fmla="val 44565"/>
              </a:avLst>
            </a:prstGeom>
            <a:gradFill flip="none" rotWithShape="1">
              <a:gsLst>
                <a:gs pos="0">
                  <a:sysClr val="window" lastClr="FFFFFF">
                    <a:lumMod val="95000"/>
                    <a:shade val="30000"/>
                    <a:satMod val="115000"/>
                  </a:sysClr>
                </a:gs>
                <a:gs pos="50000">
                  <a:sysClr val="window" lastClr="FFFFFF">
                    <a:lumMod val="95000"/>
                    <a:shade val="67500"/>
                    <a:satMod val="115000"/>
                  </a:sysClr>
                </a:gs>
                <a:gs pos="100000">
                  <a:sysClr val="window" lastClr="FFFFFF">
                    <a:lumMod val="95000"/>
                    <a:shade val="100000"/>
                    <a:satMod val="115000"/>
                  </a:sysClr>
                </a:gs>
              </a:gsLst>
              <a:lin ang="16200000" scaled="1"/>
              <a:tileRect/>
            </a:gradFill>
            <a:ln w="25400" cap="flat" cmpd="sng" algn="ctr">
              <a:noFill/>
              <a:prstDash val="solid"/>
            </a:ln>
            <a:effectLst/>
          </p:spPr>
          <p:txBody>
            <a:bodyPr anchor="ctr"/>
            <a:lstStyle/>
            <a:p>
              <a:pPr algn="ctr">
                <a:defRPr/>
              </a:pPr>
              <a:endParaRPr lang="en-US" kern="0">
                <a:solidFill>
                  <a:sysClr val="window" lastClr="FFFFFF"/>
                </a:solidFill>
                <a:cs typeface="+mn-ea"/>
                <a:sym typeface="+mn-lt"/>
              </a:endParaRPr>
            </a:p>
          </p:txBody>
        </p:sp>
      </p:grpSp>
      <p:sp>
        <p:nvSpPr>
          <p:cNvPr id="3101" name="MH_PageTitle"/>
          <p:cNvSpPr>
            <a:spLocks noGrp="1"/>
          </p:cNvSpPr>
          <p:nvPr>
            <p:ph type="title"/>
            <p:custDataLst>
              <p:tags r:id="rId2"/>
            </p:custDataLst>
          </p:nvPr>
        </p:nvSpPr>
        <p:spPr/>
        <p:txBody>
          <a:bodyPr/>
          <a:lstStyle/>
          <a:p>
            <a:pPr eaLnBrk="1" hangingPunct="1"/>
            <a:r>
              <a:rPr lang="zh-CN" altLang="en-US" smtClean="0">
                <a:latin typeface="+mn-lt"/>
                <a:ea typeface="+mn-ea"/>
                <a:cs typeface="+mn-ea"/>
                <a:sym typeface="+mn-lt"/>
              </a:rPr>
              <a:t>安全用电常识补充</a:t>
            </a:r>
          </a:p>
        </p:txBody>
      </p:sp>
    </p:spTree>
    <p:custDataLst>
      <p:tags r:id="rId1"/>
    </p:custDataLst>
    <p:extLst>
      <p:ext uri="{BB962C8B-B14F-4D97-AF65-F5344CB8AC3E}">
        <p14:creationId xmlns:p14="http://schemas.microsoft.com/office/powerpoint/2010/main" val="1833572190"/>
      </p:ext>
    </p:extLst>
  </p:cSld>
  <p:clrMapOvr>
    <a:masterClrMapping/>
  </p:clrMapOvr>
  <mc:AlternateContent xmlns:mc="http://schemas.openxmlformats.org/markup-compatibility/2006" xmlns:p14="http://schemas.microsoft.com/office/powerpoint/2010/main">
    <mc:Choice Requires="p14">
      <p:transition spd="slow" p14:dur="1500" advTm="5000">
        <p:random/>
      </p:transition>
    </mc:Choice>
    <mc:Fallback xmlns="">
      <p:transition spd="slow"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1000"/>
                                        <p:tgtEl>
                                          <p:spTgt spid="5"/>
                                        </p:tgtEl>
                                      </p:cBhvr>
                                    </p:animEffect>
                                    <p:anim calcmode="lin" valueType="num">
                                      <p:cBhvr>
                                        <p:cTn id="22" dur="1000" fill="hold"/>
                                        <p:tgtEl>
                                          <p:spTgt spid="5"/>
                                        </p:tgtEl>
                                        <p:attrNameLst>
                                          <p:attrName>ppt_x</p:attrName>
                                        </p:attrNameLst>
                                      </p:cBhvr>
                                      <p:tavLst>
                                        <p:tav tm="0">
                                          <p:val>
                                            <p:strVal val="#ppt_x"/>
                                          </p:val>
                                        </p:tav>
                                        <p:tav tm="100000">
                                          <p:val>
                                            <p:strVal val="#ppt_x"/>
                                          </p:val>
                                        </p:tav>
                                      </p:tavLst>
                                    </p:anim>
                                    <p:anim calcmode="lin" valueType="num">
                                      <p:cBhvr>
                                        <p:cTn id="2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MH_SubTitle_1"/>
          <p:cNvSpPr/>
          <p:nvPr>
            <p:custDataLst>
              <p:tags r:id="rId2"/>
            </p:custDataLst>
          </p:nvPr>
        </p:nvSpPr>
        <p:spPr>
          <a:xfrm>
            <a:off x="3979864" y="1854200"/>
            <a:ext cx="4003675" cy="1041400"/>
          </a:xfrm>
          <a:custGeom>
            <a:avLst/>
            <a:gdLst>
              <a:gd name="connsiteX0" fmla="*/ 520200 w 4004734"/>
              <a:gd name="connsiteY0" fmla="*/ 0 h 1041400"/>
              <a:gd name="connsiteX1" fmla="*/ 1426634 w 4004734"/>
              <a:gd name="connsiteY1" fmla="*/ 0 h 1041400"/>
              <a:gd name="connsiteX2" fmla="*/ 1647267 w 4004734"/>
              <a:gd name="connsiteY2" fmla="*/ 0 h 1041400"/>
              <a:gd name="connsiteX3" fmla="*/ 3484034 w 4004734"/>
              <a:gd name="connsiteY3" fmla="*/ 0 h 1041400"/>
              <a:gd name="connsiteX4" fmla="*/ 4004734 w 4004734"/>
              <a:gd name="connsiteY4" fmla="*/ 520700 h 1041400"/>
              <a:gd name="connsiteX5" fmla="*/ 4004734 w 4004734"/>
              <a:gd name="connsiteY5" fmla="*/ 1041400 h 1041400"/>
              <a:gd name="connsiteX6" fmla="*/ 905934 w 4004734"/>
              <a:gd name="connsiteY6" fmla="*/ 1041400 h 1041400"/>
              <a:gd name="connsiteX7" fmla="*/ 905934 w 4004734"/>
              <a:gd name="connsiteY7" fmla="*/ 1040400 h 1041400"/>
              <a:gd name="connsiteX8" fmla="*/ 520200 w 4004734"/>
              <a:gd name="connsiteY8" fmla="*/ 1040400 h 1041400"/>
              <a:gd name="connsiteX9" fmla="*/ 0 w 4004734"/>
              <a:gd name="connsiteY9" fmla="*/ 520200 h 1041400"/>
              <a:gd name="connsiteX10" fmla="*/ 520200 w 4004734"/>
              <a:gd name="connsiteY10" fmla="*/ 0 h 1041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004734" h="1041400">
                <a:moveTo>
                  <a:pt x="520200" y="0"/>
                </a:moveTo>
                <a:lnTo>
                  <a:pt x="1426634" y="0"/>
                </a:lnTo>
                <a:lnTo>
                  <a:pt x="1647267" y="0"/>
                </a:lnTo>
                <a:lnTo>
                  <a:pt x="3484034" y="0"/>
                </a:lnTo>
                <a:cubicBezTo>
                  <a:pt x="3771609" y="0"/>
                  <a:pt x="4004734" y="233125"/>
                  <a:pt x="4004734" y="520700"/>
                </a:cubicBezTo>
                <a:lnTo>
                  <a:pt x="4004734" y="1041400"/>
                </a:lnTo>
                <a:lnTo>
                  <a:pt x="905934" y="1041400"/>
                </a:lnTo>
                <a:lnTo>
                  <a:pt x="905934" y="1040400"/>
                </a:lnTo>
                <a:lnTo>
                  <a:pt x="520200" y="1040400"/>
                </a:lnTo>
                <a:cubicBezTo>
                  <a:pt x="232901" y="1040400"/>
                  <a:pt x="0" y="807499"/>
                  <a:pt x="0" y="520200"/>
                </a:cubicBezTo>
                <a:cubicBezTo>
                  <a:pt x="0" y="232901"/>
                  <a:pt x="232901" y="0"/>
                  <a:pt x="520200" y="0"/>
                </a:cubicBezTo>
                <a:close/>
              </a:path>
            </a:pathLst>
          </a:custGeom>
          <a:gradFill flip="none" rotWithShape="1">
            <a:gsLst>
              <a:gs pos="10000">
                <a:schemeClr val="accent1"/>
              </a:gs>
              <a:gs pos="0">
                <a:schemeClr val="accent1">
                  <a:lumMod val="75000"/>
                </a:schemeClr>
              </a:gs>
              <a:gs pos="100000">
                <a:schemeClr val="accent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55000" lnSpcReduction="20000"/>
          </a:bodyPr>
          <a:lstStyle/>
          <a:p>
            <a:pPr algn="ctr">
              <a:defRPr/>
            </a:pPr>
            <a:r>
              <a:rPr lang="en-US" altLang="zh-CN" sz="2400" dirty="0" smtClean="0">
                <a:solidFill>
                  <a:srgbClr val="FFFFFF"/>
                </a:solidFill>
                <a:cs typeface="+mn-ea"/>
                <a:sym typeface="+mn-lt"/>
              </a:rPr>
              <a:t>4</a:t>
            </a:r>
            <a:r>
              <a:rPr lang="zh-CN" altLang="en-US" sz="2400" dirty="0" smtClean="0">
                <a:solidFill>
                  <a:srgbClr val="FFFFFF"/>
                </a:solidFill>
                <a:cs typeface="+mn-ea"/>
                <a:sym typeface="+mn-lt"/>
              </a:rPr>
              <a:t>、使用的电气设备，其外壳按有关安全规程，必须进行防护性接地或接零。对于接地或接零的设施要经常进行检查。需要移动某些非固定安装的电气设备必须先切断电源再移动</a:t>
            </a:r>
            <a:r>
              <a:rPr lang="en-US" altLang="zh-CN" sz="2400" dirty="0" smtClean="0">
                <a:solidFill>
                  <a:srgbClr val="FFFFFF"/>
                </a:solidFill>
                <a:cs typeface="+mn-ea"/>
                <a:sym typeface="+mn-lt"/>
              </a:rPr>
              <a:t>,</a:t>
            </a:r>
            <a:r>
              <a:rPr lang="zh-CN" altLang="en-US" sz="2400" dirty="0" smtClean="0">
                <a:solidFill>
                  <a:srgbClr val="FFFFFF"/>
                </a:solidFill>
                <a:cs typeface="+mn-ea"/>
                <a:sym typeface="+mn-lt"/>
              </a:rPr>
              <a:t>同时导线要收拾好，不得在地面上拖来拖去，以免磨损 </a:t>
            </a:r>
            <a:r>
              <a:rPr lang="en-US" altLang="zh-CN" sz="2400" dirty="0" smtClean="0">
                <a:solidFill>
                  <a:srgbClr val="FFFFFF"/>
                </a:solidFill>
                <a:cs typeface="+mn-ea"/>
                <a:sym typeface="+mn-lt"/>
              </a:rPr>
              <a:t>;</a:t>
            </a:r>
            <a:endParaRPr lang="zh-CN" altLang="en-US" sz="2400" dirty="0">
              <a:solidFill>
                <a:srgbClr val="FFFFFF"/>
              </a:solidFill>
              <a:cs typeface="+mn-ea"/>
              <a:sym typeface="+mn-lt"/>
            </a:endParaRPr>
          </a:p>
        </p:txBody>
      </p:sp>
      <p:sp>
        <p:nvSpPr>
          <p:cNvPr id="22" name="MH_SubTitle_2"/>
          <p:cNvSpPr/>
          <p:nvPr>
            <p:custDataLst>
              <p:tags r:id="rId3"/>
            </p:custDataLst>
          </p:nvPr>
        </p:nvSpPr>
        <p:spPr>
          <a:xfrm flipH="1">
            <a:off x="3979864" y="3430588"/>
            <a:ext cx="4003675" cy="1041400"/>
          </a:xfrm>
          <a:custGeom>
            <a:avLst/>
            <a:gdLst>
              <a:gd name="connsiteX0" fmla="*/ 3484034 w 4004734"/>
              <a:gd name="connsiteY0" fmla="*/ 0 h 1041400"/>
              <a:gd name="connsiteX1" fmla="*/ 3098800 w 4004734"/>
              <a:gd name="connsiteY1" fmla="*/ 0 h 1041400"/>
              <a:gd name="connsiteX2" fmla="*/ 1813078 w 4004734"/>
              <a:gd name="connsiteY2" fmla="*/ 0 h 1041400"/>
              <a:gd name="connsiteX3" fmla="*/ 0 w 4004734"/>
              <a:gd name="connsiteY3" fmla="*/ 0 h 1041400"/>
              <a:gd name="connsiteX4" fmla="*/ 0 w 4004734"/>
              <a:gd name="connsiteY4" fmla="*/ 520700 h 1041400"/>
              <a:gd name="connsiteX5" fmla="*/ 520700 w 4004734"/>
              <a:gd name="connsiteY5" fmla="*/ 1041400 h 1041400"/>
              <a:gd name="connsiteX6" fmla="*/ 1813078 w 4004734"/>
              <a:gd name="connsiteY6" fmla="*/ 1041400 h 1041400"/>
              <a:gd name="connsiteX7" fmla="*/ 2357467 w 4004734"/>
              <a:gd name="connsiteY7" fmla="*/ 1041400 h 1041400"/>
              <a:gd name="connsiteX8" fmla="*/ 2578100 w 4004734"/>
              <a:gd name="connsiteY8" fmla="*/ 1041400 h 1041400"/>
              <a:gd name="connsiteX9" fmla="*/ 3122124 w 4004734"/>
              <a:gd name="connsiteY9" fmla="*/ 1041400 h 1041400"/>
              <a:gd name="connsiteX10" fmla="*/ 4004734 w 4004734"/>
              <a:gd name="connsiteY10" fmla="*/ 1041400 h 1041400"/>
              <a:gd name="connsiteX11" fmla="*/ 4004734 w 4004734"/>
              <a:gd name="connsiteY11" fmla="*/ 520700 h 1041400"/>
              <a:gd name="connsiteX12" fmla="*/ 3484034 w 4004734"/>
              <a:gd name="connsiteY12" fmla="*/ 0 h 1041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004734" h="1041400">
                <a:moveTo>
                  <a:pt x="3484034" y="0"/>
                </a:moveTo>
                <a:lnTo>
                  <a:pt x="3098800" y="0"/>
                </a:lnTo>
                <a:lnTo>
                  <a:pt x="1813078" y="0"/>
                </a:lnTo>
                <a:lnTo>
                  <a:pt x="0" y="0"/>
                </a:lnTo>
                <a:lnTo>
                  <a:pt x="0" y="520700"/>
                </a:lnTo>
                <a:cubicBezTo>
                  <a:pt x="0" y="808275"/>
                  <a:pt x="233125" y="1041400"/>
                  <a:pt x="520700" y="1041400"/>
                </a:cubicBezTo>
                <a:lnTo>
                  <a:pt x="1813078" y="1041400"/>
                </a:lnTo>
                <a:lnTo>
                  <a:pt x="2357467" y="1041400"/>
                </a:lnTo>
                <a:lnTo>
                  <a:pt x="2578100" y="1041400"/>
                </a:lnTo>
                <a:lnTo>
                  <a:pt x="3122124" y="1041400"/>
                </a:lnTo>
                <a:lnTo>
                  <a:pt x="4004734" y="1041400"/>
                </a:lnTo>
                <a:lnTo>
                  <a:pt x="4004734" y="520700"/>
                </a:lnTo>
                <a:cubicBezTo>
                  <a:pt x="4004734" y="233125"/>
                  <a:pt x="3771609" y="0"/>
                  <a:pt x="3484034" y="0"/>
                </a:cubicBezTo>
                <a:close/>
              </a:path>
            </a:pathLst>
          </a:custGeom>
          <a:gradFill flip="none" rotWithShape="1">
            <a:gsLst>
              <a:gs pos="90000">
                <a:schemeClr val="accent1"/>
              </a:gs>
              <a:gs pos="10000">
                <a:schemeClr val="accent1"/>
              </a:gs>
              <a:gs pos="0">
                <a:schemeClr val="accent1">
                  <a:lumMod val="75000"/>
                </a:schemeClr>
              </a:gs>
              <a:gs pos="100000">
                <a:schemeClr val="accent1">
                  <a:lumMod val="7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70000" lnSpcReduction="20000"/>
          </a:bodyPr>
          <a:lstStyle/>
          <a:p>
            <a:pPr algn="ctr">
              <a:defRPr/>
            </a:pPr>
            <a:r>
              <a:rPr lang="en-US" altLang="zh-CN" sz="2400" smtClean="0">
                <a:solidFill>
                  <a:srgbClr val="FFFFFF"/>
                </a:solidFill>
                <a:cs typeface="+mn-ea"/>
                <a:sym typeface="+mn-lt"/>
              </a:rPr>
              <a:t>5</a:t>
            </a:r>
            <a:r>
              <a:rPr lang="zh-CN" altLang="en-US" sz="2400" smtClean="0">
                <a:solidFill>
                  <a:srgbClr val="FFFFFF"/>
                </a:solidFill>
                <a:cs typeface="+mn-ea"/>
                <a:sym typeface="+mn-lt"/>
              </a:rPr>
              <a:t>、珍惜电力资源，养成安全用电和节约用电的良好习惯，当要长时间离开或不使用时，要在确保切断电源（特别是电热器具）的情况下才能离开 </a:t>
            </a:r>
            <a:r>
              <a:rPr lang="en-US" altLang="zh-CN" sz="2400" smtClean="0">
                <a:solidFill>
                  <a:srgbClr val="FFFFFF"/>
                </a:solidFill>
                <a:cs typeface="+mn-ea"/>
                <a:sym typeface="+mn-lt"/>
              </a:rPr>
              <a:t>;</a:t>
            </a:r>
            <a:endParaRPr lang="zh-CN" altLang="en-US" sz="2400" dirty="0">
              <a:solidFill>
                <a:srgbClr val="FFFFFF"/>
              </a:solidFill>
              <a:cs typeface="+mn-ea"/>
              <a:sym typeface="+mn-lt"/>
            </a:endParaRPr>
          </a:p>
        </p:txBody>
      </p:sp>
      <p:sp>
        <p:nvSpPr>
          <p:cNvPr id="28" name="MH_SubTitle_3"/>
          <p:cNvSpPr/>
          <p:nvPr>
            <p:custDataLst>
              <p:tags r:id="rId4"/>
            </p:custDataLst>
          </p:nvPr>
        </p:nvSpPr>
        <p:spPr>
          <a:xfrm>
            <a:off x="3979864" y="4999038"/>
            <a:ext cx="4003675" cy="1041400"/>
          </a:xfrm>
          <a:custGeom>
            <a:avLst/>
            <a:gdLst>
              <a:gd name="connsiteX0" fmla="*/ 0 w 4004734"/>
              <a:gd name="connsiteY0" fmla="*/ 0 h 1041400"/>
              <a:gd name="connsiteX1" fmla="*/ 3098800 w 4004734"/>
              <a:gd name="connsiteY1" fmla="*/ 0 h 1041400"/>
              <a:gd name="connsiteX2" fmla="*/ 3098800 w 4004734"/>
              <a:gd name="connsiteY2" fmla="*/ 1000 h 1041400"/>
              <a:gd name="connsiteX3" fmla="*/ 3484534 w 4004734"/>
              <a:gd name="connsiteY3" fmla="*/ 1000 h 1041400"/>
              <a:gd name="connsiteX4" fmla="*/ 4004734 w 4004734"/>
              <a:gd name="connsiteY4" fmla="*/ 521200 h 1041400"/>
              <a:gd name="connsiteX5" fmla="*/ 3484534 w 4004734"/>
              <a:gd name="connsiteY5" fmla="*/ 1041400 h 1041400"/>
              <a:gd name="connsiteX6" fmla="*/ 2578100 w 4004734"/>
              <a:gd name="connsiteY6" fmla="*/ 1041400 h 1041400"/>
              <a:gd name="connsiteX7" fmla="*/ 2357467 w 4004734"/>
              <a:gd name="connsiteY7" fmla="*/ 1041400 h 1041400"/>
              <a:gd name="connsiteX8" fmla="*/ 520700 w 4004734"/>
              <a:gd name="connsiteY8" fmla="*/ 1041400 h 1041400"/>
              <a:gd name="connsiteX9" fmla="*/ 0 w 4004734"/>
              <a:gd name="connsiteY9" fmla="*/ 520700 h 1041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04734" h="1041400">
                <a:moveTo>
                  <a:pt x="0" y="0"/>
                </a:moveTo>
                <a:lnTo>
                  <a:pt x="3098800" y="0"/>
                </a:lnTo>
                <a:lnTo>
                  <a:pt x="3098800" y="1000"/>
                </a:lnTo>
                <a:lnTo>
                  <a:pt x="3484534" y="1000"/>
                </a:lnTo>
                <a:cubicBezTo>
                  <a:pt x="3771833" y="1000"/>
                  <a:pt x="4004734" y="233901"/>
                  <a:pt x="4004734" y="521200"/>
                </a:cubicBezTo>
                <a:cubicBezTo>
                  <a:pt x="4004734" y="808499"/>
                  <a:pt x="3771833" y="1041400"/>
                  <a:pt x="3484534" y="1041400"/>
                </a:cubicBezTo>
                <a:lnTo>
                  <a:pt x="2578100" y="1041400"/>
                </a:lnTo>
                <a:lnTo>
                  <a:pt x="2357467" y="1041400"/>
                </a:lnTo>
                <a:lnTo>
                  <a:pt x="520700" y="1041400"/>
                </a:lnTo>
                <a:cubicBezTo>
                  <a:pt x="233125" y="1041400"/>
                  <a:pt x="0" y="808275"/>
                  <a:pt x="0" y="520700"/>
                </a:cubicBezTo>
                <a:close/>
              </a:path>
            </a:pathLst>
          </a:custGeom>
          <a:gradFill flip="none" rotWithShape="1">
            <a:gsLst>
              <a:gs pos="10000">
                <a:schemeClr val="accent1"/>
              </a:gs>
              <a:gs pos="0">
                <a:schemeClr val="accent1">
                  <a:lumMod val="75000"/>
                </a:schemeClr>
              </a:gs>
              <a:gs pos="100000">
                <a:schemeClr val="accent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62500" lnSpcReduction="20000"/>
          </a:bodyPr>
          <a:lstStyle/>
          <a:p>
            <a:pPr algn="ctr">
              <a:defRPr/>
            </a:pPr>
            <a:r>
              <a:rPr lang="en-US" altLang="zh-CN" sz="2400" smtClean="0">
                <a:solidFill>
                  <a:srgbClr val="FFFFFF"/>
                </a:solidFill>
                <a:cs typeface="+mn-ea"/>
                <a:sym typeface="+mn-lt"/>
              </a:rPr>
              <a:t>6</a:t>
            </a:r>
            <a:r>
              <a:rPr lang="zh-CN" altLang="en-US" sz="2400" smtClean="0">
                <a:solidFill>
                  <a:srgbClr val="FFFFFF"/>
                </a:solidFill>
                <a:cs typeface="+mn-ea"/>
                <a:sym typeface="+mn-lt"/>
              </a:rPr>
              <a:t>、要熟悉自己生产现场或宿舍主空气断路器（俗称总闸）的位置（如施工现场、车间、办公室、宿舍等），一旦发生火灾、触电或其它电气事故时，应第一时间切断电源，避免造成更大的财产损失和人身伤亡事故 </a:t>
            </a:r>
            <a:r>
              <a:rPr lang="en-US" altLang="zh-CN" sz="2400" smtClean="0">
                <a:solidFill>
                  <a:srgbClr val="FFFFFF"/>
                </a:solidFill>
                <a:cs typeface="+mn-ea"/>
                <a:sym typeface="+mn-lt"/>
              </a:rPr>
              <a:t>;</a:t>
            </a:r>
            <a:endParaRPr lang="zh-CN" altLang="en-US" sz="2400" dirty="0">
              <a:solidFill>
                <a:srgbClr val="FFFFFF"/>
              </a:solidFill>
              <a:cs typeface="+mn-ea"/>
              <a:sym typeface="+mn-lt"/>
            </a:endParaRPr>
          </a:p>
        </p:txBody>
      </p:sp>
      <p:sp>
        <p:nvSpPr>
          <p:cNvPr id="3077" name="MH_PageTitle"/>
          <p:cNvSpPr>
            <a:spLocks noGrp="1"/>
          </p:cNvSpPr>
          <p:nvPr>
            <p:ph type="title"/>
            <p:custDataLst>
              <p:tags r:id="rId5"/>
            </p:custDataLst>
          </p:nvPr>
        </p:nvSpPr>
        <p:spPr/>
        <p:txBody>
          <a:bodyPr/>
          <a:lstStyle/>
          <a:p>
            <a:pPr eaLnBrk="1" hangingPunct="1"/>
            <a:r>
              <a:rPr lang="zh-CN" altLang="en-US" smtClean="0">
                <a:latin typeface="+mn-lt"/>
                <a:ea typeface="+mn-ea"/>
                <a:cs typeface="+mn-ea"/>
                <a:sym typeface="+mn-lt"/>
              </a:rPr>
              <a:t>安全用电常识补充</a:t>
            </a:r>
          </a:p>
        </p:txBody>
      </p:sp>
      <p:sp>
        <p:nvSpPr>
          <p:cNvPr id="8" name="MH_Other_1"/>
          <p:cNvSpPr/>
          <p:nvPr>
            <p:custDataLst>
              <p:tags r:id="rId6"/>
            </p:custDataLst>
          </p:nvPr>
        </p:nvSpPr>
        <p:spPr>
          <a:xfrm rot="2700000">
            <a:off x="7196138" y="2455863"/>
            <a:ext cx="1433512" cy="1497012"/>
          </a:xfrm>
          <a:custGeom>
            <a:avLst/>
            <a:gdLst>
              <a:gd name="connsiteX0" fmla="*/ 0 w 1433027"/>
              <a:gd name="connsiteY0" fmla="*/ 0 h 1496621"/>
              <a:gd name="connsiteX1" fmla="*/ 1091464 w 1433027"/>
              <a:gd name="connsiteY1" fmla="*/ 0 h 1496621"/>
              <a:gd name="connsiteX2" fmla="*/ 1433027 w 1433027"/>
              <a:gd name="connsiteY2" fmla="*/ 341563 h 1496621"/>
              <a:gd name="connsiteX3" fmla="*/ 1433027 w 1433027"/>
              <a:gd name="connsiteY3" fmla="*/ 1496621 h 1496621"/>
              <a:gd name="connsiteX4" fmla="*/ 1406978 w 1433027"/>
              <a:gd name="connsiteY4" fmla="*/ 1408722 h 1496621"/>
              <a:gd name="connsiteX5" fmla="*/ 1292595 w 1433027"/>
              <a:gd name="connsiteY5" fmla="*/ 1236472 h 1496621"/>
              <a:gd name="connsiteX6" fmla="*/ 924405 w 1433027"/>
              <a:gd name="connsiteY6" fmla="*/ 868281 h 1496621"/>
              <a:gd name="connsiteX7" fmla="*/ 922719 w 1433027"/>
              <a:gd name="connsiteY7" fmla="*/ 869967 h 1496621"/>
              <a:gd name="connsiteX8" fmla="*/ 535072 w 1433027"/>
              <a:gd name="connsiteY8" fmla="*/ 482320 h 1496621"/>
              <a:gd name="connsiteX9" fmla="*/ 536758 w 1433027"/>
              <a:gd name="connsiteY9" fmla="*/ 480634 h 1496621"/>
              <a:gd name="connsiteX10" fmla="*/ 168567 w 1433027"/>
              <a:gd name="connsiteY10" fmla="*/ 112444 h 1496621"/>
              <a:gd name="connsiteX11" fmla="*/ 86883 w 1433027"/>
              <a:gd name="connsiteY11" fmla="*/ 45721 h 14966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33027" h="1496621">
                <a:moveTo>
                  <a:pt x="0" y="0"/>
                </a:moveTo>
                <a:lnTo>
                  <a:pt x="1091464" y="0"/>
                </a:lnTo>
                <a:cubicBezTo>
                  <a:pt x="1280104" y="0"/>
                  <a:pt x="1433027" y="152923"/>
                  <a:pt x="1433027" y="341563"/>
                </a:cubicBezTo>
                <a:lnTo>
                  <a:pt x="1433027" y="1496621"/>
                </a:lnTo>
                <a:lnTo>
                  <a:pt x="1406978" y="1408722"/>
                </a:lnTo>
                <a:cubicBezTo>
                  <a:pt x="1381559" y="1346041"/>
                  <a:pt x="1343432" y="1287308"/>
                  <a:pt x="1292595" y="1236472"/>
                </a:cubicBezTo>
                <a:lnTo>
                  <a:pt x="924405" y="868281"/>
                </a:lnTo>
                <a:lnTo>
                  <a:pt x="922719" y="869967"/>
                </a:lnTo>
                <a:lnTo>
                  <a:pt x="535072" y="482320"/>
                </a:lnTo>
                <a:lnTo>
                  <a:pt x="536758" y="480634"/>
                </a:lnTo>
                <a:lnTo>
                  <a:pt x="168567" y="112444"/>
                </a:lnTo>
                <a:cubicBezTo>
                  <a:pt x="143149" y="87025"/>
                  <a:pt x="115756" y="64784"/>
                  <a:pt x="86883" y="45721"/>
                </a:cubicBezTo>
                <a:close/>
              </a:path>
            </a:pathLst>
          </a:custGeom>
          <a:gradFill flip="none" rotWithShape="1">
            <a:gsLst>
              <a:gs pos="61900">
                <a:sysClr val="window" lastClr="FFFFFF">
                  <a:lumMod val="85000"/>
                </a:sysClr>
              </a:gs>
              <a:gs pos="41000">
                <a:sysClr val="window" lastClr="FFFFFF">
                  <a:lumMod val="95000"/>
                </a:sysClr>
              </a:gs>
              <a:gs pos="0">
                <a:sysClr val="window" lastClr="FFFFFF">
                  <a:lumMod val="75000"/>
                </a:sysClr>
              </a:gs>
              <a:gs pos="100000">
                <a:sysClr val="window" lastClr="FFFFFF">
                  <a:lumMod val="75000"/>
                </a:sysClr>
              </a:gs>
            </a:gsLst>
            <a:lin ang="2700000" scaled="1"/>
            <a:tileRect/>
          </a:gradFill>
          <a:ln w="12700" cap="flat" cmpd="sng" algn="ctr">
            <a:noFill/>
            <a:prstDash val="solid"/>
            <a:miter lim="800000"/>
          </a:ln>
          <a:effectLst>
            <a:outerShdw blurRad="50800" dist="38100" dir="10800000" algn="r" rotWithShape="0">
              <a:sysClr val="window" lastClr="FFFFFF">
                <a:lumMod val="50000"/>
                <a:alpha val="40000"/>
              </a:sysClr>
            </a:outerShdw>
          </a:effectLst>
        </p:spPr>
        <p:txBody>
          <a:bodyPr anchor="ctr"/>
          <a:lstStyle/>
          <a:p>
            <a:pPr algn="ctr">
              <a:defRPr/>
            </a:pPr>
            <a:endParaRPr lang="zh-CN" altLang="en-US" kern="0">
              <a:solidFill>
                <a:prstClr val="white"/>
              </a:solidFill>
              <a:cs typeface="+mn-ea"/>
              <a:sym typeface="+mn-lt"/>
            </a:endParaRPr>
          </a:p>
        </p:txBody>
      </p:sp>
      <p:sp>
        <p:nvSpPr>
          <p:cNvPr id="9" name="MH_Other_2"/>
          <p:cNvSpPr/>
          <p:nvPr>
            <p:custDataLst>
              <p:tags r:id="rId7"/>
            </p:custDataLst>
          </p:nvPr>
        </p:nvSpPr>
        <p:spPr>
          <a:xfrm rot="18900000" flipH="1">
            <a:off x="3332163" y="4030663"/>
            <a:ext cx="1433512" cy="1497012"/>
          </a:xfrm>
          <a:custGeom>
            <a:avLst/>
            <a:gdLst>
              <a:gd name="connsiteX0" fmla="*/ 0 w 1433027"/>
              <a:gd name="connsiteY0" fmla="*/ 0 h 1496621"/>
              <a:gd name="connsiteX1" fmla="*/ 1091464 w 1433027"/>
              <a:gd name="connsiteY1" fmla="*/ 0 h 1496621"/>
              <a:gd name="connsiteX2" fmla="*/ 1433027 w 1433027"/>
              <a:gd name="connsiteY2" fmla="*/ 341563 h 1496621"/>
              <a:gd name="connsiteX3" fmla="*/ 1433027 w 1433027"/>
              <a:gd name="connsiteY3" fmla="*/ 1496621 h 1496621"/>
              <a:gd name="connsiteX4" fmla="*/ 1406978 w 1433027"/>
              <a:gd name="connsiteY4" fmla="*/ 1408722 h 1496621"/>
              <a:gd name="connsiteX5" fmla="*/ 1292595 w 1433027"/>
              <a:gd name="connsiteY5" fmla="*/ 1236472 h 1496621"/>
              <a:gd name="connsiteX6" fmla="*/ 924405 w 1433027"/>
              <a:gd name="connsiteY6" fmla="*/ 868281 h 1496621"/>
              <a:gd name="connsiteX7" fmla="*/ 922719 w 1433027"/>
              <a:gd name="connsiteY7" fmla="*/ 869967 h 1496621"/>
              <a:gd name="connsiteX8" fmla="*/ 535072 w 1433027"/>
              <a:gd name="connsiteY8" fmla="*/ 482320 h 1496621"/>
              <a:gd name="connsiteX9" fmla="*/ 536758 w 1433027"/>
              <a:gd name="connsiteY9" fmla="*/ 480634 h 1496621"/>
              <a:gd name="connsiteX10" fmla="*/ 168567 w 1433027"/>
              <a:gd name="connsiteY10" fmla="*/ 112444 h 1496621"/>
              <a:gd name="connsiteX11" fmla="*/ 86883 w 1433027"/>
              <a:gd name="connsiteY11" fmla="*/ 45721 h 14966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33027" h="1496621">
                <a:moveTo>
                  <a:pt x="0" y="0"/>
                </a:moveTo>
                <a:lnTo>
                  <a:pt x="1091464" y="0"/>
                </a:lnTo>
                <a:cubicBezTo>
                  <a:pt x="1280104" y="0"/>
                  <a:pt x="1433027" y="152923"/>
                  <a:pt x="1433027" y="341563"/>
                </a:cubicBezTo>
                <a:lnTo>
                  <a:pt x="1433027" y="1496621"/>
                </a:lnTo>
                <a:lnTo>
                  <a:pt x="1406978" y="1408722"/>
                </a:lnTo>
                <a:cubicBezTo>
                  <a:pt x="1381559" y="1346041"/>
                  <a:pt x="1343432" y="1287308"/>
                  <a:pt x="1292595" y="1236472"/>
                </a:cubicBezTo>
                <a:lnTo>
                  <a:pt x="924405" y="868281"/>
                </a:lnTo>
                <a:lnTo>
                  <a:pt x="922719" y="869967"/>
                </a:lnTo>
                <a:lnTo>
                  <a:pt x="535072" y="482320"/>
                </a:lnTo>
                <a:lnTo>
                  <a:pt x="536758" y="480634"/>
                </a:lnTo>
                <a:lnTo>
                  <a:pt x="168567" y="112444"/>
                </a:lnTo>
                <a:cubicBezTo>
                  <a:pt x="143149" y="87025"/>
                  <a:pt x="115756" y="64784"/>
                  <a:pt x="86883" y="45721"/>
                </a:cubicBezTo>
                <a:close/>
              </a:path>
            </a:pathLst>
          </a:custGeom>
          <a:gradFill flip="none" rotWithShape="1">
            <a:gsLst>
              <a:gs pos="61900">
                <a:sysClr val="window" lastClr="FFFFFF">
                  <a:lumMod val="85000"/>
                </a:sysClr>
              </a:gs>
              <a:gs pos="41000">
                <a:sysClr val="window" lastClr="FFFFFF">
                  <a:lumMod val="95000"/>
                </a:sysClr>
              </a:gs>
              <a:gs pos="0">
                <a:sysClr val="window" lastClr="FFFFFF">
                  <a:lumMod val="75000"/>
                </a:sysClr>
              </a:gs>
              <a:gs pos="100000">
                <a:sysClr val="window" lastClr="FFFFFF">
                  <a:lumMod val="75000"/>
                </a:sysClr>
              </a:gs>
            </a:gsLst>
            <a:lin ang="2700000" scaled="1"/>
            <a:tileRect/>
          </a:gradFill>
          <a:ln w="12700" cap="flat" cmpd="sng" algn="ctr">
            <a:noFill/>
            <a:prstDash val="solid"/>
            <a:miter lim="800000"/>
          </a:ln>
          <a:effectLst>
            <a:outerShdw blurRad="50800" dist="38100" algn="l" rotWithShape="0">
              <a:sysClr val="window" lastClr="FFFFFF">
                <a:lumMod val="50000"/>
                <a:alpha val="40000"/>
              </a:sysClr>
            </a:outerShdw>
          </a:effectLst>
        </p:spPr>
        <p:txBody>
          <a:bodyPr anchor="ctr"/>
          <a:lstStyle/>
          <a:p>
            <a:pPr algn="ctr">
              <a:defRPr/>
            </a:pPr>
            <a:endParaRPr lang="zh-CN" altLang="en-US" kern="0">
              <a:solidFill>
                <a:prstClr val="white"/>
              </a:solidFill>
              <a:cs typeface="+mn-ea"/>
              <a:sym typeface="+mn-lt"/>
            </a:endParaRPr>
          </a:p>
        </p:txBody>
      </p:sp>
      <p:pic>
        <p:nvPicPr>
          <p:cNvPr id="2" name="图片 1"/>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861902" y="2008094"/>
            <a:ext cx="2653156" cy="2653156"/>
          </a:xfrm>
          <a:prstGeom prst="rect">
            <a:avLst/>
          </a:prstGeom>
        </p:spPr>
      </p:pic>
      <p:pic>
        <p:nvPicPr>
          <p:cNvPr id="3" name="图片 2"/>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360097" y="3429000"/>
            <a:ext cx="2408518" cy="2408518"/>
          </a:xfrm>
          <a:prstGeom prst="rect">
            <a:avLst/>
          </a:prstGeom>
        </p:spPr>
      </p:pic>
    </p:spTree>
    <p:custDataLst>
      <p:tags r:id="rId1"/>
    </p:custDataLst>
    <p:extLst>
      <p:ext uri="{BB962C8B-B14F-4D97-AF65-F5344CB8AC3E}">
        <p14:creationId xmlns:p14="http://schemas.microsoft.com/office/powerpoint/2010/main" val="517224828"/>
      </p:ext>
    </p:extLst>
  </p:cSld>
  <p:clrMapOvr>
    <a:masterClrMapping/>
  </p:clrMapOvr>
  <mc:AlternateContent xmlns:mc="http://schemas.openxmlformats.org/markup-compatibility/2006" xmlns:p14="http://schemas.microsoft.com/office/powerpoint/2010/main">
    <mc:Choice Requires="p14">
      <p:transition spd="slow" p14:dur="1500" advTm="5000">
        <p:random/>
      </p:transition>
    </mc:Choice>
    <mc:Fallback xmlns="">
      <p:transition spd="slow"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fade">
                                      <p:cBhvr>
                                        <p:cTn id="12" dur="1000"/>
                                        <p:tgtEl>
                                          <p:spTgt spid="22"/>
                                        </p:tgtEl>
                                      </p:cBhvr>
                                    </p:animEffect>
                                    <p:anim calcmode="lin" valueType="num">
                                      <p:cBhvr>
                                        <p:cTn id="13" dur="1000" fill="hold"/>
                                        <p:tgtEl>
                                          <p:spTgt spid="22"/>
                                        </p:tgtEl>
                                        <p:attrNameLst>
                                          <p:attrName>ppt_x</p:attrName>
                                        </p:attrNameLst>
                                      </p:cBhvr>
                                      <p:tavLst>
                                        <p:tav tm="0">
                                          <p:val>
                                            <p:strVal val="#ppt_x"/>
                                          </p:val>
                                        </p:tav>
                                        <p:tav tm="100000">
                                          <p:val>
                                            <p:strVal val="#ppt_x"/>
                                          </p:val>
                                        </p:tav>
                                      </p:tavLst>
                                    </p:anim>
                                    <p:anim calcmode="lin" valueType="num">
                                      <p:cBhvr>
                                        <p:cTn id="14" dur="1000" fill="hold"/>
                                        <p:tgtEl>
                                          <p:spTgt spid="22"/>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8"/>
                                        </p:tgtEl>
                                        <p:attrNameLst>
                                          <p:attrName>style.visibility</p:attrName>
                                        </p:attrNameLst>
                                      </p:cBhvr>
                                      <p:to>
                                        <p:strVal val="visible"/>
                                      </p:to>
                                    </p:set>
                                    <p:animEffect transition="in" filter="fade">
                                      <p:cBhvr>
                                        <p:cTn id="17" dur="1000"/>
                                        <p:tgtEl>
                                          <p:spTgt spid="28"/>
                                        </p:tgtEl>
                                      </p:cBhvr>
                                    </p:animEffect>
                                    <p:anim calcmode="lin" valueType="num">
                                      <p:cBhvr>
                                        <p:cTn id="18" dur="1000" fill="hold"/>
                                        <p:tgtEl>
                                          <p:spTgt spid="28"/>
                                        </p:tgtEl>
                                        <p:attrNameLst>
                                          <p:attrName>ppt_x</p:attrName>
                                        </p:attrNameLst>
                                      </p:cBhvr>
                                      <p:tavLst>
                                        <p:tav tm="0">
                                          <p:val>
                                            <p:strVal val="#ppt_x"/>
                                          </p:val>
                                        </p:tav>
                                        <p:tav tm="100000">
                                          <p:val>
                                            <p:strVal val="#ppt_x"/>
                                          </p:val>
                                        </p:tav>
                                      </p:tavLst>
                                    </p:anim>
                                    <p:anim calcmode="lin" valueType="num">
                                      <p:cBhvr>
                                        <p:cTn id="19" dur="1000" fill="hold"/>
                                        <p:tgtEl>
                                          <p:spTgt spid="28"/>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1000"/>
                                        <p:tgtEl>
                                          <p:spTgt spid="8"/>
                                        </p:tgtEl>
                                      </p:cBhvr>
                                    </p:animEffect>
                                    <p:anim calcmode="lin" valueType="num">
                                      <p:cBhvr>
                                        <p:cTn id="23" dur="1000" fill="hold"/>
                                        <p:tgtEl>
                                          <p:spTgt spid="8"/>
                                        </p:tgtEl>
                                        <p:attrNameLst>
                                          <p:attrName>ppt_x</p:attrName>
                                        </p:attrNameLst>
                                      </p:cBhvr>
                                      <p:tavLst>
                                        <p:tav tm="0">
                                          <p:val>
                                            <p:strVal val="#ppt_x"/>
                                          </p:val>
                                        </p:tav>
                                        <p:tav tm="100000">
                                          <p:val>
                                            <p:strVal val="#ppt_x"/>
                                          </p:val>
                                        </p:tav>
                                      </p:tavLst>
                                    </p:anim>
                                    <p:anim calcmode="lin" valueType="num">
                                      <p:cBhvr>
                                        <p:cTn id="2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nodeType="clickEffect">
                                  <p:stCondLst>
                                    <p:cond delay="0"/>
                                  </p:stCondLst>
                                  <p:childTnLst>
                                    <p:set>
                                      <p:cBhvr>
                                        <p:cTn id="28" dur="1" fill="hold">
                                          <p:stCondLst>
                                            <p:cond delay="0"/>
                                          </p:stCondLst>
                                        </p:cTn>
                                        <p:tgtEl>
                                          <p:spTgt spid="2"/>
                                        </p:tgtEl>
                                        <p:attrNameLst>
                                          <p:attrName>style.visibility</p:attrName>
                                        </p:attrNameLst>
                                      </p:cBhvr>
                                      <p:to>
                                        <p:strVal val="visible"/>
                                      </p:to>
                                    </p:set>
                                    <p:animEffect transition="in" filter="fade">
                                      <p:cBhvr>
                                        <p:cTn id="29" dur="1000"/>
                                        <p:tgtEl>
                                          <p:spTgt spid="2"/>
                                        </p:tgtEl>
                                      </p:cBhvr>
                                    </p:animEffect>
                                    <p:anim calcmode="lin" valueType="num">
                                      <p:cBhvr>
                                        <p:cTn id="30" dur="1000" fill="hold"/>
                                        <p:tgtEl>
                                          <p:spTgt spid="2"/>
                                        </p:tgtEl>
                                        <p:attrNameLst>
                                          <p:attrName>ppt_x</p:attrName>
                                        </p:attrNameLst>
                                      </p:cBhvr>
                                      <p:tavLst>
                                        <p:tav tm="0">
                                          <p:val>
                                            <p:strVal val="#ppt_x"/>
                                          </p:val>
                                        </p:tav>
                                        <p:tav tm="100000">
                                          <p:val>
                                            <p:strVal val="#ppt_x"/>
                                          </p:val>
                                        </p:tav>
                                      </p:tavLst>
                                    </p:anim>
                                    <p:anim calcmode="lin" valueType="num">
                                      <p:cBhvr>
                                        <p:cTn id="31"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nodeType="clickEffect">
                                  <p:stCondLst>
                                    <p:cond delay="0"/>
                                  </p:stCondLst>
                                  <p:childTnLst>
                                    <p:set>
                                      <p:cBhvr>
                                        <p:cTn id="35" dur="1" fill="hold">
                                          <p:stCondLst>
                                            <p:cond delay="0"/>
                                          </p:stCondLst>
                                        </p:cTn>
                                        <p:tgtEl>
                                          <p:spTgt spid="3"/>
                                        </p:tgtEl>
                                        <p:attrNameLst>
                                          <p:attrName>style.visibility</p:attrName>
                                        </p:attrNameLst>
                                      </p:cBhvr>
                                      <p:to>
                                        <p:strVal val="visible"/>
                                      </p:to>
                                    </p:set>
                                    <p:animEffect transition="in" filter="fade">
                                      <p:cBhvr>
                                        <p:cTn id="36" dur="1000"/>
                                        <p:tgtEl>
                                          <p:spTgt spid="3"/>
                                        </p:tgtEl>
                                      </p:cBhvr>
                                    </p:animEffect>
                                    <p:anim calcmode="lin" valueType="num">
                                      <p:cBhvr>
                                        <p:cTn id="37" dur="1000" fill="hold"/>
                                        <p:tgtEl>
                                          <p:spTgt spid="3"/>
                                        </p:tgtEl>
                                        <p:attrNameLst>
                                          <p:attrName>ppt_x</p:attrName>
                                        </p:attrNameLst>
                                      </p:cBhvr>
                                      <p:tavLst>
                                        <p:tav tm="0">
                                          <p:val>
                                            <p:strVal val="#ppt_x"/>
                                          </p:val>
                                        </p:tav>
                                        <p:tav tm="100000">
                                          <p:val>
                                            <p:strVal val="#ppt_x"/>
                                          </p:val>
                                        </p:tav>
                                      </p:tavLst>
                                    </p:anim>
                                    <p:anim calcmode="lin" valueType="num">
                                      <p:cBhvr>
                                        <p:cTn id="38"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2" grpId="0" animBg="1"/>
      <p:bldP spid="28" grpId="0" animBg="1"/>
      <p:bldP spid="8"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6" name="MH_Other_1"/>
          <p:cNvSpPr/>
          <p:nvPr>
            <p:custDataLst>
              <p:tags r:id="rId2"/>
            </p:custDataLst>
          </p:nvPr>
        </p:nvSpPr>
        <p:spPr>
          <a:xfrm rot="1200000">
            <a:off x="504005" y="2640666"/>
            <a:ext cx="5935663" cy="858838"/>
          </a:xfrm>
          <a:custGeom>
            <a:avLst/>
            <a:gdLst/>
            <a:ahLst/>
            <a:cxnLst/>
            <a:rect l="l" t="t" r="r" b="b"/>
            <a:pathLst>
              <a:path w="7913782" h="1145138">
                <a:moveTo>
                  <a:pt x="0" y="0"/>
                </a:moveTo>
                <a:lnTo>
                  <a:pt x="7496986" y="0"/>
                </a:lnTo>
                <a:lnTo>
                  <a:pt x="7913782" y="1145138"/>
                </a:lnTo>
                <a:lnTo>
                  <a:pt x="0" y="1145138"/>
                </a:lnTo>
                <a:close/>
              </a:path>
            </a:pathLst>
          </a:custGeom>
          <a:solidFill>
            <a:schemeClr val="accent1">
              <a:lumMod val="75000"/>
            </a:schemeClr>
          </a:solidFill>
          <a:ln w="25400" cap="flat" cmpd="sng" algn="ctr">
            <a:noFill/>
            <a:prstDash val="solid"/>
          </a:ln>
          <a:effectLst/>
        </p:spPr>
        <p:txBody>
          <a:bodyPr anchor="ctr"/>
          <a:lstStyle/>
          <a:p>
            <a:pPr algn="ctr">
              <a:defRPr/>
            </a:pPr>
            <a:endParaRPr lang="zh-CN" altLang="en-US" sz="1350" kern="0">
              <a:solidFill>
                <a:sysClr val="window" lastClr="FFFFFF"/>
              </a:solidFill>
              <a:cs typeface="+mn-ea"/>
              <a:sym typeface="+mn-lt"/>
            </a:endParaRPr>
          </a:p>
        </p:txBody>
      </p:sp>
      <p:sp>
        <p:nvSpPr>
          <p:cNvPr id="69" name="MH_SubTitle_1"/>
          <p:cNvSpPr/>
          <p:nvPr>
            <p:custDataLst>
              <p:tags r:id="rId3"/>
            </p:custDataLst>
          </p:nvPr>
        </p:nvSpPr>
        <p:spPr>
          <a:xfrm rot="1200000">
            <a:off x="584967" y="2653366"/>
            <a:ext cx="5853112" cy="858838"/>
          </a:xfrm>
          <a:custGeom>
            <a:avLst/>
            <a:gdLst>
              <a:gd name="connsiteX0" fmla="*/ 7802608 w 7894048"/>
              <a:gd name="connsiteY0" fmla="*/ 1145138 h 1236578"/>
              <a:gd name="connsiteX1" fmla="*/ 0 w 7894048"/>
              <a:gd name="connsiteY1" fmla="*/ 1145138 h 1236578"/>
              <a:gd name="connsiteX2" fmla="*/ 0 w 7894048"/>
              <a:gd name="connsiteY2" fmla="*/ 0 h 1236578"/>
              <a:gd name="connsiteX3" fmla="*/ 7385812 w 7894048"/>
              <a:gd name="connsiteY3" fmla="*/ 0 h 1236578"/>
              <a:gd name="connsiteX4" fmla="*/ 7894048 w 7894048"/>
              <a:gd name="connsiteY4" fmla="*/ 1236578 h 1236578"/>
              <a:gd name="connsiteX0" fmla="*/ 7802608 w 7802608"/>
              <a:gd name="connsiteY0" fmla="*/ 1145138 h 1145138"/>
              <a:gd name="connsiteX1" fmla="*/ 0 w 7802608"/>
              <a:gd name="connsiteY1" fmla="*/ 1145138 h 1145138"/>
              <a:gd name="connsiteX2" fmla="*/ 0 w 7802608"/>
              <a:gd name="connsiteY2" fmla="*/ 0 h 1145138"/>
              <a:gd name="connsiteX3" fmla="*/ 7385812 w 7802608"/>
              <a:gd name="connsiteY3" fmla="*/ 0 h 1145138"/>
            </a:gdLst>
            <a:ahLst/>
            <a:cxnLst>
              <a:cxn ang="0">
                <a:pos x="connsiteX0" y="connsiteY0"/>
              </a:cxn>
              <a:cxn ang="0">
                <a:pos x="connsiteX1" y="connsiteY1"/>
              </a:cxn>
              <a:cxn ang="0">
                <a:pos x="connsiteX2" y="connsiteY2"/>
              </a:cxn>
              <a:cxn ang="0">
                <a:pos x="connsiteX3" y="connsiteY3"/>
              </a:cxn>
            </a:cxnLst>
            <a:rect l="l" t="t" r="r" b="b"/>
            <a:pathLst>
              <a:path w="7802608" h="1145138">
                <a:moveTo>
                  <a:pt x="7802608" y="1145138"/>
                </a:moveTo>
                <a:lnTo>
                  <a:pt x="0" y="1145138"/>
                </a:lnTo>
                <a:lnTo>
                  <a:pt x="0" y="0"/>
                </a:lnTo>
                <a:lnTo>
                  <a:pt x="7385812" y="0"/>
                </a:lnTo>
              </a:path>
            </a:pathLst>
          </a:custGeom>
          <a:solidFill>
            <a:schemeClr val="accent1">
              <a:lumMod val="40000"/>
              <a:lumOff val="60000"/>
            </a:schemeClr>
          </a:solidFill>
          <a:ln w="25400" cap="flat" cmpd="sng" algn="ctr">
            <a:noFill/>
            <a:prstDash val="solid"/>
          </a:ln>
          <a:effectLst/>
        </p:spPr>
        <p:txBody>
          <a:bodyPr lIns="1512000" rIns="360000" anchor="ctr">
            <a:normAutofit fontScale="47500" lnSpcReduction="20000"/>
          </a:bodyPr>
          <a:lstStyle/>
          <a:p>
            <a:pPr algn="just">
              <a:lnSpc>
                <a:spcPct val="130000"/>
              </a:lnSpc>
              <a:defRPr/>
            </a:pPr>
            <a:r>
              <a:rPr lang="en-US" altLang="zh-CN" sz="2400" kern="0" dirty="0" smtClean="0">
                <a:solidFill>
                  <a:srgbClr val="4F4F4F"/>
                </a:solidFill>
                <a:cs typeface="+mn-ea"/>
                <a:sym typeface="+mn-lt"/>
              </a:rPr>
              <a:t>7</a:t>
            </a:r>
            <a:r>
              <a:rPr lang="zh-CN" altLang="en-US" sz="2400" kern="0" dirty="0" smtClean="0">
                <a:solidFill>
                  <a:srgbClr val="4F4F4F"/>
                </a:solidFill>
                <a:cs typeface="+mn-ea"/>
                <a:sym typeface="+mn-lt"/>
              </a:rPr>
              <a:t>、要按操作规程正确地操作电器设备：开启电器设备要先开总开关、后开分开关，先开传动部分的开关、后开进料部分的开关；关闭电器设备要先关闭分开关、后关闭总开关，先停止进料后停止传动 </a:t>
            </a:r>
            <a:r>
              <a:rPr lang="en-US" altLang="zh-CN" sz="2400" kern="0" dirty="0" smtClean="0">
                <a:solidFill>
                  <a:srgbClr val="4F4F4F"/>
                </a:solidFill>
                <a:cs typeface="+mn-ea"/>
                <a:sym typeface="+mn-lt"/>
              </a:rPr>
              <a:t>;</a:t>
            </a:r>
            <a:endParaRPr lang="zh-CN" altLang="en-US" sz="2400" kern="0" dirty="0">
              <a:solidFill>
                <a:srgbClr val="4F4F4F"/>
              </a:solidFill>
              <a:cs typeface="+mn-ea"/>
              <a:sym typeface="+mn-lt"/>
            </a:endParaRPr>
          </a:p>
        </p:txBody>
      </p:sp>
      <p:sp>
        <p:nvSpPr>
          <p:cNvPr id="73" name="MH_Other_2"/>
          <p:cNvSpPr/>
          <p:nvPr>
            <p:custDataLst>
              <p:tags r:id="rId4"/>
            </p:custDataLst>
          </p:nvPr>
        </p:nvSpPr>
        <p:spPr>
          <a:xfrm rot="1200000">
            <a:off x="919930" y="1873905"/>
            <a:ext cx="1031875" cy="911225"/>
          </a:xfrm>
          <a:prstGeom prst="rect">
            <a:avLst/>
          </a:prstGeom>
          <a:gradFill flip="none" rotWithShape="1">
            <a:gsLst>
              <a:gs pos="100000">
                <a:schemeClr val="accent1">
                  <a:lumMod val="75000"/>
                </a:schemeClr>
              </a:gs>
              <a:gs pos="0">
                <a:schemeClr val="accent1">
                  <a:lumMod val="75000"/>
                </a:schemeClr>
              </a:gs>
              <a:gs pos="92000">
                <a:schemeClr val="accent1">
                  <a:lumMod val="60000"/>
                  <a:lumOff val="40000"/>
                </a:schemeClr>
              </a:gs>
              <a:gs pos="7000">
                <a:schemeClr val="accent1">
                  <a:lumMod val="60000"/>
                  <a:lumOff val="40000"/>
                </a:schemeClr>
              </a:gs>
            </a:gsLst>
            <a:lin ang="5400000" scaled="1"/>
            <a:tileRect/>
          </a:gradFill>
          <a:ln w="25400" cap="flat" cmpd="sng" algn="ctr">
            <a:noFill/>
            <a:prstDash val="solid"/>
          </a:ln>
          <a:effectLst/>
        </p:spPr>
        <p:txBody>
          <a:bodyPr anchor="ctr"/>
          <a:lstStyle/>
          <a:p>
            <a:pPr algn="ctr">
              <a:defRPr/>
            </a:pPr>
            <a:r>
              <a:rPr lang="en-US" altLang="zh-CN" sz="3200" kern="0" dirty="0">
                <a:solidFill>
                  <a:srgbClr val="FFFFFF"/>
                </a:solidFill>
                <a:cs typeface="+mn-ea"/>
                <a:sym typeface="+mn-lt"/>
              </a:rPr>
              <a:t>1</a:t>
            </a:r>
            <a:endParaRPr lang="zh-CN" altLang="en-US" sz="3200" kern="0" dirty="0">
              <a:solidFill>
                <a:srgbClr val="FFFFFF"/>
              </a:solidFill>
              <a:cs typeface="+mn-ea"/>
              <a:sym typeface="+mn-lt"/>
            </a:endParaRPr>
          </a:p>
        </p:txBody>
      </p:sp>
      <p:sp>
        <p:nvSpPr>
          <p:cNvPr id="22" name="MH_Other_3"/>
          <p:cNvSpPr/>
          <p:nvPr>
            <p:custDataLst>
              <p:tags r:id="rId5"/>
            </p:custDataLst>
          </p:nvPr>
        </p:nvSpPr>
        <p:spPr>
          <a:xfrm rot="1200000">
            <a:off x="504005" y="3667780"/>
            <a:ext cx="5935663" cy="858837"/>
          </a:xfrm>
          <a:custGeom>
            <a:avLst/>
            <a:gdLst/>
            <a:ahLst/>
            <a:cxnLst/>
            <a:rect l="l" t="t" r="r" b="b"/>
            <a:pathLst>
              <a:path w="7913782" h="1145138">
                <a:moveTo>
                  <a:pt x="0" y="0"/>
                </a:moveTo>
                <a:lnTo>
                  <a:pt x="7496986" y="0"/>
                </a:lnTo>
                <a:lnTo>
                  <a:pt x="7913782" y="1145138"/>
                </a:lnTo>
                <a:lnTo>
                  <a:pt x="0" y="1145138"/>
                </a:lnTo>
                <a:close/>
              </a:path>
            </a:pathLst>
          </a:custGeom>
          <a:solidFill>
            <a:schemeClr val="accent1">
              <a:lumMod val="75000"/>
            </a:schemeClr>
          </a:solidFill>
          <a:ln w="25400" cap="flat" cmpd="sng" algn="ctr">
            <a:noFill/>
            <a:prstDash val="solid"/>
          </a:ln>
          <a:effectLst/>
        </p:spPr>
        <p:txBody>
          <a:bodyPr anchor="ctr"/>
          <a:lstStyle/>
          <a:p>
            <a:pPr algn="ctr">
              <a:defRPr/>
            </a:pPr>
            <a:endParaRPr lang="zh-CN" altLang="en-US" sz="1350" kern="0">
              <a:solidFill>
                <a:sysClr val="window" lastClr="FFFFFF"/>
              </a:solidFill>
              <a:cs typeface="+mn-ea"/>
              <a:sym typeface="+mn-lt"/>
            </a:endParaRPr>
          </a:p>
        </p:txBody>
      </p:sp>
      <p:sp>
        <p:nvSpPr>
          <p:cNvPr id="23" name="MH_SubTitle_2"/>
          <p:cNvSpPr/>
          <p:nvPr>
            <p:custDataLst>
              <p:tags r:id="rId6"/>
            </p:custDataLst>
          </p:nvPr>
        </p:nvSpPr>
        <p:spPr>
          <a:xfrm rot="1200000">
            <a:off x="584967" y="3680480"/>
            <a:ext cx="5853112" cy="858837"/>
          </a:xfrm>
          <a:custGeom>
            <a:avLst/>
            <a:gdLst>
              <a:gd name="connsiteX0" fmla="*/ 7802608 w 7894048"/>
              <a:gd name="connsiteY0" fmla="*/ 1145138 h 1236578"/>
              <a:gd name="connsiteX1" fmla="*/ 0 w 7894048"/>
              <a:gd name="connsiteY1" fmla="*/ 1145138 h 1236578"/>
              <a:gd name="connsiteX2" fmla="*/ 0 w 7894048"/>
              <a:gd name="connsiteY2" fmla="*/ 0 h 1236578"/>
              <a:gd name="connsiteX3" fmla="*/ 7385812 w 7894048"/>
              <a:gd name="connsiteY3" fmla="*/ 0 h 1236578"/>
              <a:gd name="connsiteX4" fmla="*/ 7894048 w 7894048"/>
              <a:gd name="connsiteY4" fmla="*/ 1236578 h 1236578"/>
              <a:gd name="connsiteX0" fmla="*/ 7802608 w 7802608"/>
              <a:gd name="connsiteY0" fmla="*/ 1145138 h 1145138"/>
              <a:gd name="connsiteX1" fmla="*/ 0 w 7802608"/>
              <a:gd name="connsiteY1" fmla="*/ 1145138 h 1145138"/>
              <a:gd name="connsiteX2" fmla="*/ 0 w 7802608"/>
              <a:gd name="connsiteY2" fmla="*/ 0 h 1145138"/>
              <a:gd name="connsiteX3" fmla="*/ 7385812 w 7802608"/>
              <a:gd name="connsiteY3" fmla="*/ 0 h 1145138"/>
            </a:gdLst>
            <a:ahLst/>
            <a:cxnLst>
              <a:cxn ang="0">
                <a:pos x="connsiteX0" y="connsiteY0"/>
              </a:cxn>
              <a:cxn ang="0">
                <a:pos x="connsiteX1" y="connsiteY1"/>
              </a:cxn>
              <a:cxn ang="0">
                <a:pos x="connsiteX2" y="connsiteY2"/>
              </a:cxn>
              <a:cxn ang="0">
                <a:pos x="connsiteX3" y="connsiteY3"/>
              </a:cxn>
            </a:cxnLst>
            <a:rect l="l" t="t" r="r" b="b"/>
            <a:pathLst>
              <a:path w="7802608" h="1145138">
                <a:moveTo>
                  <a:pt x="7802608" y="1145138"/>
                </a:moveTo>
                <a:lnTo>
                  <a:pt x="0" y="1145138"/>
                </a:lnTo>
                <a:lnTo>
                  <a:pt x="0" y="0"/>
                </a:lnTo>
                <a:lnTo>
                  <a:pt x="7385812" y="0"/>
                </a:lnTo>
              </a:path>
            </a:pathLst>
          </a:custGeom>
          <a:solidFill>
            <a:schemeClr val="accent1">
              <a:lumMod val="40000"/>
              <a:lumOff val="60000"/>
            </a:schemeClr>
          </a:solidFill>
          <a:ln w="25400" cap="flat" cmpd="sng" algn="ctr">
            <a:noFill/>
            <a:prstDash val="solid"/>
          </a:ln>
          <a:effectLst/>
        </p:spPr>
        <p:txBody>
          <a:bodyPr lIns="1512000" rIns="360000" anchor="ctr">
            <a:normAutofit fontScale="40000" lnSpcReduction="20000"/>
          </a:bodyPr>
          <a:lstStyle/>
          <a:p>
            <a:pPr algn="just">
              <a:lnSpc>
                <a:spcPct val="130000"/>
              </a:lnSpc>
              <a:defRPr/>
            </a:pPr>
            <a:r>
              <a:rPr lang="en-US" altLang="zh-CN" sz="2400" kern="0" smtClean="0">
                <a:solidFill>
                  <a:srgbClr val="4F4F4F"/>
                </a:solidFill>
                <a:cs typeface="+mn-ea"/>
                <a:sym typeface="+mn-lt"/>
              </a:rPr>
              <a:t>8</a:t>
            </a:r>
            <a:r>
              <a:rPr lang="zh-CN" altLang="en-US" sz="2400" kern="0" smtClean="0">
                <a:solidFill>
                  <a:srgbClr val="4F4F4F"/>
                </a:solidFill>
                <a:cs typeface="+mn-ea"/>
                <a:sym typeface="+mn-lt"/>
              </a:rPr>
              <a:t>、带有机械传动的电器、电气设备、必须装护盖、防护罩或防护栅栏进行保护才能使用，不能将手或身体其他部位伸入运行中的设备机械传动位置，对设备进行清洁时，须确保在切断电源、机械停止工作，并确保安全的情况下才能进行，防止发生人身伤亡事故 </a:t>
            </a:r>
            <a:r>
              <a:rPr lang="en-US" altLang="zh-CN" sz="2400" kern="0" smtClean="0">
                <a:solidFill>
                  <a:srgbClr val="4F4F4F"/>
                </a:solidFill>
                <a:cs typeface="+mn-ea"/>
                <a:sym typeface="+mn-lt"/>
              </a:rPr>
              <a:t>;</a:t>
            </a:r>
            <a:endParaRPr lang="zh-CN" altLang="en-US" sz="2400" kern="0" dirty="0">
              <a:solidFill>
                <a:srgbClr val="4F4F4F"/>
              </a:solidFill>
              <a:cs typeface="+mn-ea"/>
              <a:sym typeface="+mn-lt"/>
            </a:endParaRPr>
          </a:p>
        </p:txBody>
      </p:sp>
      <p:sp>
        <p:nvSpPr>
          <p:cNvPr id="24" name="MH_Other_4"/>
          <p:cNvSpPr/>
          <p:nvPr>
            <p:custDataLst>
              <p:tags r:id="rId7"/>
            </p:custDataLst>
          </p:nvPr>
        </p:nvSpPr>
        <p:spPr>
          <a:xfrm rot="1200000">
            <a:off x="919930" y="2901017"/>
            <a:ext cx="1031875" cy="912813"/>
          </a:xfrm>
          <a:prstGeom prst="rect">
            <a:avLst/>
          </a:prstGeom>
          <a:gradFill flip="none" rotWithShape="1">
            <a:gsLst>
              <a:gs pos="100000">
                <a:schemeClr val="accent1">
                  <a:lumMod val="75000"/>
                </a:schemeClr>
              </a:gs>
              <a:gs pos="0">
                <a:schemeClr val="accent1">
                  <a:lumMod val="75000"/>
                </a:schemeClr>
              </a:gs>
              <a:gs pos="92000">
                <a:schemeClr val="accent1">
                  <a:lumMod val="60000"/>
                  <a:lumOff val="40000"/>
                </a:schemeClr>
              </a:gs>
              <a:gs pos="7000">
                <a:schemeClr val="accent1">
                  <a:lumMod val="60000"/>
                  <a:lumOff val="40000"/>
                </a:schemeClr>
              </a:gs>
            </a:gsLst>
            <a:lin ang="5400000" scaled="1"/>
            <a:tileRect/>
          </a:gradFill>
          <a:ln w="25400" cap="flat" cmpd="sng" algn="ctr">
            <a:noFill/>
            <a:prstDash val="solid"/>
          </a:ln>
          <a:effectLst/>
        </p:spPr>
        <p:txBody>
          <a:bodyPr anchor="ctr"/>
          <a:lstStyle/>
          <a:p>
            <a:pPr algn="ctr">
              <a:defRPr/>
            </a:pPr>
            <a:r>
              <a:rPr lang="en-US" altLang="zh-CN" sz="3200" kern="0" dirty="0">
                <a:solidFill>
                  <a:srgbClr val="FFFFFF"/>
                </a:solidFill>
                <a:cs typeface="+mn-ea"/>
                <a:sym typeface="+mn-lt"/>
              </a:rPr>
              <a:t>2</a:t>
            </a:r>
            <a:endParaRPr lang="zh-CN" altLang="en-US" sz="3200" kern="0" dirty="0">
              <a:solidFill>
                <a:srgbClr val="FFFFFF"/>
              </a:solidFill>
              <a:cs typeface="+mn-ea"/>
              <a:sym typeface="+mn-lt"/>
            </a:endParaRPr>
          </a:p>
        </p:txBody>
      </p:sp>
      <p:sp>
        <p:nvSpPr>
          <p:cNvPr id="27" name="MH_Other_5"/>
          <p:cNvSpPr/>
          <p:nvPr>
            <p:custDataLst>
              <p:tags r:id="rId8"/>
            </p:custDataLst>
          </p:nvPr>
        </p:nvSpPr>
        <p:spPr>
          <a:xfrm rot="1200000">
            <a:off x="504005" y="4706005"/>
            <a:ext cx="5935663" cy="858837"/>
          </a:xfrm>
          <a:custGeom>
            <a:avLst/>
            <a:gdLst/>
            <a:ahLst/>
            <a:cxnLst/>
            <a:rect l="l" t="t" r="r" b="b"/>
            <a:pathLst>
              <a:path w="7913782" h="1145138">
                <a:moveTo>
                  <a:pt x="0" y="0"/>
                </a:moveTo>
                <a:lnTo>
                  <a:pt x="7496986" y="0"/>
                </a:lnTo>
                <a:lnTo>
                  <a:pt x="7913782" y="1145138"/>
                </a:lnTo>
                <a:lnTo>
                  <a:pt x="0" y="1145138"/>
                </a:lnTo>
                <a:close/>
              </a:path>
            </a:pathLst>
          </a:custGeom>
          <a:solidFill>
            <a:schemeClr val="accent1">
              <a:lumMod val="75000"/>
            </a:schemeClr>
          </a:solidFill>
          <a:ln w="25400" cap="flat" cmpd="sng" algn="ctr">
            <a:noFill/>
            <a:prstDash val="solid"/>
          </a:ln>
          <a:effectLst/>
        </p:spPr>
        <p:txBody>
          <a:bodyPr anchor="ctr"/>
          <a:lstStyle/>
          <a:p>
            <a:pPr algn="ctr">
              <a:defRPr/>
            </a:pPr>
            <a:endParaRPr lang="zh-CN" altLang="en-US" sz="1350" kern="0">
              <a:solidFill>
                <a:sysClr val="window" lastClr="FFFFFF"/>
              </a:solidFill>
              <a:cs typeface="+mn-ea"/>
              <a:sym typeface="+mn-lt"/>
            </a:endParaRPr>
          </a:p>
        </p:txBody>
      </p:sp>
      <p:sp>
        <p:nvSpPr>
          <p:cNvPr id="28" name="MH_SubTitle_3"/>
          <p:cNvSpPr/>
          <p:nvPr>
            <p:custDataLst>
              <p:tags r:id="rId9"/>
            </p:custDataLst>
          </p:nvPr>
        </p:nvSpPr>
        <p:spPr>
          <a:xfrm rot="1200000">
            <a:off x="584967" y="4718705"/>
            <a:ext cx="5853112" cy="858837"/>
          </a:xfrm>
          <a:custGeom>
            <a:avLst/>
            <a:gdLst>
              <a:gd name="connsiteX0" fmla="*/ 7802608 w 7894048"/>
              <a:gd name="connsiteY0" fmla="*/ 1145138 h 1236578"/>
              <a:gd name="connsiteX1" fmla="*/ 0 w 7894048"/>
              <a:gd name="connsiteY1" fmla="*/ 1145138 h 1236578"/>
              <a:gd name="connsiteX2" fmla="*/ 0 w 7894048"/>
              <a:gd name="connsiteY2" fmla="*/ 0 h 1236578"/>
              <a:gd name="connsiteX3" fmla="*/ 7385812 w 7894048"/>
              <a:gd name="connsiteY3" fmla="*/ 0 h 1236578"/>
              <a:gd name="connsiteX4" fmla="*/ 7894048 w 7894048"/>
              <a:gd name="connsiteY4" fmla="*/ 1236578 h 1236578"/>
              <a:gd name="connsiteX0" fmla="*/ 7802608 w 7802608"/>
              <a:gd name="connsiteY0" fmla="*/ 1145138 h 1145138"/>
              <a:gd name="connsiteX1" fmla="*/ 0 w 7802608"/>
              <a:gd name="connsiteY1" fmla="*/ 1145138 h 1145138"/>
              <a:gd name="connsiteX2" fmla="*/ 0 w 7802608"/>
              <a:gd name="connsiteY2" fmla="*/ 0 h 1145138"/>
              <a:gd name="connsiteX3" fmla="*/ 7385812 w 7802608"/>
              <a:gd name="connsiteY3" fmla="*/ 0 h 1145138"/>
            </a:gdLst>
            <a:ahLst/>
            <a:cxnLst>
              <a:cxn ang="0">
                <a:pos x="connsiteX0" y="connsiteY0"/>
              </a:cxn>
              <a:cxn ang="0">
                <a:pos x="connsiteX1" y="connsiteY1"/>
              </a:cxn>
              <a:cxn ang="0">
                <a:pos x="connsiteX2" y="connsiteY2"/>
              </a:cxn>
              <a:cxn ang="0">
                <a:pos x="connsiteX3" y="connsiteY3"/>
              </a:cxn>
            </a:cxnLst>
            <a:rect l="l" t="t" r="r" b="b"/>
            <a:pathLst>
              <a:path w="7802608" h="1145138">
                <a:moveTo>
                  <a:pt x="7802608" y="1145138"/>
                </a:moveTo>
                <a:lnTo>
                  <a:pt x="0" y="1145138"/>
                </a:lnTo>
                <a:lnTo>
                  <a:pt x="0" y="0"/>
                </a:lnTo>
                <a:lnTo>
                  <a:pt x="7385812" y="0"/>
                </a:lnTo>
              </a:path>
            </a:pathLst>
          </a:custGeom>
          <a:solidFill>
            <a:schemeClr val="accent1">
              <a:lumMod val="40000"/>
              <a:lumOff val="60000"/>
            </a:schemeClr>
          </a:solidFill>
          <a:ln w="25400" cap="flat" cmpd="sng" algn="ctr">
            <a:noFill/>
            <a:prstDash val="solid"/>
          </a:ln>
          <a:effectLst/>
        </p:spPr>
        <p:txBody>
          <a:bodyPr lIns="1512000" rIns="360000" anchor="ctr">
            <a:normAutofit fontScale="70000" lnSpcReduction="20000"/>
          </a:bodyPr>
          <a:lstStyle/>
          <a:p>
            <a:pPr algn="just">
              <a:lnSpc>
                <a:spcPct val="130000"/>
              </a:lnSpc>
              <a:defRPr/>
            </a:pPr>
            <a:r>
              <a:rPr lang="en-US" altLang="zh-CN" sz="2400" kern="0" smtClean="0">
                <a:solidFill>
                  <a:srgbClr val="4F4F4F"/>
                </a:solidFill>
                <a:cs typeface="+mn-ea"/>
                <a:sym typeface="+mn-lt"/>
              </a:rPr>
              <a:t>9</a:t>
            </a:r>
            <a:r>
              <a:rPr lang="zh-CN" altLang="en-US" sz="2400" kern="0" smtClean="0">
                <a:solidFill>
                  <a:srgbClr val="4F4F4F"/>
                </a:solidFill>
                <a:cs typeface="+mn-ea"/>
                <a:sym typeface="+mn-lt"/>
              </a:rPr>
              <a:t>、厂房内的电线不能乱拉乱接，禁止使用多接口和残旧的电线，以防触电 </a:t>
            </a:r>
            <a:r>
              <a:rPr lang="en-US" altLang="zh-CN" sz="2400" kern="0" smtClean="0">
                <a:solidFill>
                  <a:srgbClr val="4F4F4F"/>
                </a:solidFill>
                <a:cs typeface="+mn-ea"/>
                <a:sym typeface="+mn-lt"/>
              </a:rPr>
              <a:t>;</a:t>
            </a:r>
            <a:endParaRPr lang="zh-CN" altLang="en-US" sz="2400" kern="0">
              <a:solidFill>
                <a:srgbClr val="4F4F4F"/>
              </a:solidFill>
              <a:cs typeface="+mn-ea"/>
              <a:sym typeface="+mn-lt"/>
            </a:endParaRPr>
          </a:p>
        </p:txBody>
      </p:sp>
      <p:sp>
        <p:nvSpPr>
          <p:cNvPr id="29" name="MH_Other_6"/>
          <p:cNvSpPr/>
          <p:nvPr>
            <p:custDataLst>
              <p:tags r:id="rId10"/>
            </p:custDataLst>
          </p:nvPr>
        </p:nvSpPr>
        <p:spPr>
          <a:xfrm rot="1200000">
            <a:off x="919930" y="3939242"/>
            <a:ext cx="1031875" cy="912813"/>
          </a:xfrm>
          <a:prstGeom prst="rect">
            <a:avLst/>
          </a:prstGeom>
          <a:gradFill flip="none" rotWithShape="1">
            <a:gsLst>
              <a:gs pos="100000">
                <a:schemeClr val="accent1">
                  <a:lumMod val="75000"/>
                </a:schemeClr>
              </a:gs>
              <a:gs pos="0">
                <a:schemeClr val="accent1">
                  <a:lumMod val="75000"/>
                </a:schemeClr>
              </a:gs>
              <a:gs pos="92000">
                <a:schemeClr val="accent1">
                  <a:lumMod val="60000"/>
                  <a:lumOff val="40000"/>
                </a:schemeClr>
              </a:gs>
              <a:gs pos="7000">
                <a:schemeClr val="accent1">
                  <a:lumMod val="60000"/>
                  <a:lumOff val="40000"/>
                </a:schemeClr>
              </a:gs>
            </a:gsLst>
            <a:lin ang="5400000" scaled="1"/>
            <a:tileRect/>
          </a:gradFill>
          <a:ln w="25400" cap="flat" cmpd="sng" algn="ctr">
            <a:noFill/>
            <a:prstDash val="solid"/>
          </a:ln>
          <a:effectLst/>
        </p:spPr>
        <p:txBody>
          <a:bodyPr anchor="ctr"/>
          <a:lstStyle/>
          <a:p>
            <a:pPr algn="ctr">
              <a:defRPr/>
            </a:pPr>
            <a:r>
              <a:rPr lang="en-US" altLang="zh-CN" sz="3200" kern="0" dirty="0">
                <a:solidFill>
                  <a:srgbClr val="FFFFFF"/>
                </a:solidFill>
                <a:cs typeface="+mn-ea"/>
                <a:sym typeface="+mn-lt"/>
              </a:rPr>
              <a:t>3</a:t>
            </a:r>
            <a:endParaRPr lang="zh-CN" altLang="en-US" sz="3200" kern="0" dirty="0">
              <a:solidFill>
                <a:srgbClr val="FFFFFF"/>
              </a:solidFill>
              <a:cs typeface="+mn-ea"/>
              <a:sym typeface="+mn-lt"/>
            </a:endParaRPr>
          </a:p>
        </p:txBody>
      </p:sp>
      <p:sp>
        <p:nvSpPr>
          <p:cNvPr id="3083" name="MH_PageTitle"/>
          <p:cNvSpPr>
            <a:spLocks noGrp="1"/>
          </p:cNvSpPr>
          <p:nvPr>
            <p:ph type="title"/>
            <p:custDataLst>
              <p:tags r:id="rId11"/>
            </p:custDataLst>
          </p:nvPr>
        </p:nvSpPr>
        <p:spPr/>
        <p:txBody>
          <a:bodyPr/>
          <a:lstStyle/>
          <a:p>
            <a:pPr eaLnBrk="1" hangingPunct="1"/>
            <a:r>
              <a:rPr lang="zh-CN" altLang="en-US" smtClean="0">
                <a:latin typeface="+mn-lt"/>
                <a:ea typeface="+mn-ea"/>
                <a:cs typeface="+mn-ea"/>
                <a:sym typeface="+mn-lt"/>
              </a:rPr>
              <a:t>安全用电常识补充</a:t>
            </a:r>
          </a:p>
        </p:txBody>
      </p:sp>
      <p:pic>
        <p:nvPicPr>
          <p:cNvPr id="2" name="图片 1"/>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6667672" y="1204894"/>
            <a:ext cx="3810532" cy="5077534"/>
          </a:xfrm>
          <a:prstGeom prst="rect">
            <a:avLst/>
          </a:prstGeom>
        </p:spPr>
      </p:pic>
    </p:spTree>
    <p:custDataLst>
      <p:tags r:id="rId1"/>
    </p:custDataLst>
    <p:extLst>
      <p:ext uri="{BB962C8B-B14F-4D97-AF65-F5344CB8AC3E}">
        <p14:creationId xmlns:p14="http://schemas.microsoft.com/office/powerpoint/2010/main" val="1399899507"/>
      </p:ext>
    </p:extLst>
  </p:cSld>
  <p:clrMapOvr>
    <a:masterClrMapping/>
  </p:clrMapOvr>
  <mc:AlternateContent xmlns:mc="http://schemas.openxmlformats.org/markup-compatibility/2006" xmlns:p14="http://schemas.microsoft.com/office/powerpoint/2010/main">
    <mc:Choice Requires="p14">
      <p:transition spd="slow" p14:dur="1500" advTm="5000">
        <p:random/>
      </p:transition>
    </mc:Choice>
    <mc:Fallback xmlns="">
      <p:transition spd="slow"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6"/>
                                        </p:tgtEl>
                                        <p:attrNameLst>
                                          <p:attrName>style.visibility</p:attrName>
                                        </p:attrNameLst>
                                      </p:cBhvr>
                                      <p:to>
                                        <p:strVal val="visible"/>
                                      </p:to>
                                    </p:set>
                                    <p:animEffect transition="in" filter="fade">
                                      <p:cBhvr>
                                        <p:cTn id="14" dur="1000"/>
                                        <p:tgtEl>
                                          <p:spTgt spid="66"/>
                                        </p:tgtEl>
                                      </p:cBhvr>
                                    </p:animEffect>
                                    <p:anim calcmode="lin" valueType="num">
                                      <p:cBhvr>
                                        <p:cTn id="15" dur="1000" fill="hold"/>
                                        <p:tgtEl>
                                          <p:spTgt spid="66"/>
                                        </p:tgtEl>
                                        <p:attrNameLst>
                                          <p:attrName>ppt_x</p:attrName>
                                        </p:attrNameLst>
                                      </p:cBhvr>
                                      <p:tavLst>
                                        <p:tav tm="0">
                                          <p:val>
                                            <p:strVal val="#ppt_x"/>
                                          </p:val>
                                        </p:tav>
                                        <p:tav tm="100000">
                                          <p:val>
                                            <p:strVal val="#ppt_x"/>
                                          </p:val>
                                        </p:tav>
                                      </p:tavLst>
                                    </p:anim>
                                    <p:anim calcmode="lin" valueType="num">
                                      <p:cBhvr>
                                        <p:cTn id="16" dur="1000" fill="hold"/>
                                        <p:tgtEl>
                                          <p:spTgt spid="66"/>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69"/>
                                        </p:tgtEl>
                                        <p:attrNameLst>
                                          <p:attrName>style.visibility</p:attrName>
                                        </p:attrNameLst>
                                      </p:cBhvr>
                                      <p:to>
                                        <p:strVal val="visible"/>
                                      </p:to>
                                    </p:set>
                                    <p:animEffect transition="in" filter="fade">
                                      <p:cBhvr>
                                        <p:cTn id="19" dur="1000"/>
                                        <p:tgtEl>
                                          <p:spTgt spid="69"/>
                                        </p:tgtEl>
                                      </p:cBhvr>
                                    </p:animEffect>
                                    <p:anim calcmode="lin" valueType="num">
                                      <p:cBhvr>
                                        <p:cTn id="20" dur="1000" fill="hold"/>
                                        <p:tgtEl>
                                          <p:spTgt spid="69"/>
                                        </p:tgtEl>
                                        <p:attrNameLst>
                                          <p:attrName>ppt_x</p:attrName>
                                        </p:attrNameLst>
                                      </p:cBhvr>
                                      <p:tavLst>
                                        <p:tav tm="0">
                                          <p:val>
                                            <p:strVal val="#ppt_x"/>
                                          </p:val>
                                        </p:tav>
                                        <p:tav tm="100000">
                                          <p:val>
                                            <p:strVal val="#ppt_x"/>
                                          </p:val>
                                        </p:tav>
                                      </p:tavLst>
                                    </p:anim>
                                    <p:anim calcmode="lin" valueType="num">
                                      <p:cBhvr>
                                        <p:cTn id="21" dur="1000" fill="hold"/>
                                        <p:tgtEl>
                                          <p:spTgt spid="69"/>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73"/>
                                        </p:tgtEl>
                                        <p:attrNameLst>
                                          <p:attrName>style.visibility</p:attrName>
                                        </p:attrNameLst>
                                      </p:cBhvr>
                                      <p:to>
                                        <p:strVal val="visible"/>
                                      </p:to>
                                    </p:set>
                                    <p:animEffect transition="in" filter="fade">
                                      <p:cBhvr>
                                        <p:cTn id="24" dur="1000"/>
                                        <p:tgtEl>
                                          <p:spTgt spid="73"/>
                                        </p:tgtEl>
                                      </p:cBhvr>
                                    </p:animEffect>
                                    <p:anim calcmode="lin" valueType="num">
                                      <p:cBhvr>
                                        <p:cTn id="25" dur="1000" fill="hold"/>
                                        <p:tgtEl>
                                          <p:spTgt spid="73"/>
                                        </p:tgtEl>
                                        <p:attrNameLst>
                                          <p:attrName>ppt_x</p:attrName>
                                        </p:attrNameLst>
                                      </p:cBhvr>
                                      <p:tavLst>
                                        <p:tav tm="0">
                                          <p:val>
                                            <p:strVal val="#ppt_x"/>
                                          </p:val>
                                        </p:tav>
                                        <p:tav tm="100000">
                                          <p:val>
                                            <p:strVal val="#ppt_x"/>
                                          </p:val>
                                        </p:tav>
                                      </p:tavLst>
                                    </p:anim>
                                    <p:anim calcmode="lin" valueType="num">
                                      <p:cBhvr>
                                        <p:cTn id="26" dur="1000" fill="hold"/>
                                        <p:tgtEl>
                                          <p:spTgt spid="73"/>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fade">
                                      <p:cBhvr>
                                        <p:cTn id="29" dur="1000"/>
                                        <p:tgtEl>
                                          <p:spTgt spid="22"/>
                                        </p:tgtEl>
                                      </p:cBhvr>
                                    </p:animEffect>
                                    <p:anim calcmode="lin" valueType="num">
                                      <p:cBhvr>
                                        <p:cTn id="30" dur="1000" fill="hold"/>
                                        <p:tgtEl>
                                          <p:spTgt spid="22"/>
                                        </p:tgtEl>
                                        <p:attrNameLst>
                                          <p:attrName>ppt_x</p:attrName>
                                        </p:attrNameLst>
                                      </p:cBhvr>
                                      <p:tavLst>
                                        <p:tav tm="0">
                                          <p:val>
                                            <p:strVal val="#ppt_x"/>
                                          </p:val>
                                        </p:tav>
                                        <p:tav tm="100000">
                                          <p:val>
                                            <p:strVal val="#ppt_x"/>
                                          </p:val>
                                        </p:tav>
                                      </p:tavLst>
                                    </p:anim>
                                    <p:anim calcmode="lin" valueType="num">
                                      <p:cBhvr>
                                        <p:cTn id="31" dur="1000" fill="hold"/>
                                        <p:tgtEl>
                                          <p:spTgt spid="22"/>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23"/>
                                        </p:tgtEl>
                                        <p:attrNameLst>
                                          <p:attrName>style.visibility</p:attrName>
                                        </p:attrNameLst>
                                      </p:cBhvr>
                                      <p:to>
                                        <p:strVal val="visible"/>
                                      </p:to>
                                    </p:set>
                                    <p:animEffect transition="in" filter="fade">
                                      <p:cBhvr>
                                        <p:cTn id="34" dur="1000"/>
                                        <p:tgtEl>
                                          <p:spTgt spid="23"/>
                                        </p:tgtEl>
                                      </p:cBhvr>
                                    </p:animEffect>
                                    <p:anim calcmode="lin" valueType="num">
                                      <p:cBhvr>
                                        <p:cTn id="35" dur="1000" fill="hold"/>
                                        <p:tgtEl>
                                          <p:spTgt spid="23"/>
                                        </p:tgtEl>
                                        <p:attrNameLst>
                                          <p:attrName>ppt_x</p:attrName>
                                        </p:attrNameLst>
                                      </p:cBhvr>
                                      <p:tavLst>
                                        <p:tav tm="0">
                                          <p:val>
                                            <p:strVal val="#ppt_x"/>
                                          </p:val>
                                        </p:tav>
                                        <p:tav tm="100000">
                                          <p:val>
                                            <p:strVal val="#ppt_x"/>
                                          </p:val>
                                        </p:tav>
                                      </p:tavLst>
                                    </p:anim>
                                    <p:anim calcmode="lin" valueType="num">
                                      <p:cBhvr>
                                        <p:cTn id="36" dur="1000" fill="hold"/>
                                        <p:tgtEl>
                                          <p:spTgt spid="23"/>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24"/>
                                        </p:tgtEl>
                                        <p:attrNameLst>
                                          <p:attrName>style.visibility</p:attrName>
                                        </p:attrNameLst>
                                      </p:cBhvr>
                                      <p:to>
                                        <p:strVal val="visible"/>
                                      </p:to>
                                    </p:set>
                                    <p:animEffect transition="in" filter="fade">
                                      <p:cBhvr>
                                        <p:cTn id="39" dur="1000"/>
                                        <p:tgtEl>
                                          <p:spTgt spid="24"/>
                                        </p:tgtEl>
                                      </p:cBhvr>
                                    </p:animEffect>
                                    <p:anim calcmode="lin" valueType="num">
                                      <p:cBhvr>
                                        <p:cTn id="40" dur="1000" fill="hold"/>
                                        <p:tgtEl>
                                          <p:spTgt spid="24"/>
                                        </p:tgtEl>
                                        <p:attrNameLst>
                                          <p:attrName>ppt_x</p:attrName>
                                        </p:attrNameLst>
                                      </p:cBhvr>
                                      <p:tavLst>
                                        <p:tav tm="0">
                                          <p:val>
                                            <p:strVal val="#ppt_x"/>
                                          </p:val>
                                        </p:tav>
                                        <p:tav tm="100000">
                                          <p:val>
                                            <p:strVal val="#ppt_x"/>
                                          </p:val>
                                        </p:tav>
                                      </p:tavLst>
                                    </p:anim>
                                    <p:anim calcmode="lin" valueType="num">
                                      <p:cBhvr>
                                        <p:cTn id="41" dur="1000" fill="hold"/>
                                        <p:tgtEl>
                                          <p:spTgt spid="24"/>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27"/>
                                        </p:tgtEl>
                                        <p:attrNameLst>
                                          <p:attrName>style.visibility</p:attrName>
                                        </p:attrNameLst>
                                      </p:cBhvr>
                                      <p:to>
                                        <p:strVal val="visible"/>
                                      </p:to>
                                    </p:set>
                                    <p:animEffect transition="in" filter="fade">
                                      <p:cBhvr>
                                        <p:cTn id="44" dur="1000"/>
                                        <p:tgtEl>
                                          <p:spTgt spid="27"/>
                                        </p:tgtEl>
                                      </p:cBhvr>
                                    </p:animEffect>
                                    <p:anim calcmode="lin" valueType="num">
                                      <p:cBhvr>
                                        <p:cTn id="45" dur="1000" fill="hold"/>
                                        <p:tgtEl>
                                          <p:spTgt spid="27"/>
                                        </p:tgtEl>
                                        <p:attrNameLst>
                                          <p:attrName>ppt_x</p:attrName>
                                        </p:attrNameLst>
                                      </p:cBhvr>
                                      <p:tavLst>
                                        <p:tav tm="0">
                                          <p:val>
                                            <p:strVal val="#ppt_x"/>
                                          </p:val>
                                        </p:tav>
                                        <p:tav tm="100000">
                                          <p:val>
                                            <p:strVal val="#ppt_x"/>
                                          </p:val>
                                        </p:tav>
                                      </p:tavLst>
                                    </p:anim>
                                    <p:anim calcmode="lin" valueType="num">
                                      <p:cBhvr>
                                        <p:cTn id="46" dur="1000" fill="hold"/>
                                        <p:tgtEl>
                                          <p:spTgt spid="27"/>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28"/>
                                        </p:tgtEl>
                                        <p:attrNameLst>
                                          <p:attrName>style.visibility</p:attrName>
                                        </p:attrNameLst>
                                      </p:cBhvr>
                                      <p:to>
                                        <p:strVal val="visible"/>
                                      </p:to>
                                    </p:set>
                                    <p:animEffect transition="in" filter="fade">
                                      <p:cBhvr>
                                        <p:cTn id="49" dur="1000"/>
                                        <p:tgtEl>
                                          <p:spTgt spid="28"/>
                                        </p:tgtEl>
                                      </p:cBhvr>
                                    </p:animEffect>
                                    <p:anim calcmode="lin" valueType="num">
                                      <p:cBhvr>
                                        <p:cTn id="50" dur="1000" fill="hold"/>
                                        <p:tgtEl>
                                          <p:spTgt spid="28"/>
                                        </p:tgtEl>
                                        <p:attrNameLst>
                                          <p:attrName>ppt_x</p:attrName>
                                        </p:attrNameLst>
                                      </p:cBhvr>
                                      <p:tavLst>
                                        <p:tav tm="0">
                                          <p:val>
                                            <p:strVal val="#ppt_x"/>
                                          </p:val>
                                        </p:tav>
                                        <p:tav tm="100000">
                                          <p:val>
                                            <p:strVal val="#ppt_x"/>
                                          </p:val>
                                        </p:tav>
                                      </p:tavLst>
                                    </p:anim>
                                    <p:anim calcmode="lin" valueType="num">
                                      <p:cBhvr>
                                        <p:cTn id="51" dur="1000" fill="hold"/>
                                        <p:tgtEl>
                                          <p:spTgt spid="28"/>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0"/>
                                  </p:stCondLst>
                                  <p:childTnLst>
                                    <p:set>
                                      <p:cBhvr>
                                        <p:cTn id="53" dur="1" fill="hold">
                                          <p:stCondLst>
                                            <p:cond delay="0"/>
                                          </p:stCondLst>
                                        </p:cTn>
                                        <p:tgtEl>
                                          <p:spTgt spid="29"/>
                                        </p:tgtEl>
                                        <p:attrNameLst>
                                          <p:attrName>style.visibility</p:attrName>
                                        </p:attrNameLst>
                                      </p:cBhvr>
                                      <p:to>
                                        <p:strVal val="visible"/>
                                      </p:to>
                                    </p:set>
                                    <p:animEffect transition="in" filter="fade">
                                      <p:cBhvr>
                                        <p:cTn id="54" dur="1000"/>
                                        <p:tgtEl>
                                          <p:spTgt spid="29"/>
                                        </p:tgtEl>
                                      </p:cBhvr>
                                    </p:animEffect>
                                    <p:anim calcmode="lin" valueType="num">
                                      <p:cBhvr>
                                        <p:cTn id="55" dur="1000" fill="hold"/>
                                        <p:tgtEl>
                                          <p:spTgt spid="29"/>
                                        </p:tgtEl>
                                        <p:attrNameLst>
                                          <p:attrName>ppt_x</p:attrName>
                                        </p:attrNameLst>
                                      </p:cBhvr>
                                      <p:tavLst>
                                        <p:tav tm="0">
                                          <p:val>
                                            <p:strVal val="#ppt_x"/>
                                          </p:val>
                                        </p:tav>
                                        <p:tav tm="100000">
                                          <p:val>
                                            <p:strVal val="#ppt_x"/>
                                          </p:val>
                                        </p:tav>
                                      </p:tavLst>
                                    </p:anim>
                                    <p:anim calcmode="lin" valueType="num">
                                      <p:cBhvr>
                                        <p:cTn id="56"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animBg="1"/>
      <p:bldP spid="69" grpId="0" animBg="1"/>
      <p:bldP spid="73" grpId="0" animBg="1"/>
      <p:bldP spid="22" grpId="0" animBg="1"/>
      <p:bldP spid="23" grpId="0" animBg="1"/>
      <p:bldP spid="24" grpId="0" animBg="1"/>
      <p:bldP spid="27" grpId="0" animBg="1"/>
      <p:bldP spid="28" grpId="0" animBg="1"/>
      <p:bldP spid="29"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val 7"/>
          <p:cNvSpPr>
            <a:spLocks noChangeArrowheads="1"/>
          </p:cNvSpPr>
          <p:nvPr/>
        </p:nvSpPr>
        <p:spPr bwMode="auto">
          <a:xfrm>
            <a:off x="3747605" y="237068"/>
            <a:ext cx="2523067" cy="2527300"/>
          </a:xfrm>
          <a:prstGeom prst="ellipse">
            <a:avLst/>
          </a:prstGeom>
          <a:solidFill>
            <a:schemeClr val="accent5">
              <a:lumMod val="40000"/>
              <a:lumOff val="60000"/>
            </a:schemeClr>
          </a:soli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8" name="Oval 8"/>
          <p:cNvSpPr>
            <a:spLocks noChangeArrowheads="1"/>
          </p:cNvSpPr>
          <p:nvPr/>
        </p:nvSpPr>
        <p:spPr bwMode="auto">
          <a:xfrm>
            <a:off x="5982806" y="1377950"/>
            <a:ext cx="245533" cy="245533"/>
          </a:xfrm>
          <a:prstGeom prst="ellipse">
            <a:avLst/>
          </a:prstGeom>
          <a:solidFill>
            <a:srgbClr val="6EAB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9" name="Oval 9"/>
          <p:cNvSpPr>
            <a:spLocks noChangeArrowheads="1"/>
          </p:cNvSpPr>
          <p:nvPr/>
        </p:nvSpPr>
        <p:spPr bwMode="auto">
          <a:xfrm>
            <a:off x="3074504" y="2222501"/>
            <a:ext cx="1701800" cy="1708151"/>
          </a:xfrm>
          <a:prstGeom prst="ellipse">
            <a:avLst/>
          </a:prstGeom>
          <a:solidFill>
            <a:srgbClr val="B9DBDD">
              <a:alpha val="80000"/>
            </a:srgbClr>
          </a:soli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0" name="Oval 10"/>
          <p:cNvSpPr>
            <a:spLocks noChangeArrowheads="1"/>
          </p:cNvSpPr>
          <p:nvPr/>
        </p:nvSpPr>
        <p:spPr bwMode="auto">
          <a:xfrm>
            <a:off x="4962572" y="2269067"/>
            <a:ext cx="1041400" cy="1041400"/>
          </a:xfrm>
          <a:prstGeom prst="ellipse">
            <a:avLst/>
          </a:prstGeom>
          <a:solidFill>
            <a:srgbClr val="ED9B38">
              <a:alpha val="80000"/>
            </a:srgbClr>
          </a:soli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1" name="Oval 11"/>
          <p:cNvSpPr>
            <a:spLocks noChangeArrowheads="1"/>
          </p:cNvSpPr>
          <p:nvPr/>
        </p:nvSpPr>
        <p:spPr bwMode="auto">
          <a:xfrm>
            <a:off x="6300305" y="1526119"/>
            <a:ext cx="508000" cy="503767"/>
          </a:xfrm>
          <a:prstGeom prst="ellipse">
            <a:avLst/>
          </a:prstGeom>
          <a:solidFill>
            <a:srgbClr val="229EC7"/>
          </a:solidFill>
          <a:ln>
            <a:noFill/>
          </a:ln>
          <a:extLst/>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2" name="Oval 12"/>
          <p:cNvSpPr>
            <a:spLocks noChangeArrowheads="1"/>
          </p:cNvSpPr>
          <p:nvPr/>
        </p:nvSpPr>
        <p:spPr bwMode="auto">
          <a:xfrm>
            <a:off x="6990340" y="0"/>
            <a:ext cx="2671233" cy="2675467"/>
          </a:xfrm>
          <a:prstGeom prst="ellipse">
            <a:avLst/>
          </a:prstGeom>
          <a:solidFill>
            <a:srgbClr val="229EC7">
              <a:alpha val="80000"/>
            </a:srgbClr>
          </a:soli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3" name="Oval 13"/>
          <p:cNvSpPr>
            <a:spLocks noChangeArrowheads="1"/>
          </p:cNvSpPr>
          <p:nvPr/>
        </p:nvSpPr>
        <p:spPr bwMode="auto">
          <a:xfrm>
            <a:off x="5927772" y="2171701"/>
            <a:ext cx="2387600" cy="2393951"/>
          </a:xfrm>
          <a:prstGeom prst="ellipse">
            <a:avLst/>
          </a:prstGeom>
          <a:solidFill>
            <a:srgbClr val="92A181">
              <a:alpha val="80000"/>
            </a:srgbClr>
          </a:soli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4" name="Oval 14"/>
          <p:cNvSpPr>
            <a:spLocks noChangeArrowheads="1"/>
          </p:cNvSpPr>
          <p:nvPr/>
        </p:nvSpPr>
        <p:spPr bwMode="auto">
          <a:xfrm>
            <a:off x="7875106" y="3714752"/>
            <a:ext cx="952500" cy="952500"/>
          </a:xfrm>
          <a:prstGeom prst="ellipse">
            <a:avLst/>
          </a:prstGeom>
          <a:solidFill>
            <a:srgbClr val="99CED2">
              <a:alpha val="80000"/>
            </a:srgbClr>
          </a:soli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5" name="Oval 15"/>
          <p:cNvSpPr>
            <a:spLocks noChangeArrowheads="1"/>
          </p:cNvSpPr>
          <p:nvPr/>
        </p:nvSpPr>
        <p:spPr bwMode="auto">
          <a:xfrm>
            <a:off x="8395806" y="2751668"/>
            <a:ext cx="486833" cy="486833"/>
          </a:xfrm>
          <a:prstGeom prst="ellipse">
            <a:avLst/>
          </a:prstGeom>
          <a:solidFill>
            <a:srgbClr val="CB99CC">
              <a:alpha val="80000"/>
            </a:srgbClr>
          </a:soli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6" name="Oval 16"/>
          <p:cNvSpPr>
            <a:spLocks noChangeArrowheads="1"/>
          </p:cNvSpPr>
          <p:nvPr/>
        </p:nvSpPr>
        <p:spPr bwMode="auto">
          <a:xfrm>
            <a:off x="6812539" y="4502151"/>
            <a:ext cx="846667" cy="848784"/>
          </a:xfrm>
          <a:prstGeom prst="ellipse">
            <a:avLst/>
          </a:prstGeom>
          <a:solidFill>
            <a:srgbClr val="E78A47">
              <a:alpha val="80000"/>
            </a:srgbClr>
          </a:soli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7" name="Oval 17"/>
          <p:cNvSpPr>
            <a:spLocks noChangeArrowheads="1"/>
          </p:cNvSpPr>
          <p:nvPr/>
        </p:nvSpPr>
        <p:spPr bwMode="auto">
          <a:xfrm>
            <a:off x="5775372" y="5067301"/>
            <a:ext cx="1354667" cy="1356784"/>
          </a:xfrm>
          <a:prstGeom prst="ellipse">
            <a:avLst/>
          </a:prstGeom>
          <a:solidFill>
            <a:schemeClr val="accent5">
              <a:lumMod val="40000"/>
              <a:lumOff val="60000"/>
            </a:schemeClr>
          </a:solidFill>
          <a:ln>
            <a:noFill/>
          </a:ln>
          <a:extLst/>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8" name="Oval 18"/>
          <p:cNvSpPr>
            <a:spLocks noChangeArrowheads="1"/>
          </p:cNvSpPr>
          <p:nvPr/>
        </p:nvSpPr>
        <p:spPr bwMode="auto">
          <a:xfrm>
            <a:off x="7489872" y="4523318"/>
            <a:ext cx="287867" cy="287867"/>
          </a:xfrm>
          <a:prstGeom prst="ellipse">
            <a:avLst/>
          </a:prstGeom>
          <a:solidFill>
            <a:srgbClr val="BDED63">
              <a:alpha val="80000"/>
            </a:srgbClr>
          </a:soli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9" name="Oval 19"/>
          <p:cNvSpPr>
            <a:spLocks noChangeArrowheads="1"/>
          </p:cNvSpPr>
          <p:nvPr/>
        </p:nvSpPr>
        <p:spPr bwMode="auto">
          <a:xfrm>
            <a:off x="6482339" y="4303185"/>
            <a:ext cx="287867" cy="287867"/>
          </a:xfrm>
          <a:prstGeom prst="ellipse">
            <a:avLst/>
          </a:prstGeom>
          <a:solidFill>
            <a:srgbClr val="BCED61">
              <a:alpha val="80000"/>
            </a:srgbClr>
          </a:soli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0" name="Oval 20"/>
          <p:cNvSpPr>
            <a:spLocks noChangeArrowheads="1"/>
          </p:cNvSpPr>
          <p:nvPr/>
        </p:nvSpPr>
        <p:spPr bwMode="auto">
          <a:xfrm>
            <a:off x="6105573" y="4531785"/>
            <a:ext cx="503767" cy="505884"/>
          </a:xfrm>
          <a:prstGeom prst="ellipse">
            <a:avLst/>
          </a:prstGeom>
          <a:solidFill>
            <a:srgbClr val="CB99CC">
              <a:alpha val="80000"/>
            </a:srgbClr>
          </a:soli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1" name="Oval 21"/>
          <p:cNvSpPr>
            <a:spLocks noChangeArrowheads="1"/>
          </p:cNvSpPr>
          <p:nvPr/>
        </p:nvSpPr>
        <p:spPr bwMode="auto">
          <a:xfrm>
            <a:off x="5034539" y="3774018"/>
            <a:ext cx="1346200" cy="1348317"/>
          </a:xfrm>
          <a:prstGeom prst="ellipse">
            <a:avLst/>
          </a:prstGeom>
          <a:solidFill>
            <a:srgbClr val="229EC7"/>
          </a:soli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2" name="Oval 22"/>
          <p:cNvSpPr>
            <a:spLocks noChangeArrowheads="1"/>
          </p:cNvSpPr>
          <p:nvPr/>
        </p:nvSpPr>
        <p:spPr bwMode="auto">
          <a:xfrm>
            <a:off x="4408006" y="3399368"/>
            <a:ext cx="740833" cy="742951"/>
          </a:xfrm>
          <a:prstGeom prst="ellipse">
            <a:avLst/>
          </a:prstGeom>
          <a:solidFill>
            <a:srgbClr val="229EC7"/>
          </a:soli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3" name="Oval 23"/>
          <p:cNvSpPr>
            <a:spLocks noChangeArrowheads="1"/>
          </p:cNvSpPr>
          <p:nvPr/>
        </p:nvSpPr>
        <p:spPr bwMode="auto">
          <a:xfrm>
            <a:off x="3963505" y="4040718"/>
            <a:ext cx="685800" cy="685800"/>
          </a:xfrm>
          <a:prstGeom prst="ellipse">
            <a:avLst/>
          </a:prstGeom>
          <a:solidFill>
            <a:schemeClr val="accent5">
              <a:lumMod val="40000"/>
              <a:lumOff val="60000"/>
            </a:schemeClr>
          </a:soli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4" name="Oval 24"/>
          <p:cNvSpPr>
            <a:spLocks noChangeArrowheads="1"/>
          </p:cNvSpPr>
          <p:nvPr/>
        </p:nvSpPr>
        <p:spPr bwMode="auto">
          <a:xfrm>
            <a:off x="3493605" y="4303185"/>
            <a:ext cx="186267" cy="186267"/>
          </a:xfrm>
          <a:prstGeom prst="ellipse">
            <a:avLst/>
          </a:prstGeom>
          <a:solidFill>
            <a:srgbClr val="E9B915">
              <a:alpha val="80000"/>
            </a:srgbClr>
          </a:soli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5" name="Oval 25"/>
          <p:cNvSpPr>
            <a:spLocks noChangeArrowheads="1"/>
          </p:cNvSpPr>
          <p:nvPr/>
        </p:nvSpPr>
        <p:spPr bwMode="auto">
          <a:xfrm>
            <a:off x="5322406" y="6070601"/>
            <a:ext cx="194733" cy="196851"/>
          </a:xfrm>
          <a:prstGeom prst="ellipse">
            <a:avLst/>
          </a:prstGeom>
          <a:solidFill>
            <a:srgbClr val="BCED60">
              <a:alpha val="80000"/>
            </a:srgbClr>
          </a:soli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6" name="Oval 26"/>
          <p:cNvSpPr>
            <a:spLocks noChangeArrowheads="1"/>
          </p:cNvSpPr>
          <p:nvPr/>
        </p:nvSpPr>
        <p:spPr bwMode="auto">
          <a:xfrm>
            <a:off x="5313939" y="6631519"/>
            <a:ext cx="194733" cy="198967"/>
          </a:xfrm>
          <a:prstGeom prst="ellipse">
            <a:avLst/>
          </a:prstGeom>
          <a:solidFill>
            <a:srgbClr val="B03896">
              <a:alpha val="80000"/>
            </a:srgbClr>
          </a:soli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7" name="Oval 27"/>
          <p:cNvSpPr>
            <a:spLocks noChangeArrowheads="1"/>
          </p:cNvSpPr>
          <p:nvPr/>
        </p:nvSpPr>
        <p:spPr bwMode="auto">
          <a:xfrm>
            <a:off x="5280072" y="6999818"/>
            <a:ext cx="321733" cy="321733"/>
          </a:xfrm>
          <a:prstGeom prst="ellipse">
            <a:avLst/>
          </a:prstGeom>
          <a:solidFill>
            <a:srgbClr val="F0CA6C">
              <a:alpha val="80000"/>
            </a:srgbClr>
          </a:soli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8" name="Oval 28"/>
          <p:cNvSpPr>
            <a:spLocks noChangeArrowheads="1"/>
          </p:cNvSpPr>
          <p:nvPr/>
        </p:nvSpPr>
        <p:spPr bwMode="auto">
          <a:xfrm>
            <a:off x="4975273" y="7545919"/>
            <a:ext cx="139700" cy="141817"/>
          </a:xfrm>
          <a:prstGeom prst="ellipse">
            <a:avLst/>
          </a:prstGeom>
          <a:solidFill>
            <a:srgbClr val="F0CA6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9" name="Oval 29"/>
          <p:cNvSpPr>
            <a:spLocks noChangeArrowheads="1"/>
          </p:cNvSpPr>
          <p:nvPr/>
        </p:nvSpPr>
        <p:spPr bwMode="auto">
          <a:xfrm>
            <a:off x="5237739" y="8034868"/>
            <a:ext cx="194733" cy="194733"/>
          </a:xfrm>
          <a:prstGeom prst="ellipse">
            <a:avLst/>
          </a:prstGeom>
          <a:solidFill>
            <a:srgbClr val="7BBFAA">
              <a:alpha val="80000"/>
            </a:srgbClr>
          </a:soli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30" name="Oval 30"/>
          <p:cNvSpPr>
            <a:spLocks noChangeArrowheads="1"/>
          </p:cNvSpPr>
          <p:nvPr/>
        </p:nvSpPr>
        <p:spPr bwMode="auto">
          <a:xfrm>
            <a:off x="5233506" y="7545918"/>
            <a:ext cx="351367" cy="349251"/>
          </a:xfrm>
          <a:prstGeom prst="ellipse">
            <a:avLst/>
          </a:prstGeom>
          <a:solidFill>
            <a:srgbClr val="EB4544">
              <a:alpha val="80000"/>
            </a:srgbClr>
          </a:soli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31" name="Oval 31"/>
          <p:cNvSpPr>
            <a:spLocks noChangeArrowheads="1"/>
          </p:cNvSpPr>
          <p:nvPr/>
        </p:nvSpPr>
        <p:spPr bwMode="auto">
          <a:xfrm>
            <a:off x="5136139" y="7797801"/>
            <a:ext cx="198967" cy="198967"/>
          </a:xfrm>
          <a:prstGeom prst="ellipse">
            <a:avLst/>
          </a:prstGeom>
          <a:solidFill>
            <a:srgbClr val="8DC65B">
              <a:alpha val="80000"/>
            </a:srgbClr>
          </a:soli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024" name="Oval 32"/>
          <p:cNvSpPr>
            <a:spLocks noChangeArrowheads="1"/>
          </p:cNvSpPr>
          <p:nvPr/>
        </p:nvSpPr>
        <p:spPr bwMode="auto">
          <a:xfrm>
            <a:off x="4996439" y="7101419"/>
            <a:ext cx="444500" cy="444500"/>
          </a:xfrm>
          <a:prstGeom prst="ellipse">
            <a:avLst/>
          </a:prstGeom>
          <a:solidFill>
            <a:srgbClr val="98D2E3">
              <a:alpha val="80000"/>
            </a:srgbClr>
          </a:soli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025" name="Oval 33"/>
          <p:cNvSpPr>
            <a:spLocks noChangeArrowheads="1"/>
          </p:cNvSpPr>
          <p:nvPr/>
        </p:nvSpPr>
        <p:spPr bwMode="auto">
          <a:xfrm>
            <a:off x="5089572" y="3524251"/>
            <a:ext cx="618067" cy="618067"/>
          </a:xfrm>
          <a:prstGeom prst="ellipse">
            <a:avLst/>
          </a:prstGeom>
          <a:solidFill>
            <a:srgbClr val="B9DBDD">
              <a:alpha val="80000"/>
            </a:srgbClr>
          </a:soli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027" name="Oval 34"/>
          <p:cNvSpPr>
            <a:spLocks noChangeArrowheads="1"/>
          </p:cNvSpPr>
          <p:nvPr/>
        </p:nvSpPr>
        <p:spPr bwMode="auto">
          <a:xfrm>
            <a:off x="5457872" y="6045201"/>
            <a:ext cx="829733" cy="831851"/>
          </a:xfrm>
          <a:prstGeom prst="ellipse">
            <a:avLst/>
          </a:prstGeom>
          <a:solidFill>
            <a:srgbClr val="98D2E3">
              <a:alpha val="80000"/>
            </a:srgbClr>
          </a:soli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028" name="Oval 35"/>
          <p:cNvSpPr>
            <a:spLocks noChangeArrowheads="1"/>
          </p:cNvSpPr>
          <p:nvPr/>
        </p:nvSpPr>
        <p:spPr bwMode="auto">
          <a:xfrm>
            <a:off x="4810173" y="5867401"/>
            <a:ext cx="563033" cy="560917"/>
          </a:xfrm>
          <a:prstGeom prst="ellipse">
            <a:avLst/>
          </a:prstGeom>
          <a:solidFill>
            <a:srgbClr val="E27902">
              <a:alpha val="80000"/>
            </a:srgbClr>
          </a:soli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029" name="Oval 36"/>
          <p:cNvSpPr>
            <a:spLocks noChangeArrowheads="1"/>
          </p:cNvSpPr>
          <p:nvPr/>
        </p:nvSpPr>
        <p:spPr bwMode="auto">
          <a:xfrm>
            <a:off x="4454573" y="6292851"/>
            <a:ext cx="766233" cy="762000"/>
          </a:xfrm>
          <a:prstGeom prst="ellipse">
            <a:avLst/>
          </a:prstGeom>
          <a:solidFill>
            <a:schemeClr val="accent5">
              <a:lumMod val="40000"/>
              <a:lumOff val="60000"/>
            </a:schemeClr>
          </a:soli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034" name="Rectangle 41"/>
          <p:cNvSpPr>
            <a:spLocks noChangeArrowheads="1"/>
          </p:cNvSpPr>
          <p:nvPr/>
        </p:nvSpPr>
        <p:spPr bwMode="auto">
          <a:xfrm>
            <a:off x="3506493" y="2543585"/>
            <a:ext cx="4994957" cy="14977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pPr lvl="0"/>
            <a:r>
              <a:rPr lang="zh-CN" altLang="en-US" sz="9733" b="1" dirty="0" smtClean="0">
                <a:solidFill>
                  <a:srgbClr val="229EC7"/>
                </a:solidFill>
                <a:latin typeface="+mn-lt"/>
                <a:ea typeface="+mn-ea"/>
                <a:cs typeface="+mn-ea"/>
                <a:sym typeface="+mn-lt"/>
              </a:rPr>
              <a:t>感谢观看</a:t>
            </a:r>
            <a:endParaRPr lang="zh-CN" altLang="zh-CN" sz="2400" dirty="0">
              <a:solidFill>
                <a:srgbClr val="229EC7"/>
              </a:solidFill>
              <a:latin typeface="+mn-lt"/>
              <a:ea typeface="+mn-ea"/>
              <a:cs typeface="+mn-ea"/>
              <a:sym typeface="+mn-lt"/>
            </a:endParaRPr>
          </a:p>
        </p:txBody>
      </p:sp>
      <p:pic>
        <p:nvPicPr>
          <p:cNvPr id="2" name="7940372.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763579" y="-1315720"/>
            <a:ext cx="812800" cy="812800"/>
          </a:xfrm>
          <a:prstGeom prst="rect">
            <a:avLst/>
          </a:prstGeom>
        </p:spPr>
      </p:pic>
    </p:spTree>
    <p:extLst>
      <p:ext uri="{BB962C8B-B14F-4D97-AF65-F5344CB8AC3E}">
        <p14:creationId xmlns:p14="http://schemas.microsoft.com/office/powerpoint/2010/main" val="1353870381"/>
      </p:ext>
    </p:extLst>
  </p:cSld>
  <p:clrMapOvr>
    <a:masterClrMapping/>
  </p:clrMapOvr>
  <mc:AlternateContent xmlns:mc="http://schemas.openxmlformats.org/markup-compatibility/2006" xmlns:p14="http://schemas.microsoft.com/office/powerpoint/2010/main">
    <mc:Choice Requires="p14">
      <p:transition spd="slow" p14:dur="1500" advTm="5000">
        <p:random/>
      </p:transition>
    </mc:Choice>
    <mc:Fallback xmlns="">
      <p:transition spd="slow"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
                                        </p:tgtEl>
                                      </p:cBhvr>
                                    </p:cmd>
                                  </p:childTnLst>
                                </p:cTn>
                              </p:par>
                              <p:par>
                                <p:cTn id="7" presetID="53" presetClass="entr" presetSubtype="16" fill="hold" grpId="0" nodeType="withEffect">
                                  <p:stCondLst>
                                    <p:cond delay="200"/>
                                  </p:stCondLst>
                                  <p:childTnLst>
                                    <p:set>
                                      <p:cBhvr>
                                        <p:cTn id="8" dur="1" fill="hold">
                                          <p:stCondLst>
                                            <p:cond delay="0"/>
                                          </p:stCondLst>
                                        </p:cTn>
                                        <p:tgtEl>
                                          <p:spTgt spid="7"/>
                                        </p:tgtEl>
                                        <p:attrNameLst>
                                          <p:attrName>style.visibility</p:attrName>
                                        </p:attrNameLst>
                                      </p:cBhvr>
                                      <p:to>
                                        <p:strVal val="visible"/>
                                      </p:to>
                                    </p:set>
                                    <p:anim calcmode="lin" valueType="num">
                                      <p:cBhvr>
                                        <p:cTn id="9" dur="300" fill="hold"/>
                                        <p:tgtEl>
                                          <p:spTgt spid="7"/>
                                        </p:tgtEl>
                                        <p:attrNameLst>
                                          <p:attrName>ppt_w</p:attrName>
                                        </p:attrNameLst>
                                      </p:cBhvr>
                                      <p:tavLst>
                                        <p:tav tm="0">
                                          <p:val>
                                            <p:fltVal val="0"/>
                                          </p:val>
                                        </p:tav>
                                        <p:tav tm="100000">
                                          <p:val>
                                            <p:strVal val="#ppt_w"/>
                                          </p:val>
                                        </p:tav>
                                      </p:tavLst>
                                    </p:anim>
                                    <p:anim calcmode="lin" valueType="num">
                                      <p:cBhvr>
                                        <p:cTn id="10" dur="300" fill="hold"/>
                                        <p:tgtEl>
                                          <p:spTgt spid="7"/>
                                        </p:tgtEl>
                                        <p:attrNameLst>
                                          <p:attrName>ppt_h</p:attrName>
                                        </p:attrNameLst>
                                      </p:cBhvr>
                                      <p:tavLst>
                                        <p:tav tm="0">
                                          <p:val>
                                            <p:fltVal val="0"/>
                                          </p:val>
                                        </p:tav>
                                        <p:tav tm="100000">
                                          <p:val>
                                            <p:strVal val="#ppt_h"/>
                                          </p:val>
                                        </p:tav>
                                      </p:tavLst>
                                    </p:anim>
                                    <p:animEffect transition="in" filter="fade">
                                      <p:cBhvr>
                                        <p:cTn id="11" dur="300"/>
                                        <p:tgtEl>
                                          <p:spTgt spid="7"/>
                                        </p:tgtEl>
                                      </p:cBhvr>
                                    </p:animEffect>
                                  </p:childTnLst>
                                </p:cTn>
                              </p:par>
                              <p:par>
                                <p:cTn id="12" presetID="22" presetClass="exit" presetSubtype="4" fill="hold" grpId="1" nodeType="withEffect">
                                  <p:stCondLst>
                                    <p:cond delay="500"/>
                                  </p:stCondLst>
                                  <p:childTnLst>
                                    <p:animEffect transition="out" filter="wipe(down)">
                                      <p:cBhvr>
                                        <p:cTn id="13" dur="500"/>
                                        <p:tgtEl>
                                          <p:spTgt spid="7"/>
                                        </p:tgtEl>
                                      </p:cBhvr>
                                    </p:animEffect>
                                    <p:set>
                                      <p:cBhvr>
                                        <p:cTn id="14" dur="1" fill="hold">
                                          <p:stCondLst>
                                            <p:cond delay="499"/>
                                          </p:stCondLst>
                                        </p:cTn>
                                        <p:tgtEl>
                                          <p:spTgt spid="7"/>
                                        </p:tgtEl>
                                        <p:attrNameLst>
                                          <p:attrName>style.visibility</p:attrName>
                                        </p:attrNameLst>
                                      </p:cBhvr>
                                      <p:to>
                                        <p:strVal val="hidden"/>
                                      </p:to>
                                    </p:set>
                                  </p:childTnLst>
                                </p:cTn>
                              </p:par>
                              <p:par>
                                <p:cTn id="15" presetID="53" presetClass="entr" presetSubtype="16"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p:cTn id="17" dur="300" fill="hold"/>
                                        <p:tgtEl>
                                          <p:spTgt spid="8"/>
                                        </p:tgtEl>
                                        <p:attrNameLst>
                                          <p:attrName>ppt_w</p:attrName>
                                        </p:attrNameLst>
                                      </p:cBhvr>
                                      <p:tavLst>
                                        <p:tav tm="0">
                                          <p:val>
                                            <p:fltVal val="0"/>
                                          </p:val>
                                        </p:tav>
                                        <p:tav tm="100000">
                                          <p:val>
                                            <p:strVal val="#ppt_w"/>
                                          </p:val>
                                        </p:tav>
                                      </p:tavLst>
                                    </p:anim>
                                    <p:anim calcmode="lin" valueType="num">
                                      <p:cBhvr>
                                        <p:cTn id="18" dur="300" fill="hold"/>
                                        <p:tgtEl>
                                          <p:spTgt spid="8"/>
                                        </p:tgtEl>
                                        <p:attrNameLst>
                                          <p:attrName>ppt_h</p:attrName>
                                        </p:attrNameLst>
                                      </p:cBhvr>
                                      <p:tavLst>
                                        <p:tav tm="0">
                                          <p:val>
                                            <p:fltVal val="0"/>
                                          </p:val>
                                        </p:tav>
                                        <p:tav tm="100000">
                                          <p:val>
                                            <p:strVal val="#ppt_h"/>
                                          </p:val>
                                        </p:tav>
                                      </p:tavLst>
                                    </p:anim>
                                    <p:animEffect transition="in" filter="fade">
                                      <p:cBhvr>
                                        <p:cTn id="19" dur="300"/>
                                        <p:tgtEl>
                                          <p:spTgt spid="8"/>
                                        </p:tgtEl>
                                      </p:cBhvr>
                                    </p:animEffect>
                                  </p:childTnLst>
                                </p:cTn>
                              </p:par>
                              <p:par>
                                <p:cTn id="20" presetID="22" presetClass="exit" presetSubtype="4" fill="hold" grpId="1" nodeType="withEffect">
                                  <p:stCondLst>
                                    <p:cond delay="300"/>
                                  </p:stCondLst>
                                  <p:childTnLst>
                                    <p:animEffect transition="out" filter="wipe(down)">
                                      <p:cBhvr>
                                        <p:cTn id="21" dur="500"/>
                                        <p:tgtEl>
                                          <p:spTgt spid="8"/>
                                        </p:tgtEl>
                                      </p:cBhvr>
                                    </p:animEffect>
                                    <p:set>
                                      <p:cBhvr>
                                        <p:cTn id="22" dur="1" fill="hold">
                                          <p:stCondLst>
                                            <p:cond delay="499"/>
                                          </p:stCondLst>
                                        </p:cTn>
                                        <p:tgtEl>
                                          <p:spTgt spid="8"/>
                                        </p:tgtEl>
                                        <p:attrNameLst>
                                          <p:attrName>style.visibility</p:attrName>
                                        </p:attrNameLst>
                                      </p:cBhvr>
                                      <p:to>
                                        <p:strVal val="hidden"/>
                                      </p:to>
                                    </p:set>
                                  </p:childTnLst>
                                </p:cTn>
                              </p:par>
                              <p:par>
                                <p:cTn id="23" presetID="53" presetClass="entr" presetSubtype="16"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p:cTn id="25" dur="300" fill="hold"/>
                                        <p:tgtEl>
                                          <p:spTgt spid="11"/>
                                        </p:tgtEl>
                                        <p:attrNameLst>
                                          <p:attrName>ppt_w</p:attrName>
                                        </p:attrNameLst>
                                      </p:cBhvr>
                                      <p:tavLst>
                                        <p:tav tm="0">
                                          <p:val>
                                            <p:fltVal val="0"/>
                                          </p:val>
                                        </p:tav>
                                        <p:tav tm="100000">
                                          <p:val>
                                            <p:strVal val="#ppt_w"/>
                                          </p:val>
                                        </p:tav>
                                      </p:tavLst>
                                    </p:anim>
                                    <p:anim calcmode="lin" valueType="num">
                                      <p:cBhvr>
                                        <p:cTn id="26" dur="300" fill="hold"/>
                                        <p:tgtEl>
                                          <p:spTgt spid="11"/>
                                        </p:tgtEl>
                                        <p:attrNameLst>
                                          <p:attrName>ppt_h</p:attrName>
                                        </p:attrNameLst>
                                      </p:cBhvr>
                                      <p:tavLst>
                                        <p:tav tm="0">
                                          <p:val>
                                            <p:fltVal val="0"/>
                                          </p:val>
                                        </p:tav>
                                        <p:tav tm="100000">
                                          <p:val>
                                            <p:strVal val="#ppt_h"/>
                                          </p:val>
                                        </p:tav>
                                      </p:tavLst>
                                    </p:anim>
                                    <p:animEffect transition="in" filter="fade">
                                      <p:cBhvr>
                                        <p:cTn id="27" dur="300"/>
                                        <p:tgtEl>
                                          <p:spTgt spid="11"/>
                                        </p:tgtEl>
                                      </p:cBhvr>
                                    </p:animEffect>
                                  </p:childTnLst>
                                </p:cTn>
                              </p:par>
                              <p:par>
                                <p:cTn id="28" presetID="22" presetClass="exit" presetSubtype="4" fill="hold" grpId="1" nodeType="withEffect">
                                  <p:stCondLst>
                                    <p:cond delay="300"/>
                                  </p:stCondLst>
                                  <p:childTnLst>
                                    <p:animEffect transition="out" filter="wipe(down)">
                                      <p:cBhvr>
                                        <p:cTn id="29" dur="500"/>
                                        <p:tgtEl>
                                          <p:spTgt spid="11"/>
                                        </p:tgtEl>
                                      </p:cBhvr>
                                    </p:animEffect>
                                    <p:set>
                                      <p:cBhvr>
                                        <p:cTn id="30" dur="1" fill="hold">
                                          <p:stCondLst>
                                            <p:cond delay="499"/>
                                          </p:stCondLst>
                                        </p:cTn>
                                        <p:tgtEl>
                                          <p:spTgt spid="11"/>
                                        </p:tgtEl>
                                        <p:attrNameLst>
                                          <p:attrName>style.visibility</p:attrName>
                                        </p:attrNameLst>
                                      </p:cBhvr>
                                      <p:to>
                                        <p:strVal val="hidden"/>
                                      </p:to>
                                    </p:set>
                                  </p:childTnLst>
                                </p:cTn>
                              </p:par>
                              <p:par>
                                <p:cTn id="31" presetID="53" presetClass="entr" presetSubtype="16" fill="hold" grpId="0" nodeType="withEffect">
                                  <p:stCondLst>
                                    <p:cond delay="500"/>
                                  </p:stCondLst>
                                  <p:childTnLst>
                                    <p:set>
                                      <p:cBhvr>
                                        <p:cTn id="32" dur="1" fill="hold">
                                          <p:stCondLst>
                                            <p:cond delay="0"/>
                                          </p:stCondLst>
                                        </p:cTn>
                                        <p:tgtEl>
                                          <p:spTgt spid="12"/>
                                        </p:tgtEl>
                                        <p:attrNameLst>
                                          <p:attrName>style.visibility</p:attrName>
                                        </p:attrNameLst>
                                      </p:cBhvr>
                                      <p:to>
                                        <p:strVal val="visible"/>
                                      </p:to>
                                    </p:set>
                                    <p:anim calcmode="lin" valueType="num">
                                      <p:cBhvr>
                                        <p:cTn id="33" dur="300" fill="hold"/>
                                        <p:tgtEl>
                                          <p:spTgt spid="12"/>
                                        </p:tgtEl>
                                        <p:attrNameLst>
                                          <p:attrName>ppt_w</p:attrName>
                                        </p:attrNameLst>
                                      </p:cBhvr>
                                      <p:tavLst>
                                        <p:tav tm="0">
                                          <p:val>
                                            <p:fltVal val="0"/>
                                          </p:val>
                                        </p:tav>
                                        <p:tav tm="100000">
                                          <p:val>
                                            <p:strVal val="#ppt_w"/>
                                          </p:val>
                                        </p:tav>
                                      </p:tavLst>
                                    </p:anim>
                                    <p:anim calcmode="lin" valueType="num">
                                      <p:cBhvr>
                                        <p:cTn id="34" dur="300" fill="hold"/>
                                        <p:tgtEl>
                                          <p:spTgt spid="12"/>
                                        </p:tgtEl>
                                        <p:attrNameLst>
                                          <p:attrName>ppt_h</p:attrName>
                                        </p:attrNameLst>
                                      </p:cBhvr>
                                      <p:tavLst>
                                        <p:tav tm="0">
                                          <p:val>
                                            <p:fltVal val="0"/>
                                          </p:val>
                                        </p:tav>
                                        <p:tav tm="100000">
                                          <p:val>
                                            <p:strVal val="#ppt_h"/>
                                          </p:val>
                                        </p:tav>
                                      </p:tavLst>
                                    </p:anim>
                                    <p:animEffect transition="in" filter="fade">
                                      <p:cBhvr>
                                        <p:cTn id="35" dur="300"/>
                                        <p:tgtEl>
                                          <p:spTgt spid="12"/>
                                        </p:tgtEl>
                                      </p:cBhvr>
                                    </p:animEffect>
                                  </p:childTnLst>
                                </p:cTn>
                              </p:par>
                              <p:par>
                                <p:cTn id="36" presetID="22" presetClass="exit" presetSubtype="4" fill="hold" grpId="1" nodeType="withEffect">
                                  <p:stCondLst>
                                    <p:cond delay="800"/>
                                  </p:stCondLst>
                                  <p:childTnLst>
                                    <p:animEffect transition="out" filter="wipe(down)">
                                      <p:cBhvr>
                                        <p:cTn id="37" dur="500"/>
                                        <p:tgtEl>
                                          <p:spTgt spid="12"/>
                                        </p:tgtEl>
                                      </p:cBhvr>
                                    </p:animEffect>
                                    <p:set>
                                      <p:cBhvr>
                                        <p:cTn id="38" dur="1" fill="hold">
                                          <p:stCondLst>
                                            <p:cond delay="499"/>
                                          </p:stCondLst>
                                        </p:cTn>
                                        <p:tgtEl>
                                          <p:spTgt spid="12"/>
                                        </p:tgtEl>
                                        <p:attrNameLst>
                                          <p:attrName>style.visibility</p:attrName>
                                        </p:attrNameLst>
                                      </p:cBhvr>
                                      <p:to>
                                        <p:strVal val="hidden"/>
                                      </p:to>
                                    </p:set>
                                  </p:childTnLst>
                                </p:cTn>
                              </p:par>
                              <p:par>
                                <p:cTn id="39" presetID="53" presetClass="entr" presetSubtype="16" fill="hold" grpId="0" nodeType="withEffect">
                                  <p:stCondLst>
                                    <p:cond delay="300"/>
                                  </p:stCondLst>
                                  <p:childTnLst>
                                    <p:set>
                                      <p:cBhvr>
                                        <p:cTn id="40" dur="1" fill="hold">
                                          <p:stCondLst>
                                            <p:cond delay="0"/>
                                          </p:stCondLst>
                                        </p:cTn>
                                        <p:tgtEl>
                                          <p:spTgt spid="13"/>
                                        </p:tgtEl>
                                        <p:attrNameLst>
                                          <p:attrName>style.visibility</p:attrName>
                                        </p:attrNameLst>
                                      </p:cBhvr>
                                      <p:to>
                                        <p:strVal val="visible"/>
                                      </p:to>
                                    </p:set>
                                    <p:anim calcmode="lin" valueType="num">
                                      <p:cBhvr>
                                        <p:cTn id="41" dur="300" fill="hold"/>
                                        <p:tgtEl>
                                          <p:spTgt spid="13"/>
                                        </p:tgtEl>
                                        <p:attrNameLst>
                                          <p:attrName>ppt_w</p:attrName>
                                        </p:attrNameLst>
                                      </p:cBhvr>
                                      <p:tavLst>
                                        <p:tav tm="0">
                                          <p:val>
                                            <p:fltVal val="0"/>
                                          </p:val>
                                        </p:tav>
                                        <p:tav tm="100000">
                                          <p:val>
                                            <p:strVal val="#ppt_w"/>
                                          </p:val>
                                        </p:tav>
                                      </p:tavLst>
                                    </p:anim>
                                    <p:anim calcmode="lin" valueType="num">
                                      <p:cBhvr>
                                        <p:cTn id="42" dur="300" fill="hold"/>
                                        <p:tgtEl>
                                          <p:spTgt spid="13"/>
                                        </p:tgtEl>
                                        <p:attrNameLst>
                                          <p:attrName>ppt_h</p:attrName>
                                        </p:attrNameLst>
                                      </p:cBhvr>
                                      <p:tavLst>
                                        <p:tav tm="0">
                                          <p:val>
                                            <p:fltVal val="0"/>
                                          </p:val>
                                        </p:tav>
                                        <p:tav tm="100000">
                                          <p:val>
                                            <p:strVal val="#ppt_h"/>
                                          </p:val>
                                        </p:tav>
                                      </p:tavLst>
                                    </p:anim>
                                    <p:animEffect transition="in" filter="fade">
                                      <p:cBhvr>
                                        <p:cTn id="43" dur="300"/>
                                        <p:tgtEl>
                                          <p:spTgt spid="13"/>
                                        </p:tgtEl>
                                      </p:cBhvr>
                                    </p:animEffect>
                                  </p:childTnLst>
                                </p:cTn>
                              </p:par>
                              <p:par>
                                <p:cTn id="44" presetID="22" presetClass="exit" presetSubtype="4" fill="hold" grpId="1" nodeType="withEffect">
                                  <p:stCondLst>
                                    <p:cond delay="600"/>
                                  </p:stCondLst>
                                  <p:childTnLst>
                                    <p:animEffect transition="out" filter="wipe(down)">
                                      <p:cBhvr>
                                        <p:cTn id="45" dur="500"/>
                                        <p:tgtEl>
                                          <p:spTgt spid="13"/>
                                        </p:tgtEl>
                                      </p:cBhvr>
                                    </p:animEffect>
                                    <p:set>
                                      <p:cBhvr>
                                        <p:cTn id="46" dur="1" fill="hold">
                                          <p:stCondLst>
                                            <p:cond delay="499"/>
                                          </p:stCondLst>
                                        </p:cTn>
                                        <p:tgtEl>
                                          <p:spTgt spid="13"/>
                                        </p:tgtEl>
                                        <p:attrNameLst>
                                          <p:attrName>style.visibility</p:attrName>
                                        </p:attrNameLst>
                                      </p:cBhvr>
                                      <p:to>
                                        <p:strVal val="hidden"/>
                                      </p:to>
                                    </p:set>
                                  </p:childTnLst>
                                </p:cTn>
                              </p:par>
                              <p:par>
                                <p:cTn id="47" presetID="53" presetClass="entr" presetSubtype="16" fill="hold" grpId="0" nodeType="withEffect">
                                  <p:stCondLst>
                                    <p:cond delay="200"/>
                                  </p:stCondLst>
                                  <p:childTnLst>
                                    <p:set>
                                      <p:cBhvr>
                                        <p:cTn id="48" dur="1" fill="hold">
                                          <p:stCondLst>
                                            <p:cond delay="0"/>
                                          </p:stCondLst>
                                        </p:cTn>
                                        <p:tgtEl>
                                          <p:spTgt spid="10"/>
                                        </p:tgtEl>
                                        <p:attrNameLst>
                                          <p:attrName>style.visibility</p:attrName>
                                        </p:attrNameLst>
                                      </p:cBhvr>
                                      <p:to>
                                        <p:strVal val="visible"/>
                                      </p:to>
                                    </p:set>
                                    <p:anim calcmode="lin" valueType="num">
                                      <p:cBhvr>
                                        <p:cTn id="49" dur="300" fill="hold"/>
                                        <p:tgtEl>
                                          <p:spTgt spid="10"/>
                                        </p:tgtEl>
                                        <p:attrNameLst>
                                          <p:attrName>ppt_w</p:attrName>
                                        </p:attrNameLst>
                                      </p:cBhvr>
                                      <p:tavLst>
                                        <p:tav tm="0">
                                          <p:val>
                                            <p:fltVal val="0"/>
                                          </p:val>
                                        </p:tav>
                                        <p:tav tm="100000">
                                          <p:val>
                                            <p:strVal val="#ppt_w"/>
                                          </p:val>
                                        </p:tav>
                                      </p:tavLst>
                                    </p:anim>
                                    <p:anim calcmode="lin" valueType="num">
                                      <p:cBhvr>
                                        <p:cTn id="50" dur="300" fill="hold"/>
                                        <p:tgtEl>
                                          <p:spTgt spid="10"/>
                                        </p:tgtEl>
                                        <p:attrNameLst>
                                          <p:attrName>ppt_h</p:attrName>
                                        </p:attrNameLst>
                                      </p:cBhvr>
                                      <p:tavLst>
                                        <p:tav tm="0">
                                          <p:val>
                                            <p:fltVal val="0"/>
                                          </p:val>
                                        </p:tav>
                                        <p:tav tm="100000">
                                          <p:val>
                                            <p:strVal val="#ppt_h"/>
                                          </p:val>
                                        </p:tav>
                                      </p:tavLst>
                                    </p:anim>
                                    <p:animEffect transition="in" filter="fade">
                                      <p:cBhvr>
                                        <p:cTn id="51" dur="300"/>
                                        <p:tgtEl>
                                          <p:spTgt spid="10"/>
                                        </p:tgtEl>
                                      </p:cBhvr>
                                    </p:animEffect>
                                  </p:childTnLst>
                                </p:cTn>
                              </p:par>
                              <p:par>
                                <p:cTn id="52" presetID="22" presetClass="exit" presetSubtype="4" fill="hold" grpId="1" nodeType="withEffect">
                                  <p:stCondLst>
                                    <p:cond delay="500"/>
                                  </p:stCondLst>
                                  <p:childTnLst>
                                    <p:animEffect transition="out" filter="wipe(down)">
                                      <p:cBhvr>
                                        <p:cTn id="53" dur="500"/>
                                        <p:tgtEl>
                                          <p:spTgt spid="10"/>
                                        </p:tgtEl>
                                      </p:cBhvr>
                                    </p:animEffect>
                                    <p:set>
                                      <p:cBhvr>
                                        <p:cTn id="54" dur="1" fill="hold">
                                          <p:stCondLst>
                                            <p:cond delay="499"/>
                                          </p:stCondLst>
                                        </p:cTn>
                                        <p:tgtEl>
                                          <p:spTgt spid="10"/>
                                        </p:tgtEl>
                                        <p:attrNameLst>
                                          <p:attrName>style.visibility</p:attrName>
                                        </p:attrNameLst>
                                      </p:cBhvr>
                                      <p:to>
                                        <p:strVal val="hidden"/>
                                      </p:to>
                                    </p:set>
                                  </p:childTnLst>
                                </p:cTn>
                              </p:par>
                              <p:par>
                                <p:cTn id="55" presetID="53" presetClass="entr" presetSubtype="16" fill="hold" grpId="0" nodeType="withEffect">
                                  <p:stCondLst>
                                    <p:cond delay="0"/>
                                  </p:stCondLst>
                                  <p:childTnLst>
                                    <p:set>
                                      <p:cBhvr>
                                        <p:cTn id="56" dur="1" fill="hold">
                                          <p:stCondLst>
                                            <p:cond delay="0"/>
                                          </p:stCondLst>
                                        </p:cTn>
                                        <p:tgtEl>
                                          <p:spTgt spid="9"/>
                                        </p:tgtEl>
                                        <p:attrNameLst>
                                          <p:attrName>style.visibility</p:attrName>
                                        </p:attrNameLst>
                                      </p:cBhvr>
                                      <p:to>
                                        <p:strVal val="visible"/>
                                      </p:to>
                                    </p:set>
                                    <p:anim calcmode="lin" valueType="num">
                                      <p:cBhvr>
                                        <p:cTn id="57" dur="300" fill="hold"/>
                                        <p:tgtEl>
                                          <p:spTgt spid="9"/>
                                        </p:tgtEl>
                                        <p:attrNameLst>
                                          <p:attrName>ppt_w</p:attrName>
                                        </p:attrNameLst>
                                      </p:cBhvr>
                                      <p:tavLst>
                                        <p:tav tm="0">
                                          <p:val>
                                            <p:fltVal val="0"/>
                                          </p:val>
                                        </p:tav>
                                        <p:tav tm="100000">
                                          <p:val>
                                            <p:strVal val="#ppt_w"/>
                                          </p:val>
                                        </p:tav>
                                      </p:tavLst>
                                    </p:anim>
                                    <p:anim calcmode="lin" valueType="num">
                                      <p:cBhvr>
                                        <p:cTn id="58" dur="300" fill="hold"/>
                                        <p:tgtEl>
                                          <p:spTgt spid="9"/>
                                        </p:tgtEl>
                                        <p:attrNameLst>
                                          <p:attrName>ppt_h</p:attrName>
                                        </p:attrNameLst>
                                      </p:cBhvr>
                                      <p:tavLst>
                                        <p:tav tm="0">
                                          <p:val>
                                            <p:fltVal val="0"/>
                                          </p:val>
                                        </p:tav>
                                        <p:tav tm="100000">
                                          <p:val>
                                            <p:strVal val="#ppt_h"/>
                                          </p:val>
                                        </p:tav>
                                      </p:tavLst>
                                    </p:anim>
                                    <p:animEffect transition="in" filter="fade">
                                      <p:cBhvr>
                                        <p:cTn id="59" dur="300"/>
                                        <p:tgtEl>
                                          <p:spTgt spid="9"/>
                                        </p:tgtEl>
                                      </p:cBhvr>
                                    </p:animEffect>
                                  </p:childTnLst>
                                </p:cTn>
                              </p:par>
                              <p:par>
                                <p:cTn id="60" presetID="22" presetClass="exit" presetSubtype="4" fill="hold" grpId="1" nodeType="withEffect">
                                  <p:stCondLst>
                                    <p:cond delay="300"/>
                                  </p:stCondLst>
                                  <p:childTnLst>
                                    <p:animEffect transition="out" filter="wipe(down)">
                                      <p:cBhvr>
                                        <p:cTn id="61" dur="500"/>
                                        <p:tgtEl>
                                          <p:spTgt spid="9"/>
                                        </p:tgtEl>
                                      </p:cBhvr>
                                    </p:animEffect>
                                    <p:set>
                                      <p:cBhvr>
                                        <p:cTn id="62" dur="1" fill="hold">
                                          <p:stCondLst>
                                            <p:cond delay="499"/>
                                          </p:stCondLst>
                                        </p:cTn>
                                        <p:tgtEl>
                                          <p:spTgt spid="9"/>
                                        </p:tgtEl>
                                        <p:attrNameLst>
                                          <p:attrName>style.visibility</p:attrName>
                                        </p:attrNameLst>
                                      </p:cBhvr>
                                      <p:to>
                                        <p:strVal val="hidden"/>
                                      </p:to>
                                    </p:set>
                                  </p:childTnLst>
                                </p:cTn>
                              </p:par>
                              <p:par>
                                <p:cTn id="63" presetID="53" presetClass="entr" presetSubtype="16" fill="hold" grpId="0" nodeType="withEffect">
                                  <p:stCondLst>
                                    <p:cond delay="200"/>
                                  </p:stCondLst>
                                  <p:childTnLst>
                                    <p:set>
                                      <p:cBhvr>
                                        <p:cTn id="64" dur="1" fill="hold">
                                          <p:stCondLst>
                                            <p:cond delay="0"/>
                                          </p:stCondLst>
                                        </p:cTn>
                                        <p:tgtEl>
                                          <p:spTgt spid="22"/>
                                        </p:tgtEl>
                                        <p:attrNameLst>
                                          <p:attrName>style.visibility</p:attrName>
                                        </p:attrNameLst>
                                      </p:cBhvr>
                                      <p:to>
                                        <p:strVal val="visible"/>
                                      </p:to>
                                    </p:set>
                                    <p:anim calcmode="lin" valueType="num">
                                      <p:cBhvr>
                                        <p:cTn id="65" dur="300" fill="hold"/>
                                        <p:tgtEl>
                                          <p:spTgt spid="22"/>
                                        </p:tgtEl>
                                        <p:attrNameLst>
                                          <p:attrName>ppt_w</p:attrName>
                                        </p:attrNameLst>
                                      </p:cBhvr>
                                      <p:tavLst>
                                        <p:tav tm="0">
                                          <p:val>
                                            <p:fltVal val="0"/>
                                          </p:val>
                                        </p:tav>
                                        <p:tav tm="100000">
                                          <p:val>
                                            <p:strVal val="#ppt_w"/>
                                          </p:val>
                                        </p:tav>
                                      </p:tavLst>
                                    </p:anim>
                                    <p:anim calcmode="lin" valueType="num">
                                      <p:cBhvr>
                                        <p:cTn id="66" dur="300" fill="hold"/>
                                        <p:tgtEl>
                                          <p:spTgt spid="22"/>
                                        </p:tgtEl>
                                        <p:attrNameLst>
                                          <p:attrName>ppt_h</p:attrName>
                                        </p:attrNameLst>
                                      </p:cBhvr>
                                      <p:tavLst>
                                        <p:tav tm="0">
                                          <p:val>
                                            <p:fltVal val="0"/>
                                          </p:val>
                                        </p:tav>
                                        <p:tav tm="100000">
                                          <p:val>
                                            <p:strVal val="#ppt_h"/>
                                          </p:val>
                                        </p:tav>
                                      </p:tavLst>
                                    </p:anim>
                                    <p:animEffect transition="in" filter="fade">
                                      <p:cBhvr>
                                        <p:cTn id="67" dur="300"/>
                                        <p:tgtEl>
                                          <p:spTgt spid="22"/>
                                        </p:tgtEl>
                                      </p:cBhvr>
                                    </p:animEffect>
                                  </p:childTnLst>
                                </p:cTn>
                              </p:par>
                              <p:par>
                                <p:cTn id="68" presetID="22" presetClass="exit" presetSubtype="4" fill="hold" grpId="1" nodeType="withEffect">
                                  <p:stCondLst>
                                    <p:cond delay="500"/>
                                  </p:stCondLst>
                                  <p:childTnLst>
                                    <p:animEffect transition="out" filter="wipe(down)">
                                      <p:cBhvr>
                                        <p:cTn id="69" dur="500"/>
                                        <p:tgtEl>
                                          <p:spTgt spid="22"/>
                                        </p:tgtEl>
                                      </p:cBhvr>
                                    </p:animEffect>
                                    <p:set>
                                      <p:cBhvr>
                                        <p:cTn id="70" dur="1" fill="hold">
                                          <p:stCondLst>
                                            <p:cond delay="499"/>
                                          </p:stCondLst>
                                        </p:cTn>
                                        <p:tgtEl>
                                          <p:spTgt spid="22"/>
                                        </p:tgtEl>
                                        <p:attrNameLst>
                                          <p:attrName>style.visibility</p:attrName>
                                        </p:attrNameLst>
                                      </p:cBhvr>
                                      <p:to>
                                        <p:strVal val="hidden"/>
                                      </p:to>
                                    </p:set>
                                  </p:childTnLst>
                                </p:cTn>
                              </p:par>
                              <p:par>
                                <p:cTn id="71" presetID="53" presetClass="entr" presetSubtype="16" fill="hold" grpId="0" nodeType="withEffect">
                                  <p:stCondLst>
                                    <p:cond delay="400"/>
                                  </p:stCondLst>
                                  <p:childTnLst>
                                    <p:set>
                                      <p:cBhvr>
                                        <p:cTn id="72" dur="1" fill="hold">
                                          <p:stCondLst>
                                            <p:cond delay="0"/>
                                          </p:stCondLst>
                                        </p:cTn>
                                        <p:tgtEl>
                                          <p:spTgt spid="1025"/>
                                        </p:tgtEl>
                                        <p:attrNameLst>
                                          <p:attrName>style.visibility</p:attrName>
                                        </p:attrNameLst>
                                      </p:cBhvr>
                                      <p:to>
                                        <p:strVal val="visible"/>
                                      </p:to>
                                    </p:set>
                                    <p:anim calcmode="lin" valueType="num">
                                      <p:cBhvr>
                                        <p:cTn id="73" dur="300" fill="hold"/>
                                        <p:tgtEl>
                                          <p:spTgt spid="1025"/>
                                        </p:tgtEl>
                                        <p:attrNameLst>
                                          <p:attrName>ppt_w</p:attrName>
                                        </p:attrNameLst>
                                      </p:cBhvr>
                                      <p:tavLst>
                                        <p:tav tm="0">
                                          <p:val>
                                            <p:fltVal val="0"/>
                                          </p:val>
                                        </p:tav>
                                        <p:tav tm="100000">
                                          <p:val>
                                            <p:strVal val="#ppt_w"/>
                                          </p:val>
                                        </p:tav>
                                      </p:tavLst>
                                    </p:anim>
                                    <p:anim calcmode="lin" valueType="num">
                                      <p:cBhvr>
                                        <p:cTn id="74" dur="300" fill="hold"/>
                                        <p:tgtEl>
                                          <p:spTgt spid="1025"/>
                                        </p:tgtEl>
                                        <p:attrNameLst>
                                          <p:attrName>ppt_h</p:attrName>
                                        </p:attrNameLst>
                                      </p:cBhvr>
                                      <p:tavLst>
                                        <p:tav tm="0">
                                          <p:val>
                                            <p:fltVal val="0"/>
                                          </p:val>
                                        </p:tav>
                                        <p:tav tm="100000">
                                          <p:val>
                                            <p:strVal val="#ppt_h"/>
                                          </p:val>
                                        </p:tav>
                                      </p:tavLst>
                                    </p:anim>
                                    <p:animEffect transition="in" filter="fade">
                                      <p:cBhvr>
                                        <p:cTn id="75" dur="300"/>
                                        <p:tgtEl>
                                          <p:spTgt spid="1025"/>
                                        </p:tgtEl>
                                      </p:cBhvr>
                                    </p:animEffect>
                                  </p:childTnLst>
                                </p:cTn>
                              </p:par>
                              <p:par>
                                <p:cTn id="76" presetID="22" presetClass="exit" presetSubtype="4" fill="hold" grpId="1" nodeType="withEffect">
                                  <p:stCondLst>
                                    <p:cond delay="700"/>
                                  </p:stCondLst>
                                  <p:childTnLst>
                                    <p:animEffect transition="out" filter="wipe(down)">
                                      <p:cBhvr>
                                        <p:cTn id="77" dur="500"/>
                                        <p:tgtEl>
                                          <p:spTgt spid="1025"/>
                                        </p:tgtEl>
                                      </p:cBhvr>
                                    </p:animEffect>
                                    <p:set>
                                      <p:cBhvr>
                                        <p:cTn id="78" dur="1" fill="hold">
                                          <p:stCondLst>
                                            <p:cond delay="499"/>
                                          </p:stCondLst>
                                        </p:cTn>
                                        <p:tgtEl>
                                          <p:spTgt spid="1025"/>
                                        </p:tgtEl>
                                        <p:attrNameLst>
                                          <p:attrName>style.visibility</p:attrName>
                                        </p:attrNameLst>
                                      </p:cBhvr>
                                      <p:to>
                                        <p:strVal val="hidden"/>
                                      </p:to>
                                    </p:set>
                                  </p:childTnLst>
                                </p:cTn>
                              </p:par>
                              <p:par>
                                <p:cTn id="79" presetID="53" presetClass="entr" presetSubtype="16" fill="hold" grpId="0" nodeType="withEffect">
                                  <p:stCondLst>
                                    <p:cond delay="0"/>
                                  </p:stCondLst>
                                  <p:childTnLst>
                                    <p:set>
                                      <p:cBhvr>
                                        <p:cTn id="80" dur="1" fill="hold">
                                          <p:stCondLst>
                                            <p:cond delay="0"/>
                                          </p:stCondLst>
                                        </p:cTn>
                                        <p:tgtEl>
                                          <p:spTgt spid="15"/>
                                        </p:tgtEl>
                                        <p:attrNameLst>
                                          <p:attrName>style.visibility</p:attrName>
                                        </p:attrNameLst>
                                      </p:cBhvr>
                                      <p:to>
                                        <p:strVal val="visible"/>
                                      </p:to>
                                    </p:set>
                                    <p:anim calcmode="lin" valueType="num">
                                      <p:cBhvr>
                                        <p:cTn id="81" dur="300" fill="hold"/>
                                        <p:tgtEl>
                                          <p:spTgt spid="15"/>
                                        </p:tgtEl>
                                        <p:attrNameLst>
                                          <p:attrName>ppt_w</p:attrName>
                                        </p:attrNameLst>
                                      </p:cBhvr>
                                      <p:tavLst>
                                        <p:tav tm="0">
                                          <p:val>
                                            <p:fltVal val="0"/>
                                          </p:val>
                                        </p:tav>
                                        <p:tav tm="100000">
                                          <p:val>
                                            <p:strVal val="#ppt_w"/>
                                          </p:val>
                                        </p:tav>
                                      </p:tavLst>
                                    </p:anim>
                                    <p:anim calcmode="lin" valueType="num">
                                      <p:cBhvr>
                                        <p:cTn id="82" dur="300" fill="hold"/>
                                        <p:tgtEl>
                                          <p:spTgt spid="15"/>
                                        </p:tgtEl>
                                        <p:attrNameLst>
                                          <p:attrName>ppt_h</p:attrName>
                                        </p:attrNameLst>
                                      </p:cBhvr>
                                      <p:tavLst>
                                        <p:tav tm="0">
                                          <p:val>
                                            <p:fltVal val="0"/>
                                          </p:val>
                                        </p:tav>
                                        <p:tav tm="100000">
                                          <p:val>
                                            <p:strVal val="#ppt_h"/>
                                          </p:val>
                                        </p:tav>
                                      </p:tavLst>
                                    </p:anim>
                                    <p:animEffect transition="in" filter="fade">
                                      <p:cBhvr>
                                        <p:cTn id="83" dur="300"/>
                                        <p:tgtEl>
                                          <p:spTgt spid="15"/>
                                        </p:tgtEl>
                                      </p:cBhvr>
                                    </p:animEffect>
                                  </p:childTnLst>
                                </p:cTn>
                              </p:par>
                              <p:par>
                                <p:cTn id="84" presetID="22" presetClass="exit" presetSubtype="4" fill="hold" grpId="1" nodeType="withEffect">
                                  <p:stCondLst>
                                    <p:cond delay="300"/>
                                  </p:stCondLst>
                                  <p:childTnLst>
                                    <p:animEffect transition="out" filter="wipe(down)">
                                      <p:cBhvr>
                                        <p:cTn id="85" dur="500"/>
                                        <p:tgtEl>
                                          <p:spTgt spid="15"/>
                                        </p:tgtEl>
                                      </p:cBhvr>
                                    </p:animEffect>
                                    <p:set>
                                      <p:cBhvr>
                                        <p:cTn id="86" dur="1" fill="hold">
                                          <p:stCondLst>
                                            <p:cond delay="499"/>
                                          </p:stCondLst>
                                        </p:cTn>
                                        <p:tgtEl>
                                          <p:spTgt spid="15"/>
                                        </p:tgtEl>
                                        <p:attrNameLst>
                                          <p:attrName>style.visibility</p:attrName>
                                        </p:attrNameLst>
                                      </p:cBhvr>
                                      <p:to>
                                        <p:strVal val="hidden"/>
                                      </p:to>
                                    </p:set>
                                  </p:childTnLst>
                                </p:cTn>
                              </p:par>
                              <p:par>
                                <p:cTn id="87" presetID="53" presetClass="entr" presetSubtype="16" fill="hold" grpId="0" nodeType="withEffect">
                                  <p:stCondLst>
                                    <p:cond delay="0"/>
                                  </p:stCondLst>
                                  <p:childTnLst>
                                    <p:set>
                                      <p:cBhvr>
                                        <p:cTn id="88" dur="1" fill="hold">
                                          <p:stCondLst>
                                            <p:cond delay="0"/>
                                          </p:stCondLst>
                                        </p:cTn>
                                        <p:tgtEl>
                                          <p:spTgt spid="14"/>
                                        </p:tgtEl>
                                        <p:attrNameLst>
                                          <p:attrName>style.visibility</p:attrName>
                                        </p:attrNameLst>
                                      </p:cBhvr>
                                      <p:to>
                                        <p:strVal val="visible"/>
                                      </p:to>
                                    </p:set>
                                    <p:anim calcmode="lin" valueType="num">
                                      <p:cBhvr>
                                        <p:cTn id="89" dur="300" fill="hold"/>
                                        <p:tgtEl>
                                          <p:spTgt spid="14"/>
                                        </p:tgtEl>
                                        <p:attrNameLst>
                                          <p:attrName>ppt_w</p:attrName>
                                        </p:attrNameLst>
                                      </p:cBhvr>
                                      <p:tavLst>
                                        <p:tav tm="0">
                                          <p:val>
                                            <p:fltVal val="0"/>
                                          </p:val>
                                        </p:tav>
                                        <p:tav tm="100000">
                                          <p:val>
                                            <p:strVal val="#ppt_w"/>
                                          </p:val>
                                        </p:tav>
                                      </p:tavLst>
                                    </p:anim>
                                    <p:anim calcmode="lin" valueType="num">
                                      <p:cBhvr>
                                        <p:cTn id="90" dur="300" fill="hold"/>
                                        <p:tgtEl>
                                          <p:spTgt spid="14"/>
                                        </p:tgtEl>
                                        <p:attrNameLst>
                                          <p:attrName>ppt_h</p:attrName>
                                        </p:attrNameLst>
                                      </p:cBhvr>
                                      <p:tavLst>
                                        <p:tav tm="0">
                                          <p:val>
                                            <p:fltVal val="0"/>
                                          </p:val>
                                        </p:tav>
                                        <p:tav tm="100000">
                                          <p:val>
                                            <p:strVal val="#ppt_h"/>
                                          </p:val>
                                        </p:tav>
                                      </p:tavLst>
                                    </p:anim>
                                    <p:animEffect transition="in" filter="fade">
                                      <p:cBhvr>
                                        <p:cTn id="91" dur="300"/>
                                        <p:tgtEl>
                                          <p:spTgt spid="14"/>
                                        </p:tgtEl>
                                      </p:cBhvr>
                                    </p:animEffect>
                                  </p:childTnLst>
                                </p:cTn>
                              </p:par>
                              <p:par>
                                <p:cTn id="92" presetID="22" presetClass="exit" presetSubtype="4" fill="hold" grpId="1" nodeType="withEffect">
                                  <p:stCondLst>
                                    <p:cond delay="300"/>
                                  </p:stCondLst>
                                  <p:childTnLst>
                                    <p:animEffect transition="out" filter="wipe(down)">
                                      <p:cBhvr>
                                        <p:cTn id="93" dur="500"/>
                                        <p:tgtEl>
                                          <p:spTgt spid="14"/>
                                        </p:tgtEl>
                                      </p:cBhvr>
                                    </p:animEffect>
                                    <p:set>
                                      <p:cBhvr>
                                        <p:cTn id="94" dur="1" fill="hold">
                                          <p:stCondLst>
                                            <p:cond delay="499"/>
                                          </p:stCondLst>
                                        </p:cTn>
                                        <p:tgtEl>
                                          <p:spTgt spid="14"/>
                                        </p:tgtEl>
                                        <p:attrNameLst>
                                          <p:attrName>style.visibility</p:attrName>
                                        </p:attrNameLst>
                                      </p:cBhvr>
                                      <p:to>
                                        <p:strVal val="hidden"/>
                                      </p:to>
                                    </p:set>
                                  </p:childTnLst>
                                </p:cTn>
                              </p:par>
                              <p:par>
                                <p:cTn id="95" presetID="53" presetClass="entr" presetSubtype="16" fill="hold" grpId="0" nodeType="withEffect">
                                  <p:stCondLst>
                                    <p:cond delay="0"/>
                                  </p:stCondLst>
                                  <p:childTnLst>
                                    <p:set>
                                      <p:cBhvr>
                                        <p:cTn id="96" dur="1" fill="hold">
                                          <p:stCondLst>
                                            <p:cond delay="0"/>
                                          </p:stCondLst>
                                        </p:cTn>
                                        <p:tgtEl>
                                          <p:spTgt spid="19"/>
                                        </p:tgtEl>
                                        <p:attrNameLst>
                                          <p:attrName>style.visibility</p:attrName>
                                        </p:attrNameLst>
                                      </p:cBhvr>
                                      <p:to>
                                        <p:strVal val="visible"/>
                                      </p:to>
                                    </p:set>
                                    <p:anim calcmode="lin" valueType="num">
                                      <p:cBhvr>
                                        <p:cTn id="97" dur="300" fill="hold"/>
                                        <p:tgtEl>
                                          <p:spTgt spid="19"/>
                                        </p:tgtEl>
                                        <p:attrNameLst>
                                          <p:attrName>ppt_w</p:attrName>
                                        </p:attrNameLst>
                                      </p:cBhvr>
                                      <p:tavLst>
                                        <p:tav tm="0">
                                          <p:val>
                                            <p:fltVal val="0"/>
                                          </p:val>
                                        </p:tav>
                                        <p:tav tm="100000">
                                          <p:val>
                                            <p:strVal val="#ppt_w"/>
                                          </p:val>
                                        </p:tav>
                                      </p:tavLst>
                                    </p:anim>
                                    <p:anim calcmode="lin" valueType="num">
                                      <p:cBhvr>
                                        <p:cTn id="98" dur="300" fill="hold"/>
                                        <p:tgtEl>
                                          <p:spTgt spid="19"/>
                                        </p:tgtEl>
                                        <p:attrNameLst>
                                          <p:attrName>ppt_h</p:attrName>
                                        </p:attrNameLst>
                                      </p:cBhvr>
                                      <p:tavLst>
                                        <p:tav tm="0">
                                          <p:val>
                                            <p:fltVal val="0"/>
                                          </p:val>
                                        </p:tav>
                                        <p:tav tm="100000">
                                          <p:val>
                                            <p:strVal val="#ppt_h"/>
                                          </p:val>
                                        </p:tav>
                                      </p:tavLst>
                                    </p:anim>
                                    <p:animEffect transition="in" filter="fade">
                                      <p:cBhvr>
                                        <p:cTn id="99" dur="300"/>
                                        <p:tgtEl>
                                          <p:spTgt spid="19"/>
                                        </p:tgtEl>
                                      </p:cBhvr>
                                    </p:animEffect>
                                  </p:childTnLst>
                                </p:cTn>
                              </p:par>
                              <p:par>
                                <p:cTn id="100" presetID="22" presetClass="exit" presetSubtype="4" fill="hold" grpId="1" nodeType="withEffect">
                                  <p:stCondLst>
                                    <p:cond delay="300"/>
                                  </p:stCondLst>
                                  <p:childTnLst>
                                    <p:animEffect transition="out" filter="wipe(down)">
                                      <p:cBhvr>
                                        <p:cTn id="101" dur="500"/>
                                        <p:tgtEl>
                                          <p:spTgt spid="19"/>
                                        </p:tgtEl>
                                      </p:cBhvr>
                                    </p:animEffect>
                                    <p:set>
                                      <p:cBhvr>
                                        <p:cTn id="102" dur="1" fill="hold">
                                          <p:stCondLst>
                                            <p:cond delay="499"/>
                                          </p:stCondLst>
                                        </p:cTn>
                                        <p:tgtEl>
                                          <p:spTgt spid="19"/>
                                        </p:tgtEl>
                                        <p:attrNameLst>
                                          <p:attrName>style.visibility</p:attrName>
                                        </p:attrNameLst>
                                      </p:cBhvr>
                                      <p:to>
                                        <p:strVal val="hidden"/>
                                      </p:to>
                                    </p:set>
                                  </p:childTnLst>
                                </p:cTn>
                              </p:par>
                              <p:par>
                                <p:cTn id="103" presetID="53" presetClass="entr" presetSubtype="16" fill="hold" grpId="0" nodeType="withEffect">
                                  <p:stCondLst>
                                    <p:cond delay="0"/>
                                  </p:stCondLst>
                                  <p:childTnLst>
                                    <p:set>
                                      <p:cBhvr>
                                        <p:cTn id="104" dur="1" fill="hold">
                                          <p:stCondLst>
                                            <p:cond delay="0"/>
                                          </p:stCondLst>
                                        </p:cTn>
                                        <p:tgtEl>
                                          <p:spTgt spid="20"/>
                                        </p:tgtEl>
                                        <p:attrNameLst>
                                          <p:attrName>style.visibility</p:attrName>
                                        </p:attrNameLst>
                                      </p:cBhvr>
                                      <p:to>
                                        <p:strVal val="visible"/>
                                      </p:to>
                                    </p:set>
                                    <p:anim calcmode="lin" valueType="num">
                                      <p:cBhvr>
                                        <p:cTn id="105" dur="300" fill="hold"/>
                                        <p:tgtEl>
                                          <p:spTgt spid="20"/>
                                        </p:tgtEl>
                                        <p:attrNameLst>
                                          <p:attrName>ppt_w</p:attrName>
                                        </p:attrNameLst>
                                      </p:cBhvr>
                                      <p:tavLst>
                                        <p:tav tm="0">
                                          <p:val>
                                            <p:fltVal val="0"/>
                                          </p:val>
                                        </p:tav>
                                        <p:tav tm="100000">
                                          <p:val>
                                            <p:strVal val="#ppt_w"/>
                                          </p:val>
                                        </p:tav>
                                      </p:tavLst>
                                    </p:anim>
                                    <p:anim calcmode="lin" valueType="num">
                                      <p:cBhvr>
                                        <p:cTn id="106" dur="300" fill="hold"/>
                                        <p:tgtEl>
                                          <p:spTgt spid="20"/>
                                        </p:tgtEl>
                                        <p:attrNameLst>
                                          <p:attrName>ppt_h</p:attrName>
                                        </p:attrNameLst>
                                      </p:cBhvr>
                                      <p:tavLst>
                                        <p:tav tm="0">
                                          <p:val>
                                            <p:fltVal val="0"/>
                                          </p:val>
                                        </p:tav>
                                        <p:tav tm="100000">
                                          <p:val>
                                            <p:strVal val="#ppt_h"/>
                                          </p:val>
                                        </p:tav>
                                      </p:tavLst>
                                    </p:anim>
                                    <p:animEffect transition="in" filter="fade">
                                      <p:cBhvr>
                                        <p:cTn id="107" dur="300"/>
                                        <p:tgtEl>
                                          <p:spTgt spid="20"/>
                                        </p:tgtEl>
                                      </p:cBhvr>
                                    </p:animEffect>
                                  </p:childTnLst>
                                </p:cTn>
                              </p:par>
                              <p:par>
                                <p:cTn id="108" presetID="22" presetClass="exit" presetSubtype="4" fill="hold" grpId="1" nodeType="withEffect">
                                  <p:stCondLst>
                                    <p:cond delay="300"/>
                                  </p:stCondLst>
                                  <p:childTnLst>
                                    <p:animEffect transition="out" filter="wipe(down)">
                                      <p:cBhvr>
                                        <p:cTn id="109" dur="500"/>
                                        <p:tgtEl>
                                          <p:spTgt spid="20"/>
                                        </p:tgtEl>
                                      </p:cBhvr>
                                    </p:animEffect>
                                    <p:set>
                                      <p:cBhvr>
                                        <p:cTn id="110" dur="1" fill="hold">
                                          <p:stCondLst>
                                            <p:cond delay="499"/>
                                          </p:stCondLst>
                                        </p:cTn>
                                        <p:tgtEl>
                                          <p:spTgt spid="20"/>
                                        </p:tgtEl>
                                        <p:attrNameLst>
                                          <p:attrName>style.visibility</p:attrName>
                                        </p:attrNameLst>
                                      </p:cBhvr>
                                      <p:to>
                                        <p:strVal val="hidden"/>
                                      </p:to>
                                    </p:set>
                                  </p:childTnLst>
                                </p:cTn>
                              </p:par>
                              <p:par>
                                <p:cTn id="111" presetID="53" presetClass="entr" presetSubtype="16" fill="hold" grpId="0" nodeType="withEffect">
                                  <p:stCondLst>
                                    <p:cond delay="0"/>
                                  </p:stCondLst>
                                  <p:childTnLst>
                                    <p:set>
                                      <p:cBhvr>
                                        <p:cTn id="112" dur="1" fill="hold">
                                          <p:stCondLst>
                                            <p:cond delay="0"/>
                                          </p:stCondLst>
                                        </p:cTn>
                                        <p:tgtEl>
                                          <p:spTgt spid="18"/>
                                        </p:tgtEl>
                                        <p:attrNameLst>
                                          <p:attrName>style.visibility</p:attrName>
                                        </p:attrNameLst>
                                      </p:cBhvr>
                                      <p:to>
                                        <p:strVal val="visible"/>
                                      </p:to>
                                    </p:set>
                                    <p:anim calcmode="lin" valueType="num">
                                      <p:cBhvr>
                                        <p:cTn id="113" dur="300" fill="hold"/>
                                        <p:tgtEl>
                                          <p:spTgt spid="18"/>
                                        </p:tgtEl>
                                        <p:attrNameLst>
                                          <p:attrName>ppt_w</p:attrName>
                                        </p:attrNameLst>
                                      </p:cBhvr>
                                      <p:tavLst>
                                        <p:tav tm="0">
                                          <p:val>
                                            <p:fltVal val="0"/>
                                          </p:val>
                                        </p:tav>
                                        <p:tav tm="100000">
                                          <p:val>
                                            <p:strVal val="#ppt_w"/>
                                          </p:val>
                                        </p:tav>
                                      </p:tavLst>
                                    </p:anim>
                                    <p:anim calcmode="lin" valueType="num">
                                      <p:cBhvr>
                                        <p:cTn id="114" dur="300" fill="hold"/>
                                        <p:tgtEl>
                                          <p:spTgt spid="18"/>
                                        </p:tgtEl>
                                        <p:attrNameLst>
                                          <p:attrName>ppt_h</p:attrName>
                                        </p:attrNameLst>
                                      </p:cBhvr>
                                      <p:tavLst>
                                        <p:tav tm="0">
                                          <p:val>
                                            <p:fltVal val="0"/>
                                          </p:val>
                                        </p:tav>
                                        <p:tav tm="100000">
                                          <p:val>
                                            <p:strVal val="#ppt_h"/>
                                          </p:val>
                                        </p:tav>
                                      </p:tavLst>
                                    </p:anim>
                                    <p:animEffect transition="in" filter="fade">
                                      <p:cBhvr>
                                        <p:cTn id="115" dur="300"/>
                                        <p:tgtEl>
                                          <p:spTgt spid="18"/>
                                        </p:tgtEl>
                                      </p:cBhvr>
                                    </p:animEffect>
                                  </p:childTnLst>
                                </p:cTn>
                              </p:par>
                              <p:par>
                                <p:cTn id="116" presetID="22" presetClass="exit" presetSubtype="4" fill="hold" grpId="1" nodeType="withEffect">
                                  <p:stCondLst>
                                    <p:cond delay="300"/>
                                  </p:stCondLst>
                                  <p:childTnLst>
                                    <p:animEffect transition="out" filter="wipe(down)">
                                      <p:cBhvr>
                                        <p:cTn id="117" dur="500"/>
                                        <p:tgtEl>
                                          <p:spTgt spid="18"/>
                                        </p:tgtEl>
                                      </p:cBhvr>
                                    </p:animEffect>
                                    <p:set>
                                      <p:cBhvr>
                                        <p:cTn id="118" dur="1" fill="hold">
                                          <p:stCondLst>
                                            <p:cond delay="499"/>
                                          </p:stCondLst>
                                        </p:cTn>
                                        <p:tgtEl>
                                          <p:spTgt spid="18"/>
                                        </p:tgtEl>
                                        <p:attrNameLst>
                                          <p:attrName>style.visibility</p:attrName>
                                        </p:attrNameLst>
                                      </p:cBhvr>
                                      <p:to>
                                        <p:strVal val="hidden"/>
                                      </p:to>
                                    </p:set>
                                  </p:childTnLst>
                                </p:cTn>
                              </p:par>
                              <p:par>
                                <p:cTn id="119" presetID="53" presetClass="entr" presetSubtype="16" fill="hold" grpId="0" nodeType="withEffect">
                                  <p:stCondLst>
                                    <p:cond delay="100"/>
                                  </p:stCondLst>
                                  <p:childTnLst>
                                    <p:set>
                                      <p:cBhvr>
                                        <p:cTn id="120" dur="1" fill="hold">
                                          <p:stCondLst>
                                            <p:cond delay="0"/>
                                          </p:stCondLst>
                                        </p:cTn>
                                        <p:tgtEl>
                                          <p:spTgt spid="16"/>
                                        </p:tgtEl>
                                        <p:attrNameLst>
                                          <p:attrName>style.visibility</p:attrName>
                                        </p:attrNameLst>
                                      </p:cBhvr>
                                      <p:to>
                                        <p:strVal val="visible"/>
                                      </p:to>
                                    </p:set>
                                    <p:anim calcmode="lin" valueType="num">
                                      <p:cBhvr>
                                        <p:cTn id="121" dur="300" fill="hold"/>
                                        <p:tgtEl>
                                          <p:spTgt spid="16"/>
                                        </p:tgtEl>
                                        <p:attrNameLst>
                                          <p:attrName>ppt_w</p:attrName>
                                        </p:attrNameLst>
                                      </p:cBhvr>
                                      <p:tavLst>
                                        <p:tav tm="0">
                                          <p:val>
                                            <p:fltVal val="0"/>
                                          </p:val>
                                        </p:tav>
                                        <p:tav tm="100000">
                                          <p:val>
                                            <p:strVal val="#ppt_w"/>
                                          </p:val>
                                        </p:tav>
                                      </p:tavLst>
                                    </p:anim>
                                    <p:anim calcmode="lin" valueType="num">
                                      <p:cBhvr>
                                        <p:cTn id="122" dur="300" fill="hold"/>
                                        <p:tgtEl>
                                          <p:spTgt spid="16"/>
                                        </p:tgtEl>
                                        <p:attrNameLst>
                                          <p:attrName>ppt_h</p:attrName>
                                        </p:attrNameLst>
                                      </p:cBhvr>
                                      <p:tavLst>
                                        <p:tav tm="0">
                                          <p:val>
                                            <p:fltVal val="0"/>
                                          </p:val>
                                        </p:tav>
                                        <p:tav tm="100000">
                                          <p:val>
                                            <p:strVal val="#ppt_h"/>
                                          </p:val>
                                        </p:tav>
                                      </p:tavLst>
                                    </p:anim>
                                    <p:animEffect transition="in" filter="fade">
                                      <p:cBhvr>
                                        <p:cTn id="123" dur="300"/>
                                        <p:tgtEl>
                                          <p:spTgt spid="16"/>
                                        </p:tgtEl>
                                      </p:cBhvr>
                                    </p:animEffect>
                                  </p:childTnLst>
                                </p:cTn>
                              </p:par>
                              <p:par>
                                <p:cTn id="124" presetID="22" presetClass="exit" presetSubtype="4" fill="hold" grpId="1" nodeType="withEffect">
                                  <p:stCondLst>
                                    <p:cond delay="400"/>
                                  </p:stCondLst>
                                  <p:childTnLst>
                                    <p:animEffect transition="out" filter="wipe(down)">
                                      <p:cBhvr>
                                        <p:cTn id="125" dur="500"/>
                                        <p:tgtEl>
                                          <p:spTgt spid="16"/>
                                        </p:tgtEl>
                                      </p:cBhvr>
                                    </p:animEffect>
                                    <p:set>
                                      <p:cBhvr>
                                        <p:cTn id="126" dur="1" fill="hold">
                                          <p:stCondLst>
                                            <p:cond delay="499"/>
                                          </p:stCondLst>
                                        </p:cTn>
                                        <p:tgtEl>
                                          <p:spTgt spid="16"/>
                                        </p:tgtEl>
                                        <p:attrNameLst>
                                          <p:attrName>style.visibility</p:attrName>
                                        </p:attrNameLst>
                                      </p:cBhvr>
                                      <p:to>
                                        <p:strVal val="hidden"/>
                                      </p:to>
                                    </p:set>
                                  </p:childTnLst>
                                </p:cTn>
                              </p:par>
                              <p:par>
                                <p:cTn id="127" presetID="53" presetClass="entr" presetSubtype="16" fill="hold" grpId="0" nodeType="withEffect">
                                  <p:stCondLst>
                                    <p:cond delay="200"/>
                                  </p:stCondLst>
                                  <p:childTnLst>
                                    <p:set>
                                      <p:cBhvr>
                                        <p:cTn id="128" dur="1" fill="hold">
                                          <p:stCondLst>
                                            <p:cond delay="0"/>
                                          </p:stCondLst>
                                        </p:cTn>
                                        <p:tgtEl>
                                          <p:spTgt spid="21"/>
                                        </p:tgtEl>
                                        <p:attrNameLst>
                                          <p:attrName>style.visibility</p:attrName>
                                        </p:attrNameLst>
                                      </p:cBhvr>
                                      <p:to>
                                        <p:strVal val="visible"/>
                                      </p:to>
                                    </p:set>
                                    <p:anim calcmode="lin" valueType="num">
                                      <p:cBhvr>
                                        <p:cTn id="129" dur="300" fill="hold"/>
                                        <p:tgtEl>
                                          <p:spTgt spid="21"/>
                                        </p:tgtEl>
                                        <p:attrNameLst>
                                          <p:attrName>ppt_w</p:attrName>
                                        </p:attrNameLst>
                                      </p:cBhvr>
                                      <p:tavLst>
                                        <p:tav tm="0">
                                          <p:val>
                                            <p:fltVal val="0"/>
                                          </p:val>
                                        </p:tav>
                                        <p:tav tm="100000">
                                          <p:val>
                                            <p:strVal val="#ppt_w"/>
                                          </p:val>
                                        </p:tav>
                                      </p:tavLst>
                                    </p:anim>
                                    <p:anim calcmode="lin" valueType="num">
                                      <p:cBhvr>
                                        <p:cTn id="130" dur="300" fill="hold"/>
                                        <p:tgtEl>
                                          <p:spTgt spid="21"/>
                                        </p:tgtEl>
                                        <p:attrNameLst>
                                          <p:attrName>ppt_h</p:attrName>
                                        </p:attrNameLst>
                                      </p:cBhvr>
                                      <p:tavLst>
                                        <p:tav tm="0">
                                          <p:val>
                                            <p:fltVal val="0"/>
                                          </p:val>
                                        </p:tav>
                                        <p:tav tm="100000">
                                          <p:val>
                                            <p:strVal val="#ppt_h"/>
                                          </p:val>
                                        </p:tav>
                                      </p:tavLst>
                                    </p:anim>
                                    <p:animEffect transition="in" filter="fade">
                                      <p:cBhvr>
                                        <p:cTn id="131" dur="300"/>
                                        <p:tgtEl>
                                          <p:spTgt spid="21"/>
                                        </p:tgtEl>
                                      </p:cBhvr>
                                    </p:animEffect>
                                  </p:childTnLst>
                                </p:cTn>
                              </p:par>
                              <p:par>
                                <p:cTn id="132" presetID="22" presetClass="exit" presetSubtype="4" fill="hold" grpId="1" nodeType="withEffect">
                                  <p:stCondLst>
                                    <p:cond delay="500"/>
                                  </p:stCondLst>
                                  <p:childTnLst>
                                    <p:animEffect transition="out" filter="wipe(down)">
                                      <p:cBhvr>
                                        <p:cTn id="133" dur="500"/>
                                        <p:tgtEl>
                                          <p:spTgt spid="21"/>
                                        </p:tgtEl>
                                      </p:cBhvr>
                                    </p:animEffect>
                                    <p:set>
                                      <p:cBhvr>
                                        <p:cTn id="134" dur="1" fill="hold">
                                          <p:stCondLst>
                                            <p:cond delay="499"/>
                                          </p:stCondLst>
                                        </p:cTn>
                                        <p:tgtEl>
                                          <p:spTgt spid="21"/>
                                        </p:tgtEl>
                                        <p:attrNameLst>
                                          <p:attrName>style.visibility</p:attrName>
                                        </p:attrNameLst>
                                      </p:cBhvr>
                                      <p:to>
                                        <p:strVal val="hidden"/>
                                      </p:to>
                                    </p:set>
                                  </p:childTnLst>
                                </p:cTn>
                              </p:par>
                              <p:par>
                                <p:cTn id="135" presetID="53" presetClass="entr" presetSubtype="16" fill="hold" grpId="0" nodeType="withEffect">
                                  <p:stCondLst>
                                    <p:cond delay="600"/>
                                  </p:stCondLst>
                                  <p:childTnLst>
                                    <p:set>
                                      <p:cBhvr>
                                        <p:cTn id="136" dur="1" fill="hold">
                                          <p:stCondLst>
                                            <p:cond delay="0"/>
                                          </p:stCondLst>
                                        </p:cTn>
                                        <p:tgtEl>
                                          <p:spTgt spid="23"/>
                                        </p:tgtEl>
                                        <p:attrNameLst>
                                          <p:attrName>style.visibility</p:attrName>
                                        </p:attrNameLst>
                                      </p:cBhvr>
                                      <p:to>
                                        <p:strVal val="visible"/>
                                      </p:to>
                                    </p:set>
                                    <p:anim calcmode="lin" valueType="num">
                                      <p:cBhvr>
                                        <p:cTn id="137" dur="300" fill="hold"/>
                                        <p:tgtEl>
                                          <p:spTgt spid="23"/>
                                        </p:tgtEl>
                                        <p:attrNameLst>
                                          <p:attrName>ppt_w</p:attrName>
                                        </p:attrNameLst>
                                      </p:cBhvr>
                                      <p:tavLst>
                                        <p:tav tm="0">
                                          <p:val>
                                            <p:fltVal val="0"/>
                                          </p:val>
                                        </p:tav>
                                        <p:tav tm="100000">
                                          <p:val>
                                            <p:strVal val="#ppt_w"/>
                                          </p:val>
                                        </p:tav>
                                      </p:tavLst>
                                    </p:anim>
                                    <p:anim calcmode="lin" valueType="num">
                                      <p:cBhvr>
                                        <p:cTn id="138" dur="300" fill="hold"/>
                                        <p:tgtEl>
                                          <p:spTgt spid="23"/>
                                        </p:tgtEl>
                                        <p:attrNameLst>
                                          <p:attrName>ppt_h</p:attrName>
                                        </p:attrNameLst>
                                      </p:cBhvr>
                                      <p:tavLst>
                                        <p:tav tm="0">
                                          <p:val>
                                            <p:fltVal val="0"/>
                                          </p:val>
                                        </p:tav>
                                        <p:tav tm="100000">
                                          <p:val>
                                            <p:strVal val="#ppt_h"/>
                                          </p:val>
                                        </p:tav>
                                      </p:tavLst>
                                    </p:anim>
                                    <p:animEffect transition="in" filter="fade">
                                      <p:cBhvr>
                                        <p:cTn id="139" dur="300"/>
                                        <p:tgtEl>
                                          <p:spTgt spid="23"/>
                                        </p:tgtEl>
                                      </p:cBhvr>
                                    </p:animEffect>
                                  </p:childTnLst>
                                </p:cTn>
                              </p:par>
                              <p:par>
                                <p:cTn id="140" presetID="22" presetClass="exit" presetSubtype="4" fill="hold" grpId="1" nodeType="withEffect">
                                  <p:stCondLst>
                                    <p:cond delay="900"/>
                                  </p:stCondLst>
                                  <p:childTnLst>
                                    <p:animEffect transition="out" filter="wipe(down)">
                                      <p:cBhvr>
                                        <p:cTn id="141" dur="500"/>
                                        <p:tgtEl>
                                          <p:spTgt spid="23"/>
                                        </p:tgtEl>
                                      </p:cBhvr>
                                    </p:animEffect>
                                    <p:set>
                                      <p:cBhvr>
                                        <p:cTn id="142" dur="1" fill="hold">
                                          <p:stCondLst>
                                            <p:cond delay="499"/>
                                          </p:stCondLst>
                                        </p:cTn>
                                        <p:tgtEl>
                                          <p:spTgt spid="23"/>
                                        </p:tgtEl>
                                        <p:attrNameLst>
                                          <p:attrName>style.visibility</p:attrName>
                                        </p:attrNameLst>
                                      </p:cBhvr>
                                      <p:to>
                                        <p:strVal val="hidden"/>
                                      </p:to>
                                    </p:set>
                                  </p:childTnLst>
                                </p:cTn>
                              </p:par>
                              <p:par>
                                <p:cTn id="143" presetID="53" presetClass="entr" presetSubtype="16" fill="hold" grpId="0" nodeType="withEffect">
                                  <p:stCondLst>
                                    <p:cond delay="0"/>
                                  </p:stCondLst>
                                  <p:childTnLst>
                                    <p:set>
                                      <p:cBhvr>
                                        <p:cTn id="144" dur="1" fill="hold">
                                          <p:stCondLst>
                                            <p:cond delay="0"/>
                                          </p:stCondLst>
                                        </p:cTn>
                                        <p:tgtEl>
                                          <p:spTgt spid="17"/>
                                        </p:tgtEl>
                                        <p:attrNameLst>
                                          <p:attrName>style.visibility</p:attrName>
                                        </p:attrNameLst>
                                      </p:cBhvr>
                                      <p:to>
                                        <p:strVal val="visible"/>
                                      </p:to>
                                    </p:set>
                                    <p:anim calcmode="lin" valueType="num">
                                      <p:cBhvr>
                                        <p:cTn id="145" dur="300" fill="hold"/>
                                        <p:tgtEl>
                                          <p:spTgt spid="17"/>
                                        </p:tgtEl>
                                        <p:attrNameLst>
                                          <p:attrName>ppt_w</p:attrName>
                                        </p:attrNameLst>
                                      </p:cBhvr>
                                      <p:tavLst>
                                        <p:tav tm="0">
                                          <p:val>
                                            <p:fltVal val="0"/>
                                          </p:val>
                                        </p:tav>
                                        <p:tav tm="100000">
                                          <p:val>
                                            <p:strVal val="#ppt_w"/>
                                          </p:val>
                                        </p:tav>
                                      </p:tavLst>
                                    </p:anim>
                                    <p:anim calcmode="lin" valueType="num">
                                      <p:cBhvr>
                                        <p:cTn id="146" dur="300" fill="hold"/>
                                        <p:tgtEl>
                                          <p:spTgt spid="17"/>
                                        </p:tgtEl>
                                        <p:attrNameLst>
                                          <p:attrName>ppt_h</p:attrName>
                                        </p:attrNameLst>
                                      </p:cBhvr>
                                      <p:tavLst>
                                        <p:tav tm="0">
                                          <p:val>
                                            <p:fltVal val="0"/>
                                          </p:val>
                                        </p:tav>
                                        <p:tav tm="100000">
                                          <p:val>
                                            <p:strVal val="#ppt_h"/>
                                          </p:val>
                                        </p:tav>
                                      </p:tavLst>
                                    </p:anim>
                                    <p:animEffect transition="in" filter="fade">
                                      <p:cBhvr>
                                        <p:cTn id="147" dur="300"/>
                                        <p:tgtEl>
                                          <p:spTgt spid="17"/>
                                        </p:tgtEl>
                                      </p:cBhvr>
                                    </p:animEffect>
                                  </p:childTnLst>
                                </p:cTn>
                              </p:par>
                              <p:par>
                                <p:cTn id="148" presetID="22" presetClass="exit" presetSubtype="4" fill="hold" grpId="1" nodeType="withEffect">
                                  <p:stCondLst>
                                    <p:cond delay="300"/>
                                  </p:stCondLst>
                                  <p:childTnLst>
                                    <p:animEffect transition="out" filter="wipe(down)">
                                      <p:cBhvr>
                                        <p:cTn id="149" dur="500"/>
                                        <p:tgtEl>
                                          <p:spTgt spid="17"/>
                                        </p:tgtEl>
                                      </p:cBhvr>
                                    </p:animEffect>
                                    <p:set>
                                      <p:cBhvr>
                                        <p:cTn id="150" dur="1" fill="hold">
                                          <p:stCondLst>
                                            <p:cond delay="499"/>
                                          </p:stCondLst>
                                        </p:cTn>
                                        <p:tgtEl>
                                          <p:spTgt spid="17"/>
                                        </p:tgtEl>
                                        <p:attrNameLst>
                                          <p:attrName>style.visibility</p:attrName>
                                        </p:attrNameLst>
                                      </p:cBhvr>
                                      <p:to>
                                        <p:strVal val="hidden"/>
                                      </p:to>
                                    </p:set>
                                  </p:childTnLst>
                                </p:cTn>
                              </p:par>
                              <p:par>
                                <p:cTn id="151" presetID="53" presetClass="entr" presetSubtype="16" fill="hold" grpId="0" nodeType="withEffect">
                                  <p:stCondLst>
                                    <p:cond delay="400"/>
                                  </p:stCondLst>
                                  <p:childTnLst>
                                    <p:set>
                                      <p:cBhvr>
                                        <p:cTn id="152" dur="1" fill="hold">
                                          <p:stCondLst>
                                            <p:cond delay="0"/>
                                          </p:stCondLst>
                                        </p:cTn>
                                        <p:tgtEl>
                                          <p:spTgt spid="1027"/>
                                        </p:tgtEl>
                                        <p:attrNameLst>
                                          <p:attrName>style.visibility</p:attrName>
                                        </p:attrNameLst>
                                      </p:cBhvr>
                                      <p:to>
                                        <p:strVal val="visible"/>
                                      </p:to>
                                    </p:set>
                                    <p:anim calcmode="lin" valueType="num">
                                      <p:cBhvr>
                                        <p:cTn id="153" dur="300" fill="hold"/>
                                        <p:tgtEl>
                                          <p:spTgt spid="1027"/>
                                        </p:tgtEl>
                                        <p:attrNameLst>
                                          <p:attrName>ppt_w</p:attrName>
                                        </p:attrNameLst>
                                      </p:cBhvr>
                                      <p:tavLst>
                                        <p:tav tm="0">
                                          <p:val>
                                            <p:fltVal val="0"/>
                                          </p:val>
                                        </p:tav>
                                        <p:tav tm="100000">
                                          <p:val>
                                            <p:strVal val="#ppt_w"/>
                                          </p:val>
                                        </p:tav>
                                      </p:tavLst>
                                    </p:anim>
                                    <p:anim calcmode="lin" valueType="num">
                                      <p:cBhvr>
                                        <p:cTn id="154" dur="300" fill="hold"/>
                                        <p:tgtEl>
                                          <p:spTgt spid="1027"/>
                                        </p:tgtEl>
                                        <p:attrNameLst>
                                          <p:attrName>ppt_h</p:attrName>
                                        </p:attrNameLst>
                                      </p:cBhvr>
                                      <p:tavLst>
                                        <p:tav tm="0">
                                          <p:val>
                                            <p:fltVal val="0"/>
                                          </p:val>
                                        </p:tav>
                                        <p:tav tm="100000">
                                          <p:val>
                                            <p:strVal val="#ppt_h"/>
                                          </p:val>
                                        </p:tav>
                                      </p:tavLst>
                                    </p:anim>
                                    <p:animEffect transition="in" filter="fade">
                                      <p:cBhvr>
                                        <p:cTn id="155" dur="300"/>
                                        <p:tgtEl>
                                          <p:spTgt spid="1027"/>
                                        </p:tgtEl>
                                      </p:cBhvr>
                                    </p:animEffect>
                                  </p:childTnLst>
                                </p:cTn>
                              </p:par>
                              <p:par>
                                <p:cTn id="156" presetID="22" presetClass="exit" presetSubtype="4" fill="hold" grpId="1" nodeType="withEffect">
                                  <p:stCondLst>
                                    <p:cond delay="700"/>
                                  </p:stCondLst>
                                  <p:childTnLst>
                                    <p:animEffect transition="out" filter="wipe(down)">
                                      <p:cBhvr>
                                        <p:cTn id="157" dur="500"/>
                                        <p:tgtEl>
                                          <p:spTgt spid="1027"/>
                                        </p:tgtEl>
                                      </p:cBhvr>
                                    </p:animEffect>
                                    <p:set>
                                      <p:cBhvr>
                                        <p:cTn id="158" dur="1" fill="hold">
                                          <p:stCondLst>
                                            <p:cond delay="499"/>
                                          </p:stCondLst>
                                        </p:cTn>
                                        <p:tgtEl>
                                          <p:spTgt spid="1027"/>
                                        </p:tgtEl>
                                        <p:attrNameLst>
                                          <p:attrName>style.visibility</p:attrName>
                                        </p:attrNameLst>
                                      </p:cBhvr>
                                      <p:to>
                                        <p:strVal val="hidden"/>
                                      </p:to>
                                    </p:set>
                                  </p:childTnLst>
                                </p:cTn>
                              </p:par>
                              <p:par>
                                <p:cTn id="159" presetID="53" presetClass="entr" presetSubtype="16" fill="hold" grpId="0" nodeType="withEffect">
                                  <p:stCondLst>
                                    <p:cond delay="100"/>
                                  </p:stCondLst>
                                  <p:childTnLst>
                                    <p:set>
                                      <p:cBhvr>
                                        <p:cTn id="160" dur="1" fill="hold">
                                          <p:stCondLst>
                                            <p:cond delay="0"/>
                                          </p:stCondLst>
                                        </p:cTn>
                                        <p:tgtEl>
                                          <p:spTgt spid="1028"/>
                                        </p:tgtEl>
                                        <p:attrNameLst>
                                          <p:attrName>style.visibility</p:attrName>
                                        </p:attrNameLst>
                                      </p:cBhvr>
                                      <p:to>
                                        <p:strVal val="visible"/>
                                      </p:to>
                                    </p:set>
                                    <p:anim calcmode="lin" valueType="num">
                                      <p:cBhvr>
                                        <p:cTn id="161" dur="300" fill="hold"/>
                                        <p:tgtEl>
                                          <p:spTgt spid="1028"/>
                                        </p:tgtEl>
                                        <p:attrNameLst>
                                          <p:attrName>ppt_w</p:attrName>
                                        </p:attrNameLst>
                                      </p:cBhvr>
                                      <p:tavLst>
                                        <p:tav tm="0">
                                          <p:val>
                                            <p:fltVal val="0"/>
                                          </p:val>
                                        </p:tav>
                                        <p:tav tm="100000">
                                          <p:val>
                                            <p:strVal val="#ppt_w"/>
                                          </p:val>
                                        </p:tav>
                                      </p:tavLst>
                                    </p:anim>
                                    <p:anim calcmode="lin" valueType="num">
                                      <p:cBhvr>
                                        <p:cTn id="162" dur="300" fill="hold"/>
                                        <p:tgtEl>
                                          <p:spTgt spid="1028"/>
                                        </p:tgtEl>
                                        <p:attrNameLst>
                                          <p:attrName>ppt_h</p:attrName>
                                        </p:attrNameLst>
                                      </p:cBhvr>
                                      <p:tavLst>
                                        <p:tav tm="0">
                                          <p:val>
                                            <p:fltVal val="0"/>
                                          </p:val>
                                        </p:tav>
                                        <p:tav tm="100000">
                                          <p:val>
                                            <p:strVal val="#ppt_h"/>
                                          </p:val>
                                        </p:tav>
                                      </p:tavLst>
                                    </p:anim>
                                    <p:animEffect transition="in" filter="fade">
                                      <p:cBhvr>
                                        <p:cTn id="163" dur="300"/>
                                        <p:tgtEl>
                                          <p:spTgt spid="1028"/>
                                        </p:tgtEl>
                                      </p:cBhvr>
                                    </p:animEffect>
                                  </p:childTnLst>
                                </p:cTn>
                              </p:par>
                              <p:par>
                                <p:cTn id="164" presetID="22" presetClass="exit" presetSubtype="4" fill="hold" grpId="1" nodeType="withEffect">
                                  <p:stCondLst>
                                    <p:cond delay="400"/>
                                  </p:stCondLst>
                                  <p:childTnLst>
                                    <p:animEffect transition="out" filter="wipe(down)">
                                      <p:cBhvr>
                                        <p:cTn id="165" dur="500"/>
                                        <p:tgtEl>
                                          <p:spTgt spid="1028"/>
                                        </p:tgtEl>
                                      </p:cBhvr>
                                    </p:animEffect>
                                    <p:set>
                                      <p:cBhvr>
                                        <p:cTn id="166" dur="1" fill="hold">
                                          <p:stCondLst>
                                            <p:cond delay="499"/>
                                          </p:stCondLst>
                                        </p:cTn>
                                        <p:tgtEl>
                                          <p:spTgt spid="1028"/>
                                        </p:tgtEl>
                                        <p:attrNameLst>
                                          <p:attrName>style.visibility</p:attrName>
                                        </p:attrNameLst>
                                      </p:cBhvr>
                                      <p:to>
                                        <p:strVal val="hidden"/>
                                      </p:to>
                                    </p:set>
                                  </p:childTnLst>
                                </p:cTn>
                              </p:par>
                              <p:par>
                                <p:cTn id="167" presetID="53" presetClass="entr" presetSubtype="16" fill="hold" grpId="0" nodeType="withEffect">
                                  <p:stCondLst>
                                    <p:cond delay="300"/>
                                  </p:stCondLst>
                                  <p:childTnLst>
                                    <p:set>
                                      <p:cBhvr>
                                        <p:cTn id="168" dur="1" fill="hold">
                                          <p:stCondLst>
                                            <p:cond delay="0"/>
                                          </p:stCondLst>
                                        </p:cTn>
                                        <p:tgtEl>
                                          <p:spTgt spid="25"/>
                                        </p:tgtEl>
                                        <p:attrNameLst>
                                          <p:attrName>style.visibility</p:attrName>
                                        </p:attrNameLst>
                                      </p:cBhvr>
                                      <p:to>
                                        <p:strVal val="visible"/>
                                      </p:to>
                                    </p:set>
                                    <p:anim calcmode="lin" valueType="num">
                                      <p:cBhvr>
                                        <p:cTn id="169" dur="300" fill="hold"/>
                                        <p:tgtEl>
                                          <p:spTgt spid="25"/>
                                        </p:tgtEl>
                                        <p:attrNameLst>
                                          <p:attrName>ppt_w</p:attrName>
                                        </p:attrNameLst>
                                      </p:cBhvr>
                                      <p:tavLst>
                                        <p:tav tm="0">
                                          <p:val>
                                            <p:fltVal val="0"/>
                                          </p:val>
                                        </p:tav>
                                        <p:tav tm="100000">
                                          <p:val>
                                            <p:strVal val="#ppt_w"/>
                                          </p:val>
                                        </p:tav>
                                      </p:tavLst>
                                    </p:anim>
                                    <p:anim calcmode="lin" valueType="num">
                                      <p:cBhvr>
                                        <p:cTn id="170" dur="300" fill="hold"/>
                                        <p:tgtEl>
                                          <p:spTgt spid="25"/>
                                        </p:tgtEl>
                                        <p:attrNameLst>
                                          <p:attrName>ppt_h</p:attrName>
                                        </p:attrNameLst>
                                      </p:cBhvr>
                                      <p:tavLst>
                                        <p:tav tm="0">
                                          <p:val>
                                            <p:fltVal val="0"/>
                                          </p:val>
                                        </p:tav>
                                        <p:tav tm="100000">
                                          <p:val>
                                            <p:strVal val="#ppt_h"/>
                                          </p:val>
                                        </p:tav>
                                      </p:tavLst>
                                    </p:anim>
                                    <p:animEffect transition="in" filter="fade">
                                      <p:cBhvr>
                                        <p:cTn id="171" dur="300"/>
                                        <p:tgtEl>
                                          <p:spTgt spid="25"/>
                                        </p:tgtEl>
                                      </p:cBhvr>
                                    </p:animEffect>
                                  </p:childTnLst>
                                </p:cTn>
                              </p:par>
                              <p:par>
                                <p:cTn id="172" presetID="22" presetClass="exit" presetSubtype="4" fill="hold" grpId="1" nodeType="withEffect">
                                  <p:stCondLst>
                                    <p:cond delay="600"/>
                                  </p:stCondLst>
                                  <p:childTnLst>
                                    <p:animEffect transition="out" filter="wipe(down)">
                                      <p:cBhvr>
                                        <p:cTn id="173" dur="500"/>
                                        <p:tgtEl>
                                          <p:spTgt spid="25"/>
                                        </p:tgtEl>
                                      </p:cBhvr>
                                    </p:animEffect>
                                    <p:set>
                                      <p:cBhvr>
                                        <p:cTn id="174" dur="1" fill="hold">
                                          <p:stCondLst>
                                            <p:cond delay="499"/>
                                          </p:stCondLst>
                                        </p:cTn>
                                        <p:tgtEl>
                                          <p:spTgt spid="25"/>
                                        </p:tgtEl>
                                        <p:attrNameLst>
                                          <p:attrName>style.visibility</p:attrName>
                                        </p:attrNameLst>
                                      </p:cBhvr>
                                      <p:to>
                                        <p:strVal val="hidden"/>
                                      </p:to>
                                    </p:set>
                                  </p:childTnLst>
                                </p:cTn>
                              </p:par>
                              <p:par>
                                <p:cTn id="175" presetID="53" presetClass="entr" presetSubtype="16" fill="hold" grpId="0" nodeType="withEffect">
                                  <p:stCondLst>
                                    <p:cond delay="0"/>
                                  </p:stCondLst>
                                  <p:childTnLst>
                                    <p:set>
                                      <p:cBhvr>
                                        <p:cTn id="176" dur="1" fill="hold">
                                          <p:stCondLst>
                                            <p:cond delay="0"/>
                                          </p:stCondLst>
                                        </p:cTn>
                                        <p:tgtEl>
                                          <p:spTgt spid="1029"/>
                                        </p:tgtEl>
                                        <p:attrNameLst>
                                          <p:attrName>style.visibility</p:attrName>
                                        </p:attrNameLst>
                                      </p:cBhvr>
                                      <p:to>
                                        <p:strVal val="visible"/>
                                      </p:to>
                                    </p:set>
                                    <p:anim calcmode="lin" valueType="num">
                                      <p:cBhvr>
                                        <p:cTn id="177" dur="300" fill="hold"/>
                                        <p:tgtEl>
                                          <p:spTgt spid="1029"/>
                                        </p:tgtEl>
                                        <p:attrNameLst>
                                          <p:attrName>ppt_w</p:attrName>
                                        </p:attrNameLst>
                                      </p:cBhvr>
                                      <p:tavLst>
                                        <p:tav tm="0">
                                          <p:val>
                                            <p:fltVal val="0"/>
                                          </p:val>
                                        </p:tav>
                                        <p:tav tm="100000">
                                          <p:val>
                                            <p:strVal val="#ppt_w"/>
                                          </p:val>
                                        </p:tav>
                                      </p:tavLst>
                                    </p:anim>
                                    <p:anim calcmode="lin" valueType="num">
                                      <p:cBhvr>
                                        <p:cTn id="178" dur="300" fill="hold"/>
                                        <p:tgtEl>
                                          <p:spTgt spid="1029"/>
                                        </p:tgtEl>
                                        <p:attrNameLst>
                                          <p:attrName>ppt_h</p:attrName>
                                        </p:attrNameLst>
                                      </p:cBhvr>
                                      <p:tavLst>
                                        <p:tav tm="0">
                                          <p:val>
                                            <p:fltVal val="0"/>
                                          </p:val>
                                        </p:tav>
                                        <p:tav tm="100000">
                                          <p:val>
                                            <p:strVal val="#ppt_h"/>
                                          </p:val>
                                        </p:tav>
                                      </p:tavLst>
                                    </p:anim>
                                    <p:animEffect transition="in" filter="fade">
                                      <p:cBhvr>
                                        <p:cTn id="179" dur="300"/>
                                        <p:tgtEl>
                                          <p:spTgt spid="1029"/>
                                        </p:tgtEl>
                                      </p:cBhvr>
                                    </p:animEffect>
                                  </p:childTnLst>
                                </p:cTn>
                              </p:par>
                              <p:par>
                                <p:cTn id="180" presetID="22" presetClass="exit" presetSubtype="4" fill="hold" grpId="1" nodeType="withEffect">
                                  <p:stCondLst>
                                    <p:cond delay="300"/>
                                  </p:stCondLst>
                                  <p:childTnLst>
                                    <p:animEffect transition="out" filter="wipe(down)">
                                      <p:cBhvr>
                                        <p:cTn id="181" dur="500"/>
                                        <p:tgtEl>
                                          <p:spTgt spid="1029"/>
                                        </p:tgtEl>
                                      </p:cBhvr>
                                    </p:animEffect>
                                    <p:set>
                                      <p:cBhvr>
                                        <p:cTn id="182" dur="1" fill="hold">
                                          <p:stCondLst>
                                            <p:cond delay="499"/>
                                          </p:stCondLst>
                                        </p:cTn>
                                        <p:tgtEl>
                                          <p:spTgt spid="1029"/>
                                        </p:tgtEl>
                                        <p:attrNameLst>
                                          <p:attrName>style.visibility</p:attrName>
                                        </p:attrNameLst>
                                      </p:cBhvr>
                                      <p:to>
                                        <p:strVal val="hidden"/>
                                      </p:to>
                                    </p:set>
                                  </p:childTnLst>
                                </p:cTn>
                              </p:par>
                              <p:par>
                                <p:cTn id="183" presetID="53" presetClass="entr" presetSubtype="16" fill="hold" grpId="0" nodeType="withEffect">
                                  <p:stCondLst>
                                    <p:cond delay="200"/>
                                  </p:stCondLst>
                                  <p:childTnLst>
                                    <p:set>
                                      <p:cBhvr>
                                        <p:cTn id="184" dur="1" fill="hold">
                                          <p:stCondLst>
                                            <p:cond delay="0"/>
                                          </p:stCondLst>
                                        </p:cTn>
                                        <p:tgtEl>
                                          <p:spTgt spid="26"/>
                                        </p:tgtEl>
                                        <p:attrNameLst>
                                          <p:attrName>style.visibility</p:attrName>
                                        </p:attrNameLst>
                                      </p:cBhvr>
                                      <p:to>
                                        <p:strVal val="visible"/>
                                      </p:to>
                                    </p:set>
                                    <p:anim calcmode="lin" valueType="num">
                                      <p:cBhvr>
                                        <p:cTn id="185" dur="300" fill="hold"/>
                                        <p:tgtEl>
                                          <p:spTgt spid="26"/>
                                        </p:tgtEl>
                                        <p:attrNameLst>
                                          <p:attrName>ppt_w</p:attrName>
                                        </p:attrNameLst>
                                      </p:cBhvr>
                                      <p:tavLst>
                                        <p:tav tm="0">
                                          <p:val>
                                            <p:fltVal val="0"/>
                                          </p:val>
                                        </p:tav>
                                        <p:tav tm="100000">
                                          <p:val>
                                            <p:strVal val="#ppt_w"/>
                                          </p:val>
                                        </p:tav>
                                      </p:tavLst>
                                    </p:anim>
                                    <p:anim calcmode="lin" valueType="num">
                                      <p:cBhvr>
                                        <p:cTn id="186" dur="300" fill="hold"/>
                                        <p:tgtEl>
                                          <p:spTgt spid="26"/>
                                        </p:tgtEl>
                                        <p:attrNameLst>
                                          <p:attrName>ppt_h</p:attrName>
                                        </p:attrNameLst>
                                      </p:cBhvr>
                                      <p:tavLst>
                                        <p:tav tm="0">
                                          <p:val>
                                            <p:fltVal val="0"/>
                                          </p:val>
                                        </p:tav>
                                        <p:tav tm="100000">
                                          <p:val>
                                            <p:strVal val="#ppt_h"/>
                                          </p:val>
                                        </p:tav>
                                      </p:tavLst>
                                    </p:anim>
                                    <p:animEffect transition="in" filter="fade">
                                      <p:cBhvr>
                                        <p:cTn id="187" dur="300"/>
                                        <p:tgtEl>
                                          <p:spTgt spid="26"/>
                                        </p:tgtEl>
                                      </p:cBhvr>
                                    </p:animEffect>
                                  </p:childTnLst>
                                </p:cTn>
                              </p:par>
                              <p:par>
                                <p:cTn id="188" presetID="22" presetClass="exit" presetSubtype="4" fill="hold" grpId="1" nodeType="withEffect">
                                  <p:stCondLst>
                                    <p:cond delay="500"/>
                                  </p:stCondLst>
                                  <p:childTnLst>
                                    <p:animEffect transition="out" filter="wipe(down)">
                                      <p:cBhvr>
                                        <p:cTn id="189" dur="500"/>
                                        <p:tgtEl>
                                          <p:spTgt spid="26"/>
                                        </p:tgtEl>
                                      </p:cBhvr>
                                    </p:animEffect>
                                    <p:set>
                                      <p:cBhvr>
                                        <p:cTn id="190" dur="1" fill="hold">
                                          <p:stCondLst>
                                            <p:cond delay="499"/>
                                          </p:stCondLst>
                                        </p:cTn>
                                        <p:tgtEl>
                                          <p:spTgt spid="26"/>
                                        </p:tgtEl>
                                        <p:attrNameLst>
                                          <p:attrName>style.visibility</p:attrName>
                                        </p:attrNameLst>
                                      </p:cBhvr>
                                      <p:to>
                                        <p:strVal val="hidden"/>
                                      </p:to>
                                    </p:set>
                                  </p:childTnLst>
                                </p:cTn>
                              </p:par>
                              <p:par>
                                <p:cTn id="191" presetID="53" presetClass="entr" presetSubtype="16" fill="hold" grpId="0" nodeType="withEffect">
                                  <p:stCondLst>
                                    <p:cond delay="600"/>
                                  </p:stCondLst>
                                  <p:childTnLst>
                                    <p:set>
                                      <p:cBhvr>
                                        <p:cTn id="192" dur="1" fill="hold">
                                          <p:stCondLst>
                                            <p:cond delay="0"/>
                                          </p:stCondLst>
                                        </p:cTn>
                                        <p:tgtEl>
                                          <p:spTgt spid="27"/>
                                        </p:tgtEl>
                                        <p:attrNameLst>
                                          <p:attrName>style.visibility</p:attrName>
                                        </p:attrNameLst>
                                      </p:cBhvr>
                                      <p:to>
                                        <p:strVal val="visible"/>
                                      </p:to>
                                    </p:set>
                                    <p:anim calcmode="lin" valueType="num">
                                      <p:cBhvr>
                                        <p:cTn id="193" dur="300" fill="hold"/>
                                        <p:tgtEl>
                                          <p:spTgt spid="27"/>
                                        </p:tgtEl>
                                        <p:attrNameLst>
                                          <p:attrName>ppt_w</p:attrName>
                                        </p:attrNameLst>
                                      </p:cBhvr>
                                      <p:tavLst>
                                        <p:tav tm="0">
                                          <p:val>
                                            <p:fltVal val="0"/>
                                          </p:val>
                                        </p:tav>
                                        <p:tav tm="100000">
                                          <p:val>
                                            <p:strVal val="#ppt_w"/>
                                          </p:val>
                                        </p:tav>
                                      </p:tavLst>
                                    </p:anim>
                                    <p:anim calcmode="lin" valueType="num">
                                      <p:cBhvr>
                                        <p:cTn id="194" dur="300" fill="hold"/>
                                        <p:tgtEl>
                                          <p:spTgt spid="27"/>
                                        </p:tgtEl>
                                        <p:attrNameLst>
                                          <p:attrName>ppt_h</p:attrName>
                                        </p:attrNameLst>
                                      </p:cBhvr>
                                      <p:tavLst>
                                        <p:tav tm="0">
                                          <p:val>
                                            <p:fltVal val="0"/>
                                          </p:val>
                                        </p:tav>
                                        <p:tav tm="100000">
                                          <p:val>
                                            <p:strVal val="#ppt_h"/>
                                          </p:val>
                                        </p:tav>
                                      </p:tavLst>
                                    </p:anim>
                                    <p:animEffect transition="in" filter="fade">
                                      <p:cBhvr>
                                        <p:cTn id="195" dur="300"/>
                                        <p:tgtEl>
                                          <p:spTgt spid="27"/>
                                        </p:tgtEl>
                                      </p:cBhvr>
                                    </p:animEffect>
                                  </p:childTnLst>
                                </p:cTn>
                              </p:par>
                              <p:par>
                                <p:cTn id="196" presetID="22" presetClass="exit" presetSubtype="4" fill="hold" grpId="1" nodeType="withEffect">
                                  <p:stCondLst>
                                    <p:cond delay="900"/>
                                  </p:stCondLst>
                                  <p:childTnLst>
                                    <p:animEffect transition="out" filter="wipe(down)">
                                      <p:cBhvr>
                                        <p:cTn id="197" dur="500"/>
                                        <p:tgtEl>
                                          <p:spTgt spid="27"/>
                                        </p:tgtEl>
                                      </p:cBhvr>
                                    </p:animEffect>
                                    <p:set>
                                      <p:cBhvr>
                                        <p:cTn id="198" dur="1" fill="hold">
                                          <p:stCondLst>
                                            <p:cond delay="499"/>
                                          </p:stCondLst>
                                        </p:cTn>
                                        <p:tgtEl>
                                          <p:spTgt spid="27"/>
                                        </p:tgtEl>
                                        <p:attrNameLst>
                                          <p:attrName>style.visibility</p:attrName>
                                        </p:attrNameLst>
                                      </p:cBhvr>
                                      <p:to>
                                        <p:strVal val="hidden"/>
                                      </p:to>
                                    </p:set>
                                  </p:childTnLst>
                                </p:cTn>
                              </p:par>
                              <p:par>
                                <p:cTn id="199" presetID="53" presetClass="entr" presetSubtype="16" fill="hold" grpId="0" nodeType="withEffect">
                                  <p:stCondLst>
                                    <p:cond delay="100"/>
                                  </p:stCondLst>
                                  <p:childTnLst>
                                    <p:set>
                                      <p:cBhvr>
                                        <p:cTn id="200" dur="1" fill="hold">
                                          <p:stCondLst>
                                            <p:cond delay="0"/>
                                          </p:stCondLst>
                                        </p:cTn>
                                        <p:tgtEl>
                                          <p:spTgt spid="1024"/>
                                        </p:tgtEl>
                                        <p:attrNameLst>
                                          <p:attrName>style.visibility</p:attrName>
                                        </p:attrNameLst>
                                      </p:cBhvr>
                                      <p:to>
                                        <p:strVal val="visible"/>
                                      </p:to>
                                    </p:set>
                                    <p:anim calcmode="lin" valueType="num">
                                      <p:cBhvr>
                                        <p:cTn id="201" dur="300" fill="hold"/>
                                        <p:tgtEl>
                                          <p:spTgt spid="1024"/>
                                        </p:tgtEl>
                                        <p:attrNameLst>
                                          <p:attrName>ppt_w</p:attrName>
                                        </p:attrNameLst>
                                      </p:cBhvr>
                                      <p:tavLst>
                                        <p:tav tm="0">
                                          <p:val>
                                            <p:fltVal val="0"/>
                                          </p:val>
                                        </p:tav>
                                        <p:tav tm="100000">
                                          <p:val>
                                            <p:strVal val="#ppt_w"/>
                                          </p:val>
                                        </p:tav>
                                      </p:tavLst>
                                    </p:anim>
                                    <p:anim calcmode="lin" valueType="num">
                                      <p:cBhvr>
                                        <p:cTn id="202" dur="300" fill="hold"/>
                                        <p:tgtEl>
                                          <p:spTgt spid="1024"/>
                                        </p:tgtEl>
                                        <p:attrNameLst>
                                          <p:attrName>ppt_h</p:attrName>
                                        </p:attrNameLst>
                                      </p:cBhvr>
                                      <p:tavLst>
                                        <p:tav tm="0">
                                          <p:val>
                                            <p:fltVal val="0"/>
                                          </p:val>
                                        </p:tav>
                                        <p:tav tm="100000">
                                          <p:val>
                                            <p:strVal val="#ppt_h"/>
                                          </p:val>
                                        </p:tav>
                                      </p:tavLst>
                                    </p:anim>
                                    <p:animEffect transition="in" filter="fade">
                                      <p:cBhvr>
                                        <p:cTn id="203" dur="300"/>
                                        <p:tgtEl>
                                          <p:spTgt spid="1024"/>
                                        </p:tgtEl>
                                      </p:cBhvr>
                                    </p:animEffect>
                                  </p:childTnLst>
                                </p:cTn>
                              </p:par>
                              <p:par>
                                <p:cTn id="204" presetID="22" presetClass="exit" presetSubtype="4" fill="hold" grpId="1" nodeType="withEffect">
                                  <p:stCondLst>
                                    <p:cond delay="400"/>
                                  </p:stCondLst>
                                  <p:childTnLst>
                                    <p:animEffect transition="out" filter="wipe(down)">
                                      <p:cBhvr>
                                        <p:cTn id="205" dur="500"/>
                                        <p:tgtEl>
                                          <p:spTgt spid="1024"/>
                                        </p:tgtEl>
                                      </p:cBhvr>
                                    </p:animEffect>
                                    <p:set>
                                      <p:cBhvr>
                                        <p:cTn id="206" dur="1" fill="hold">
                                          <p:stCondLst>
                                            <p:cond delay="499"/>
                                          </p:stCondLst>
                                        </p:cTn>
                                        <p:tgtEl>
                                          <p:spTgt spid="1024"/>
                                        </p:tgtEl>
                                        <p:attrNameLst>
                                          <p:attrName>style.visibility</p:attrName>
                                        </p:attrNameLst>
                                      </p:cBhvr>
                                      <p:to>
                                        <p:strVal val="hidden"/>
                                      </p:to>
                                    </p:set>
                                  </p:childTnLst>
                                </p:cTn>
                              </p:par>
                              <p:par>
                                <p:cTn id="207" presetID="53" presetClass="entr" presetSubtype="16" fill="hold" grpId="0" nodeType="withEffect">
                                  <p:stCondLst>
                                    <p:cond delay="0"/>
                                  </p:stCondLst>
                                  <p:childTnLst>
                                    <p:set>
                                      <p:cBhvr>
                                        <p:cTn id="208" dur="1" fill="hold">
                                          <p:stCondLst>
                                            <p:cond delay="0"/>
                                          </p:stCondLst>
                                        </p:cTn>
                                        <p:tgtEl>
                                          <p:spTgt spid="28"/>
                                        </p:tgtEl>
                                        <p:attrNameLst>
                                          <p:attrName>style.visibility</p:attrName>
                                        </p:attrNameLst>
                                      </p:cBhvr>
                                      <p:to>
                                        <p:strVal val="visible"/>
                                      </p:to>
                                    </p:set>
                                    <p:anim calcmode="lin" valueType="num">
                                      <p:cBhvr>
                                        <p:cTn id="209" dur="300" fill="hold"/>
                                        <p:tgtEl>
                                          <p:spTgt spid="28"/>
                                        </p:tgtEl>
                                        <p:attrNameLst>
                                          <p:attrName>ppt_w</p:attrName>
                                        </p:attrNameLst>
                                      </p:cBhvr>
                                      <p:tavLst>
                                        <p:tav tm="0">
                                          <p:val>
                                            <p:fltVal val="0"/>
                                          </p:val>
                                        </p:tav>
                                        <p:tav tm="100000">
                                          <p:val>
                                            <p:strVal val="#ppt_w"/>
                                          </p:val>
                                        </p:tav>
                                      </p:tavLst>
                                    </p:anim>
                                    <p:anim calcmode="lin" valueType="num">
                                      <p:cBhvr>
                                        <p:cTn id="210" dur="300" fill="hold"/>
                                        <p:tgtEl>
                                          <p:spTgt spid="28"/>
                                        </p:tgtEl>
                                        <p:attrNameLst>
                                          <p:attrName>ppt_h</p:attrName>
                                        </p:attrNameLst>
                                      </p:cBhvr>
                                      <p:tavLst>
                                        <p:tav tm="0">
                                          <p:val>
                                            <p:fltVal val="0"/>
                                          </p:val>
                                        </p:tav>
                                        <p:tav tm="100000">
                                          <p:val>
                                            <p:strVal val="#ppt_h"/>
                                          </p:val>
                                        </p:tav>
                                      </p:tavLst>
                                    </p:anim>
                                    <p:animEffect transition="in" filter="fade">
                                      <p:cBhvr>
                                        <p:cTn id="211" dur="300"/>
                                        <p:tgtEl>
                                          <p:spTgt spid="28"/>
                                        </p:tgtEl>
                                      </p:cBhvr>
                                    </p:animEffect>
                                  </p:childTnLst>
                                </p:cTn>
                              </p:par>
                              <p:par>
                                <p:cTn id="212" presetID="22" presetClass="exit" presetSubtype="4" fill="hold" grpId="1" nodeType="withEffect">
                                  <p:stCondLst>
                                    <p:cond delay="300"/>
                                  </p:stCondLst>
                                  <p:childTnLst>
                                    <p:animEffect transition="out" filter="wipe(down)">
                                      <p:cBhvr>
                                        <p:cTn id="213" dur="500"/>
                                        <p:tgtEl>
                                          <p:spTgt spid="28"/>
                                        </p:tgtEl>
                                      </p:cBhvr>
                                    </p:animEffect>
                                    <p:set>
                                      <p:cBhvr>
                                        <p:cTn id="214" dur="1" fill="hold">
                                          <p:stCondLst>
                                            <p:cond delay="499"/>
                                          </p:stCondLst>
                                        </p:cTn>
                                        <p:tgtEl>
                                          <p:spTgt spid="28"/>
                                        </p:tgtEl>
                                        <p:attrNameLst>
                                          <p:attrName>style.visibility</p:attrName>
                                        </p:attrNameLst>
                                      </p:cBhvr>
                                      <p:to>
                                        <p:strVal val="hidden"/>
                                      </p:to>
                                    </p:set>
                                  </p:childTnLst>
                                </p:cTn>
                              </p:par>
                              <p:par>
                                <p:cTn id="215" presetID="53" presetClass="entr" presetSubtype="16" fill="hold" grpId="0" nodeType="withEffect">
                                  <p:stCondLst>
                                    <p:cond delay="500"/>
                                  </p:stCondLst>
                                  <p:childTnLst>
                                    <p:set>
                                      <p:cBhvr>
                                        <p:cTn id="216" dur="1" fill="hold">
                                          <p:stCondLst>
                                            <p:cond delay="0"/>
                                          </p:stCondLst>
                                        </p:cTn>
                                        <p:tgtEl>
                                          <p:spTgt spid="30"/>
                                        </p:tgtEl>
                                        <p:attrNameLst>
                                          <p:attrName>style.visibility</p:attrName>
                                        </p:attrNameLst>
                                      </p:cBhvr>
                                      <p:to>
                                        <p:strVal val="visible"/>
                                      </p:to>
                                    </p:set>
                                    <p:anim calcmode="lin" valueType="num">
                                      <p:cBhvr>
                                        <p:cTn id="217" dur="300" fill="hold"/>
                                        <p:tgtEl>
                                          <p:spTgt spid="30"/>
                                        </p:tgtEl>
                                        <p:attrNameLst>
                                          <p:attrName>ppt_w</p:attrName>
                                        </p:attrNameLst>
                                      </p:cBhvr>
                                      <p:tavLst>
                                        <p:tav tm="0">
                                          <p:val>
                                            <p:fltVal val="0"/>
                                          </p:val>
                                        </p:tav>
                                        <p:tav tm="100000">
                                          <p:val>
                                            <p:strVal val="#ppt_w"/>
                                          </p:val>
                                        </p:tav>
                                      </p:tavLst>
                                    </p:anim>
                                    <p:anim calcmode="lin" valueType="num">
                                      <p:cBhvr>
                                        <p:cTn id="218" dur="300" fill="hold"/>
                                        <p:tgtEl>
                                          <p:spTgt spid="30"/>
                                        </p:tgtEl>
                                        <p:attrNameLst>
                                          <p:attrName>ppt_h</p:attrName>
                                        </p:attrNameLst>
                                      </p:cBhvr>
                                      <p:tavLst>
                                        <p:tav tm="0">
                                          <p:val>
                                            <p:fltVal val="0"/>
                                          </p:val>
                                        </p:tav>
                                        <p:tav tm="100000">
                                          <p:val>
                                            <p:strVal val="#ppt_h"/>
                                          </p:val>
                                        </p:tav>
                                      </p:tavLst>
                                    </p:anim>
                                    <p:animEffect transition="in" filter="fade">
                                      <p:cBhvr>
                                        <p:cTn id="219" dur="300"/>
                                        <p:tgtEl>
                                          <p:spTgt spid="30"/>
                                        </p:tgtEl>
                                      </p:cBhvr>
                                    </p:animEffect>
                                  </p:childTnLst>
                                </p:cTn>
                              </p:par>
                              <p:par>
                                <p:cTn id="220" presetID="22" presetClass="exit" presetSubtype="4" fill="hold" grpId="1" nodeType="withEffect">
                                  <p:stCondLst>
                                    <p:cond delay="800"/>
                                  </p:stCondLst>
                                  <p:childTnLst>
                                    <p:animEffect transition="out" filter="wipe(down)">
                                      <p:cBhvr>
                                        <p:cTn id="221" dur="500"/>
                                        <p:tgtEl>
                                          <p:spTgt spid="30"/>
                                        </p:tgtEl>
                                      </p:cBhvr>
                                    </p:animEffect>
                                    <p:set>
                                      <p:cBhvr>
                                        <p:cTn id="222" dur="1" fill="hold">
                                          <p:stCondLst>
                                            <p:cond delay="499"/>
                                          </p:stCondLst>
                                        </p:cTn>
                                        <p:tgtEl>
                                          <p:spTgt spid="30"/>
                                        </p:tgtEl>
                                        <p:attrNameLst>
                                          <p:attrName>style.visibility</p:attrName>
                                        </p:attrNameLst>
                                      </p:cBhvr>
                                      <p:to>
                                        <p:strVal val="hidden"/>
                                      </p:to>
                                    </p:set>
                                  </p:childTnLst>
                                </p:cTn>
                              </p:par>
                              <p:par>
                                <p:cTn id="223" presetID="53" presetClass="entr" presetSubtype="16" fill="hold" grpId="0" nodeType="withEffect">
                                  <p:stCondLst>
                                    <p:cond delay="300"/>
                                  </p:stCondLst>
                                  <p:childTnLst>
                                    <p:set>
                                      <p:cBhvr>
                                        <p:cTn id="224" dur="1" fill="hold">
                                          <p:stCondLst>
                                            <p:cond delay="0"/>
                                          </p:stCondLst>
                                        </p:cTn>
                                        <p:tgtEl>
                                          <p:spTgt spid="31"/>
                                        </p:tgtEl>
                                        <p:attrNameLst>
                                          <p:attrName>style.visibility</p:attrName>
                                        </p:attrNameLst>
                                      </p:cBhvr>
                                      <p:to>
                                        <p:strVal val="visible"/>
                                      </p:to>
                                    </p:set>
                                    <p:anim calcmode="lin" valueType="num">
                                      <p:cBhvr>
                                        <p:cTn id="225" dur="300" fill="hold"/>
                                        <p:tgtEl>
                                          <p:spTgt spid="31"/>
                                        </p:tgtEl>
                                        <p:attrNameLst>
                                          <p:attrName>ppt_w</p:attrName>
                                        </p:attrNameLst>
                                      </p:cBhvr>
                                      <p:tavLst>
                                        <p:tav tm="0">
                                          <p:val>
                                            <p:fltVal val="0"/>
                                          </p:val>
                                        </p:tav>
                                        <p:tav tm="100000">
                                          <p:val>
                                            <p:strVal val="#ppt_w"/>
                                          </p:val>
                                        </p:tav>
                                      </p:tavLst>
                                    </p:anim>
                                    <p:anim calcmode="lin" valueType="num">
                                      <p:cBhvr>
                                        <p:cTn id="226" dur="300" fill="hold"/>
                                        <p:tgtEl>
                                          <p:spTgt spid="31"/>
                                        </p:tgtEl>
                                        <p:attrNameLst>
                                          <p:attrName>ppt_h</p:attrName>
                                        </p:attrNameLst>
                                      </p:cBhvr>
                                      <p:tavLst>
                                        <p:tav tm="0">
                                          <p:val>
                                            <p:fltVal val="0"/>
                                          </p:val>
                                        </p:tav>
                                        <p:tav tm="100000">
                                          <p:val>
                                            <p:strVal val="#ppt_h"/>
                                          </p:val>
                                        </p:tav>
                                      </p:tavLst>
                                    </p:anim>
                                    <p:animEffect transition="in" filter="fade">
                                      <p:cBhvr>
                                        <p:cTn id="227" dur="300"/>
                                        <p:tgtEl>
                                          <p:spTgt spid="31"/>
                                        </p:tgtEl>
                                      </p:cBhvr>
                                    </p:animEffect>
                                  </p:childTnLst>
                                </p:cTn>
                              </p:par>
                              <p:par>
                                <p:cTn id="228" presetID="22" presetClass="exit" presetSubtype="4" fill="hold" grpId="1" nodeType="withEffect">
                                  <p:stCondLst>
                                    <p:cond delay="600"/>
                                  </p:stCondLst>
                                  <p:childTnLst>
                                    <p:animEffect transition="out" filter="wipe(down)">
                                      <p:cBhvr>
                                        <p:cTn id="229" dur="500"/>
                                        <p:tgtEl>
                                          <p:spTgt spid="31"/>
                                        </p:tgtEl>
                                      </p:cBhvr>
                                    </p:animEffect>
                                    <p:set>
                                      <p:cBhvr>
                                        <p:cTn id="230" dur="1" fill="hold">
                                          <p:stCondLst>
                                            <p:cond delay="499"/>
                                          </p:stCondLst>
                                        </p:cTn>
                                        <p:tgtEl>
                                          <p:spTgt spid="31"/>
                                        </p:tgtEl>
                                        <p:attrNameLst>
                                          <p:attrName>style.visibility</p:attrName>
                                        </p:attrNameLst>
                                      </p:cBhvr>
                                      <p:to>
                                        <p:strVal val="hidden"/>
                                      </p:to>
                                    </p:set>
                                  </p:childTnLst>
                                </p:cTn>
                              </p:par>
                              <p:par>
                                <p:cTn id="231" presetID="53" presetClass="entr" presetSubtype="16" fill="hold" grpId="0" nodeType="withEffect">
                                  <p:stCondLst>
                                    <p:cond delay="0"/>
                                  </p:stCondLst>
                                  <p:childTnLst>
                                    <p:set>
                                      <p:cBhvr>
                                        <p:cTn id="232" dur="1" fill="hold">
                                          <p:stCondLst>
                                            <p:cond delay="0"/>
                                          </p:stCondLst>
                                        </p:cTn>
                                        <p:tgtEl>
                                          <p:spTgt spid="29"/>
                                        </p:tgtEl>
                                        <p:attrNameLst>
                                          <p:attrName>style.visibility</p:attrName>
                                        </p:attrNameLst>
                                      </p:cBhvr>
                                      <p:to>
                                        <p:strVal val="visible"/>
                                      </p:to>
                                    </p:set>
                                    <p:anim calcmode="lin" valueType="num">
                                      <p:cBhvr>
                                        <p:cTn id="233" dur="300" fill="hold"/>
                                        <p:tgtEl>
                                          <p:spTgt spid="29"/>
                                        </p:tgtEl>
                                        <p:attrNameLst>
                                          <p:attrName>ppt_w</p:attrName>
                                        </p:attrNameLst>
                                      </p:cBhvr>
                                      <p:tavLst>
                                        <p:tav tm="0">
                                          <p:val>
                                            <p:fltVal val="0"/>
                                          </p:val>
                                        </p:tav>
                                        <p:tav tm="100000">
                                          <p:val>
                                            <p:strVal val="#ppt_w"/>
                                          </p:val>
                                        </p:tav>
                                      </p:tavLst>
                                    </p:anim>
                                    <p:anim calcmode="lin" valueType="num">
                                      <p:cBhvr>
                                        <p:cTn id="234" dur="300" fill="hold"/>
                                        <p:tgtEl>
                                          <p:spTgt spid="29"/>
                                        </p:tgtEl>
                                        <p:attrNameLst>
                                          <p:attrName>ppt_h</p:attrName>
                                        </p:attrNameLst>
                                      </p:cBhvr>
                                      <p:tavLst>
                                        <p:tav tm="0">
                                          <p:val>
                                            <p:fltVal val="0"/>
                                          </p:val>
                                        </p:tav>
                                        <p:tav tm="100000">
                                          <p:val>
                                            <p:strVal val="#ppt_h"/>
                                          </p:val>
                                        </p:tav>
                                      </p:tavLst>
                                    </p:anim>
                                    <p:animEffect transition="in" filter="fade">
                                      <p:cBhvr>
                                        <p:cTn id="235" dur="300"/>
                                        <p:tgtEl>
                                          <p:spTgt spid="29"/>
                                        </p:tgtEl>
                                      </p:cBhvr>
                                    </p:animEffect>
                                  </p:childTnLst>
                                </p:cTn>
                              </p:par>
                              <p:par>
                                <p:cTn id="236" presetID="22" presetClass="exit" presetSubtype="4" fill="hold" grpId="1" nodeType="withEffect">
                                  <p:stCondLst>
                                    <p:cond delay="300"/>
                                  </p:stCondLst>
                                  <p:childTnLst>
                                    <p:animEffect transition="out" filter="wipe(down)">
                                      <p:cBhvr>
                                        <p:cTn id="237" dur="500"/>
                                        <p:tgtEl>
                                          <p:spTgt spid="29"/>
                                        </p:tgtEl>
                                      </p:cBhvr>
                                    </p:animEffect>
                                    <p:set>
                                      <p:cBhvr>
                                        <p:cTn id="238" dur="1" fill="hold">
                                          <p:stCondLst>
                                            <p:cond delay="499"/>
                                          </p:stCondLst>
                                        </p:cTn>
                                        <p:tgtEl>
                                          <p:spTgt spid="29"/>
                                        </p:tgtEl>
                                        <p:attrNameLst>
                                          <p:attrName>style.visibility</p:attrName>
                                        </p:attrNameLst>
                                      </p:cBhvr>
                                      <p:to>
                                        <p:strVal val="hidden"/>
                                      </p:to>
                                    </p:set>
                                  </p:childTnLst>
                                </p:cTn>
                              </p:par>
                              <p:par>
                                <p:cTn id="239" presetID="53" presetClass="entr" presetSubtype="16" fill="hold" grpId="0" nodeType="withEffect">
                                  <p:stCondLst>
                                    <p:cond delay="800"/>
                                  </p:stCondLst>
                                  <p:childTnLst>
                                    <p:set>
                                      <p:cBhvr>
                                        <p:cTn id="240" dur="1" fill="hold">
                                          <p:stCondLst>
                                            <p:cond delay="0"/>
                                          </p:stCondLst>
                                        </p:cTn>
                                        <p:tgtEl>
                                          <p:spTgt spid="24"/>
                                        </p:tgtEl>
                                        <p:attrNameLst>
                                          <p:attrName>style.visibility</p:attrName>
                                        </p:attrNameLst>
                                      </p:cBhvr>
                                      <p:to>
                                        <p:strVal val="visible"/>
                                      </p:to>
                                    </p:set>
                                    <p:anim calcmode="lin" valueType="num">
                                      <p:cBhvr>
                                        <p:cTn id="241" dur="300" fill="hold"/>
                                        <p:tgtEl>
                                          <p:spTgt spid="24"/>
                                        </p:tgtEl>
                                        <p:attrNameLst>
                                          <p:attrName>ppt_w</p:attrName>
                                        </p:attrNameLst>
                                      </p:cBhvr>
                                      <p:tavLst>
                                        <p:tav tm="0">
                                          <p:val>
                                            <p:fltVal val="0"/>
                                          </p:val>
                                        </p:tav>
                                        <p:tav tm="100000">
                                          <p:val>
                                            <p:strVal val="#ppt_w"/>
                                          </p:val>
                                        </p:tav>
                                      </p:tavLst>
                                    </p:anim>
                                    <p:anim calcmode="lin" valueType="num">
                                      <p:cBhvr>
                                        <p:cTn id="242" dur="300" fill="hold"/>
                                        <p:tgtEl>
                                          <p:spTgt spid="24"/>
                                        </p:tgtEl>
                                        <p:attrNameLst>
                                          <p:attrName>ppt_h</p:attrName>
                                        </p:attrNameLst>
                                      </p:cBhvr>
                                      <p:tavLst>
                                        <p:tav tm="0">
                                          <p:val>
                                            <p:fltVal val="0"/>
                                          </p:val>
                                        </p:tav>
                                        <p:tav tm="100000">
                                          <p:val>
                                            <p:strVal val="#ppt_h"/>
                                          </p:val>
                                        </p:tav>
                                      </p:tavLst>
                                    </p:anim>
                                    <p:animEffect transition="in" filter="fade">
                                      <p:cBhvr>
                                        <p:cTn id="243" dur="300"/>
                                        <p:tgtEl>
                                          <p:spTgt spid="24"/>
                                        </p:tgtEl>
                                      </p:cBhvr>
                                    </p:animEffect>
                                  </p:childTnLst>
                                </p:cTn>
                              </p:par>
                              <p:par>
                                <p:cTn id="244" presetID="22" presetClass="exit" presetSubtype="4" fill="hold" grpId="1" nodeType="withEffect">
                                  <p:stCondLst>
                                    <p:cond delay="1100"/>
                                  </p:stCondLst>
                                  <p:childTnLst>
                                    <p:animEffect transition="out" filter="wipe(down)">
                                      <p:cBhvr>
                                        <p:cTn id="245" dur="500"/>
                                        <p:tgtEl>
                                          <p:spTgt spid="24"/>
                                        </p:tgtEl>
                                      </p:cBhvr>
                                    </p:animEffect>
                                    <p:set>
                                      <p:cBhvr>
                                        <p:cTn id="246" dur="1" fill="hold">
                                          <p:stCondLst>
                                            <p:cond delay="499"/>
                                          </p:stCondLst>
                                        </p:cTn>
                                        <p:tgtEl>
                                          <p:spTgt spid="24"/>
                                        </p:tgtEl>
                                        <p:attrNameLst>
                                          <p:attrName>style.visibility</p:attrName>
                                        </p:attrNameLst>
                                      </p:cBhvr>
                                      <p:to>
                                        <p:strVal val="hidden"/>
                                      </p:to>
                                    </p:set>
                                  </p:childTnLst>
                                </p:cTn>
                              </p:par>
                              <p:par>
                                <p:cTn id="247" presetID="52" presetClass="entr" presetSubtype="0" fill="hold" nodeType="withEffect">
                                  <p:stCondLst>
                                    <p:cond delay="0"/>
                                  </p:stCondLst>
                                  <p:iterate type="lt">
                                    <p:tmPct val="10000"/>
                                  </p:iterate>
                                  <p:childTnLst>
                                    <p:set>
                                      <p:cBhvr>
                                        <p:cTn id="248" dur="1" fill="hold">
                                          <p:stCondLst>
                                            <p:cond delay="0"/>
                                          </p:stCondLst>
                                        </p:cTn>
                                        <p:tgtEl>
                                          <p:spTgt spid="1034">
                                            <p:txEl>
                                              <p:pRg st="0" end="0"/>
                                            </p:txEl>
                                          </p:spTgt>
                                        </p:tgtEl>
                                        <p:attrNameLst>
                                          <p:attrName>style.visibility</p:attrName>
                                        </p:attrNameLst>
                                      </p:cBhvr>
                                      <p:to>
                                        <p:strVal val="visible"/>
                                      </p:to>
                                    </p:set>
                                    <p:animScale>
                                      <p:cBhvr>
                                        <p:cTn id="249" dur="800" decel="50000" fill="hold">
                                          <p:stCondLst>
                                            <p:cond delay="0"/>
                                          </p:stCondLst>
                                        </p:cTn>
                                        <p:tgtEl>
                                          <p:spTgt spid="1034">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50" dur="800" decel="50000" fill="hold">
                                          <p:stCondLst>
                                            <p:cond delay="0"/>
                                          </p:stCondLst>
                                        </p:cTn>
                                        <p:tgtEl>
                                          <p:spTgt spid="1034">
                                            <p:txEl>
                                              <p:pRg st="0" end="0"/>
                                            </p:txEl>
                                          </p:spTgt>
                                        </p:tgtEl>
                                        <p:attrNameLst>
                                          <p:attrName>ppt_x</p:attrName>
                                          <p:attrName>ppt_y</p:attrName>
                                        </p:attrNameLst>
                                      </p:cBhvr>
                                    </p:animMotion>
                                    <p:animEffect transition="in" filter="fade">
                                      <p:cBhvr>
                                        <p:cTn id="251" dur="800"/>
                                        <p:tgtEl>
                                          <p:spTgt spid="103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100">
                <p:cTn id="252" fill="hold" display="0">
                  <p:stCondLst>
                    <p:cond delay="indefinite"/>
                  </p:stCondLst>
                  <p:endCondLst>
                    <p:cond evt="onStopAudio" delay="0">
                      <p:tgtEl>
                        <p:sldTgt/>
                      </p:tgtEl>
                    </p:cond>
                  </p:endCondLst>
                </p:cTn>
                <p:tgtEl>
                  <p:spTgt spid="2"/>
                </p:tgtEl>
              </p:cMediaNode>
            </p:audio>
          </p:childTnLst>
        </p:cTn>
      </p:par>
    </p:tnLst>
    <p:bldLst>
      <p:bldP spid="7" grpId="0" animBg="1"/>
      <p:bldP spid="7" grpId="1" animBg="1"/>
      <p:bldP spid="8" grpId="0" animBg="1"/>
      <p:bldP spid="8" grpId="1" animBg="1"/>
      <p:bldP spid="9" grpId="0" animBg="1"/>
      <p:bldP spid="9" grpId="1" animBg="1"/>
      <p:bldP spid="10" grpId="0" animBg="1"/>
      <p:bldP spid="10" grpId="1" animBg="1"/>
      <p:bldP spid="11" grpId="0" animBg="1"/>
      <p:bldP spid="11" grpId="1" animBg="1"/>
      <p:bldP spid="12" grpId="0" animBg="1"/>
      <p:bldP spid="12" grpId="1" animBg="1"/>
      <p:bldP spid="13" grpId="0" animBg="1"/>
      <p:bldP spid="13" grpId="1" animBg="1"/>
      <p:bldP spid="14" grpId="0" animBg="1"/>
      <p:bldP spid="14" grpId="1" animBg="1"/>
      <p:bldP spid="15" grpId="0" animBg="1"/>
      <p:bldP spid="15" grpId="1" animBg="1"/>
      <p:bldP spid="16" grpId="0" animBg="1"/>
      <p:bldP spid="16" grpId="1" animBg="1"/>
      <p:bldP spid="17" grpId="0" animBg="1"/>
      <p:bldP spid="17" grpId="1" animBg="1"/>
      <p:bldP spid="18" grpId="0" animBg="1"/>
      <p:bldP spid="18" grpId="1" animBg="1"/>
      <p:bldP spid="19" grpId="0" animBg="1"/>
      <p:bldP spid="19" grpId="1" animBg="1"/>
      <p:bldP spid="20" grpId="0" animBg="1"/>
      <p:bldP spid="20" grpId="1" animBg="1"/>
      <p:bldP spid="21" grpId="0" animBg="1"/>
      <p:bldP spid="21" grpId="1" animBg="1"/>
      <p:bldP spid="22" grpId="0" animBg="1"/>
      <p:bldP spid="22" grpId="1" animBg="1"/>
      <p:bldP spid="23" grpId="0" animBg="1"/>
      <p:bldP spid="23" grpId="1" animBg="1"/>
      <p:bldP spid="24" grpId="0" animBg="1"/>
      <p:bldP spid="24" grpId="1" animBg="1"/>
      <p:bldP spid="25" grpId="0" animBg="1"/>
      <p:bldP spid="25" grpId="1" animBg="1"/>
      <p:bldP spid="26" grpId="0" animBg="1"/>
      <p:bldP spid="26" grpId="1" animBg="1"/>
      <p:bldP spid="27" grpId="0" animBg="1"/>
      <p:bldP spid="27" grpId="1" animBg="1"/>
      <p:bldP spid="28" grpId="0" animBg="1"/>
      <p:bldP spid="28" grpId="1" animBg="1"/>
      <p:bldP spid="29" grpId="0" animBg="1"/>
      <p:bldP spid="29" grpId="1" animBg="1"/>
      <p:bldP spid="30" grpId="0" animBg="1"/>
      <p:bldP spid="30" grpId="1" animBg="1"/>
      <p:bldP spid="31" grpId="0" animBg="1"/>
      <p:bldP spid="31" grpId="1" animBg="1"/>
      <p:bldP spid="1024" grpId="0" animBg="1"/>
      <p:bldP spid="1024" grpId="1" animBg="1"/>
      <p:bldP spid="1025" grpId="0" animBg="1"/>
      <p:bldP spid="1025" grpId="1" animBg="1"/>
      <p:bldP spid="1027" grpId="0" animBg="1"/>
      <p:bldP spid="1027" grpId="1" animBg="1"/>
      <p:bldP spid="1028" grpId="0" animBg="1"/>
      <p:bldP spid="1028" grpId="1" animBg="1"/>
      <p:bldP spid="1029" grpId="0" animBg="1"/>
      <p:bldP spid="1029" grpId="1"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安全用电专业技术培训之安全用电培训"/>
</p:tagLst>
</file>

<file path=ppt/tags/tag2.xml><?xml version="1.0" encoding="utf-8"?>
<p:tagLst xmlns:a="http://schemas.openxmlformats.org/drawingml/2006/main" xmlns:r="http://schemas.openxmlformats.org/officeDocument/2006/relationships" xmlns:p="http://schemas.openxmlformats.org/presentationml/2006/main">
  <p:tag name="MH_TYPE" val="#NeiR#"/>
  <p:tag name="MH_NUMBER" val="3"/>
  <p:tag name="MH_CATEGORY" val="#BingLLB#"/>
  <p:tag name="MH_LAYOUT" val="SubTitle"/>
  <p:tag name="MH" val="20170926183928"/>
  <p:tag name="MH_LIBRARY" val="GRAPHIC"/>
</p:tagLst>
</file>

<file path=ppt/tags/tag3.xml><?xml version="1.0" encoding="utf-8"?>
<p:tagLst xmlns:a="http://schemas.openxmlformats.org/drawingml/2006/main" xmlns:r="http://schemas.openxmlformats.org/officeDocument/2006/relationships" xmlns:p="http://schemas.openxmlformats.org/presentationml/2006/main">
  <p:tag name="MH" val="20170926183928"/>
  <p:tag name="MH_LIBRARY" val="GRAPHIC"/>
  <p:tag name="MH_TYPE" val="SubTitle"/>
  <p:tag name="MH_ORDER" val="2"/>
</p:tagLst>
</file>

<file path=ppt/tags/tag4.xml><?xml version="1.0" encoding="utf-8"?>
<p:tagLst xmlns:a="http://schemas.openxmlformats.org/drawingml/2006/main" xmlns:r="http://schemas.openxmlformats.org/officeDocument/2006/relationships" xmlns:p="http://schemas.openxmlformats.org/presentationml/2006/main">
  <p:tag name="MH" val="20170926183928"/>
  <p:tag name="MH_LIBRARY" val="GRAPHIC"/>
  <p:tag name="MH_TYPE" val="SubTitle"/>
  <p:tag name="MH_ORDER" val="3"/>
</p:tagLst>
</file>

<file path=ppt/tags/tag5.xml><?xml version="1.0" encoding="utf-8"?>
<p:tagLst xmlns:a="http://schemas.openxmlformats.org/drawingml/2006/main" xmlns:r="http://schemas.openxmlformats.org/officeDocument/2006/relationships" xmlns:p="http://schemas.openxmlformats.org/presentationml/2006/main">
  <p:tag name="MH" val="20170926183928"/>
  <p:tag name="MH_LIBRARY" val="GRAPHIC"/>
  <p:tag name="MH_TYPE" val="SubTitle"/>
  <p:tag name="MH_ORDER" val="1"/>
</p:tagLst>
</file>

<file path=ppt/tags/tag6.xml><?xml version="1.0" encoding="utf-8"?>
<p:tagLst xmlns:a="http://schemas.openxmlformats.org/drawingml/2006/main" xmlns:r="http://schemas.openxmlformats.org/officeDocument/2006/relationships" xmlns:p="http://schemas.openxmlformats.org/presentationml/2006/main">
  <p:tag name="MH" val="20170926183928"/>
  <p:tag name="MH_LIBRARY" val="GRAPHIC"/>
  <p:tag name="MH_TYPE" val="Other"/>
  <p:tag name="MH_ORDER" val="1"/>
</p:tagLst>
</file>

<file path=ppt/tags/tag7.xml><?xml version="1.0" encoding="utf-8"?>
<p:tagLst xmlns:a="http://schemas.openxmlformats.org/drawingml/2006/main" xmlns:r="http://schemas.openxmlformats.org/officeDocument/2006/relationships" xmlns:p="http://schemas.openxmlformats.org/presentationml/2006/main">
  <p:tag name="MH" val="20170926183928"/>
  <p:tag name="MH_LIBRARY" val="GRAPHIC"/>
  <p:tag name="MH_TYPE" val="Other"/>
  <p:tag name="MH_ORDER" val="2"/>
</p:tagLst>
</file>

<file path=ppt/tags/tag8.xml><?xml version="1.0" encoding="utf-8"?>
<p:tagLst xmlns:a="http://schemas.openxmlformats.org/drawingml/2006/main" xmlns:r="http://schemas.openxmlformats.org/officeDocument/2006/relationships" xmlns:p="http://schemas.openxmlformats.org/presentationml/2006/main">
  <p:tag name="MH" val="20170926183928"/>
  <p:tag name="MH_LIBRARY" val="GRAPHIC"/>
  <p:tag name="MH_TYPE" val="Other"/>
  <p:tag name="MH_ORDER" val="3"/>
</p:tagLst>
</file>

<file path=ppt/tags/tag9.xml><?xml version="1.0" encoding="utf-8"?>
<p:tagLst xmlns:a="http://schemas.openxmlformats.org/drawingml/2006/main" xmlns:r="http://schemas.openxmlformats.org/officeDocument/2006/relationships" xmlns:p="http://schemas.openxmlformats.org/presentationml/2006/main">
  <p:tag name="MH" val="20170926183928"/>
  <p:tag name="MH_LIBRARY" val="GRAPHIC"/>
  <p:tag name="MH_TYPE" val="Other"/>
  <p:tag name="MH_ORDER" val="4"/>
</p:tagLst>
</file>

<file path=ppt/tags/tag10.xml><?xml version="1.0" encoding="utf-8"?>
<p:tagLst xmlns:a="http://schemas.openxmlformats.org/drawingml/2006/main" xmlns:r="http://schemas.openxmlformats.org/officeDocument/2006/relationships" xmlns:p="http://schemas.openxmlformats.org/presentationml/2006/main">
  <p:tag name="MH" val="20170926183928"/>
  <p:tag name="MH_LIBRARY" val="GRAPHIC"/>
  <p:tag name="MH_TYPE" val="Other"/>
  <p:tag name="MH_ORDER" val="5"/>
</p:tagLst>
</file>

<file path=ppt/tags/tag11.xml><?xml version="1.0" encoding="utf-8"?>
<p:tagLst xmlns:a="http://schemas.openxmlformats.org/drawingml/2006/main" xmlns:r="http://schemas.openxmlformats.org/officeDocument/2006/relationships" xmlns:p="http://schemas.openxmlformats.org/presentationml/2006/main">
  <p:tag name="MH" val="20170926183928"/>
  <p:tag name="MH_LIBRARY" val="GRAPHIC"/>
  <p:tag name="MH_TYPE" val="PageTitle"/>
  <p:tag name="MH_ORDER" val="PageTitle"/>
</p:tagLst>
</file>

<file path=ppt/tags/tag12.xml><?xml version="1.0" encoding="utf-8"?>
<p:tagLst xmlns:a="http://schemas.openxmlformats.org/drawingml/2006/main" xmlns:r="http://schemas.openxmlformats.org/officeDocument/2006/relationships" xmlns:p="http://schemas.openxmlformats.org/presentationml/2006/main">
  <p:tag name="MH_TYPE" val="#NeiR#"/>
  <p:tag name="MH_NUMBER" val="3"/>
  <p:tag name="MH_CATEGORY" val="#BingLLB#"/>
  <p:tag name="MH_LAYOUT" val="SubTitle"/>
  <p:tag name="MH" val="20170926184713"/>
  <p:tag name="MH_LIBRARY" val="GRAPHIC"/>
</p:tagLst>
</file>

<file path=ppt/tags/tag13.xml><?xml version="1.0" encoding="utf-8"?>
<p:tagLst xmlns:a="http://schemas.openxmlformats.org/drawingml/2006/main" xmlns:r="http://schemas.openxmlformats.org/officeDocument/2006/relationships" xmlns:p="http://schemas.openxmlformats.org/presentationml/2006/main">
  <p:tag name="MH" val="20170926184713"/>
  <p:tag name="MH_LIBRARY" val="GRAPHIC"/>
  <p:tag name="MH_TYPE" val="Other"/>
  <p:tag name="MH_ORDER" val="1"/>
</p:tagLst>
</file>

<file path=ppt/tags/tag14.xml><?xml version="1.0" encoding="utf-8"?>
<p:tagLst xmlns:a="http://schemas.openxmlformats.org/drawingml/2006/main" xmlns:r="http://schemas.openxmlformats.org/officeDocument/2006/relationships" xmlns:p="http://schemas.openxmlformats.org/presentationml/2006/main">
  <p:tag name="MH" val="20170926184713"/>
  <p:tag name="MH_LIBRARY" val="GRAPHIC"/>
  <p:tag name="MH_TYPE" val="Other"/>
  <p:tag name="MH_ORDER" val="2"/>
</p:tagLst>
</file>

<file path=ppt/tags/tag15.xml><?xml version="1.0" encoding="utf-8"?>
<p:tagLst xmlns:a="http://schemas.openxmlformats.org/drawingml/2006/main" xmlns:r="http://schemas.openxmlformats.org/officeDocument/2006/relationships" xmlns:p="http://schemas.openxmlformats.org/presentationml/2006/main">
  <p:tag name="MH" val="20170926184713"/>
  <p:tag name="MH_LIBRARY" val="GRAPHIC"/>
  <p:tag name="MH_TYPE" val="Other"/>
  <p:tag name="MH_ORDER" val="3"/>
</p:tagLst>
</file>

<file path=ppt/tags/tag16.xml><?xml version="1.0" encoding="utf-8"?>
<p:tagLst xmlns:a="http://schemas.openxmlformats.org/drawingml/2006/main" xmlns:r="http://schemas.openxmlformats.org/officeDocument/2006/relationships" xmlns:p="http://schemas.openxmlformats.org/presentationml/2006/main">
  <p:tag name="MH" val="20170926184713"/>
  <p:tag name="MH_LIBRARY" val="GRAPHIC"/>
  <p:tag name="MH_TYPE" val="Other"/>
  <p:tag name="MH_ORDER" val="4"/>
</p:tagLst>
</file>

<file path=ppt/tags/tag17.xml><?xml version="1.0" encoding="utf-8"?>
<p:tagLst xmlns:a="http://schemas.openxmlformats.org/drawingml/2006/main" xmlns:r="http://schemas.openxmlformats.org/officeDocument/2006/relationships" xmlns:p="http://schemas.openxmlformats.org/presentationml/2006/main">
  <p:tag name="MH" val="20170926184713"/>
  <p:tag name="MH_LIBRARY" val="GRAPHIC"/>
  <p:tag name="MH_TYPE" val="Other"/>
  <p:tag name="MH_ORDER" val="5"/>
</p:tagLst>
</file>

<file path=ppt/tags/tag18.xml><?xml version="1.0" encoding="utf-8"?>
<p:tagLst xmlns:a="http://schemas.openxmlformats.org/drawingml/2006/main" xmlns:r="http://schemas.openxmlformats.org/officeDocument/2006/relationships" xmlns:p="http://schemas.openxmlformats.org/presentationml/2006/main">
  <p:tag name="MH" val="20170926184713"/>
  <p:tag name="MH_LIBRARY" val="GRAPHIC"/>
  <p:tag name="MH_TYPE" val="Other"/>
  <p:tag name="MH_ORDER" val="6"/>
</p:tagLst>
</file>

<file path=ppt/tags/tag19.xml><?xml version="1.0" encoding="utf-8"?>
<p:tagLst xmlns:a="http://schemas.openxmlformats.org/drawingml/2006/main" xmlns:r="http://schemas.openxmlformats.org/officeDocument/2006/relationships" xmlns:p="http://schemas.openxmlformats.org/presentationml/2006/main">
  <p:tag name="MH" val="20170926184713"/>
  <p:tag name="MH_LIBRARY" val="GRAPHIC"/>
  <p:tag name="MH_TYPE" val="Other"/>
  <p:tag name="MH_ORDER" val="7"/>
</p:tagLst>
</file>

<file path=ppt/tags/tag20.xml><?xml version="1.0" encoding="utf-8"?>
<p:tagLst xmlns:a="http://schemas.openxmlformats.org/drawingml/2006/main" xmlns:r="http://schemas.openxmlformats.org/officeDocument/2006/relationships" xmlns:p="http://schemas.openxmlformats.org/presentationml/2006/main">
  <p:tag name="MH" val="20170926184713"/>
  <p:tag name="MH_LIBRARY" val="GRAPHIC"/>
  <p:tag name="MH_TYPE" val="Other"/>
  <p:tag name="MH_ORDER" val="8"/>
</p:tagLst>
</file>

<file path=ppt/tags/tag21.xml><?xml version="1.0" encoding="utf-8"?>
<p:tagLst xmlns:a="http://schemas.openxmlformats.org/drawingml/2006/main" xmlns:r="http://schemas.openxmlformats.org/officeDocument/2006/relationships" xmlns:p="http://schemas.openxmlformats.org/presentationml/2006/main">
  <p:tag name="MH" val="20170926184713"/>
  <p:tag name="MH_LIBRARY" val="GRAPHIC"/>
  <p:tag name="MH_TYPE" val="Other"/>
  <p:tag name="MH_ORDER" val="9"/>
</p:tagLst>
</file>

<file path=ppt/tags/tag22.xml><?xml version="1.0" encoding="utf-8"?>
<p:tagLst xmlns:a="http://schemas.openxmlformats.org/drawingml/2006/main" xmlns:r="http://schemas.openxmlformats.org/officeDocument/2006/relationships" xmlns:p="http://schemas.openxmlformats.org/presentationml/2006/main">
  <p:tag name="MH" val="20170926184713"/>
  <p:tag name="MH_LIBRARY" val="GRAPHIC"/>
  <p:tag name="MH_TYPE" val="Other"/>
  <p:tag name="MH_ORDER" val="10"/>
</p:tagLst>
</file>

<file path=ppt/tags/tag23.xml><?xml version="1.0" encoding="utf-8"?>
<p:tagLst xmlns:a="http://schemas.openxmlformats.org/drawingml/2006/main" xmlns:r="http://schemas.openxmlformats.org/officeDocument/2006/relationships" xmlns:p="http://schemas.openxmlformats.org/presentationml/2006/main">
  <p:tag name="MH" val="20170926184713"/>
  <p:tag name="MH_LIBRARY" val="GRAPHIC"/>
  <p:tag name="MH_TYPE" val="Other"/>
  <p:tag name="MH_ORDER" val="11"/>
</p:tagLst>
</file>

<file path=ppt/tags/tag24.xml><?xml version="1.0" encoding="utf-8"?>
<p:tagLst xmlns:a="http://schemas.openxmlformats.org/drawingml/2006/main" xmlns:r="http://schemas.openxmlformats.org/officeDocument/2006/relationships" xmlns:p="http://schemas.openxmlformats.org/presentationml/2006/main">
  <p:tag name="MH" val="20170926184713"/>
  <p:tag name="MH_LIBRARY" val="GRAPHIC"/>
  <p:tag name="MH_TYPE" val="Other"/>
  <p:tag name="MH_ORDER" val="12"/>
</p:tagLst>
</file>

<file path=ppt/tags/tag25.xml><?xml version="1.0" encoding="utf-8"?>
<p:tagLst xmlns:a="http://schemas.openxmlformats.org/drawingml/2006/main" xmlns:r="http://schemas.openxmlformats.org/officeDocument/2006/relationships" xmlns:p="http://schemas.openxmlformats.org/presentationml/2006/main">
  <p:tag name="MH" val="20170926184713"/>
  <p:tag name="MH_LIBRARY" val="GRAPHIC"/>
  <p:tag name="MH_TYPE" val="Other"/>
  <p:tag name="MH_ORDER" val="13"/>
</p:tagLst>
</file>

<file path=ppt/tags/tag26.xml><?xml version="1.0" encoding="utf-8"?>
<p:tagLst xmlns:a="http://schemas.openxmlformats.org/drawingml/2006/main" xmlns:r="http://schemas.openxmlformats.org/officeDocument/2006/relationships" xmlns:p="http://schemas.openxmlformats.org/presentationml/2006/main">
  <p:tag name="MH" val="20170926184713"/>
  <p:tag name="MH_LIBRARY" val="GRAPHIC"/>
  <p:tag name="MH_TYPE" val="Other"/>
  <p:tag name="MH_ORDER" val="14"/>
</p:tagLst>
</file>

<file path=ppt/tags/tag27.xml><?xml version="1.0" encoding="utf-8"?>
<p:tagLst xmlns:a="http://schemas.openxmlformats.org/drawingml/2006/main" xmlns:r="http://schemas.openxmlformats.org/officeDocument/2006/relationships" xmlns:p="http://schemas.openxmlformats.org/presentationml/2006/main">
  <p:tag name="MH" val="20170926184713"/>
  <p:tag name="MH_LIBRARY" val="GRAPHIC"/>
  <p:tag name="MH_TYPE" val="Other"/>
  <p:tag name="MH_ORDER" val="15"/>
</p:tagLst>
</file>

<file path=ppt/tags/tag28.xml><?xml version="1.0" encoding="utf-8"?>
<p:tagLst xmlns:a="http://schemas.openxmlformats.org/drawingml/2006/main" xmlns:r="http://schemas.openxmlformats.org/officeDocument/2006/relationships" xmlns:p="http://schemas.openxmlformats.org/presentationml/2006/main">
  <p:tag name="MH" val="20170926184713"/>
  <p:tag name="MH_LIBRARY" val="GRAPHIC"/>
  <p:tag name="MH_TYPE" val="Other"/>
  <p:tag name="MH_ORDER" val="16"/>
</p:tagLst>
</file>

<file path=ppt/tags/tag29.xml><?xml version="1.0" encoding="utf-8"?>
<p:tagLst xmlns:a="http://schemas.openxmlformats.org/drawingml/2006/main" xmlns:r="http://schemas.openxmlformats.org/officeDocument/2006/relationships" xmlns:p="http://schemas.openxmlformats.org/presentationml/2006/main">
  <p:tag name="MH" val="20170926184713"/>
  <p:tag name="MH_LIBRARY" val="GRAPHIC"/>
  <p:tag name="MH_TYPE" val="Other"/>
  <p:tag name="MH_ORDER" val="17"/>
</p:tagLst>
</file>

<file path=ppt/tags/tag30.xml><?xml version="1.0" encoding="utf-8"?>
<p:tagLst xmlns:a="http://schemas.openxmlformats.org/drawingml/2006/main" xmlns:r="http://schemas.openxmlformats.org/officeDocument/2006/relationships" xmlns:p="http://schemas.openxmlformats.org/presentationml/2006/main">
  <p:tag name="MH" val="20170926184713"/>
  <p:tag name="MH_LIBRARY" val="GRAPHIC"/>
  <p:tag name="MH_TYPE" val="Other"/>
  <p:tag name="MH_ORDER" val="18"/>
</p:tagLst>
</file>

<file path=ppt/tags/tag31.xml><?xml version="1.0" encoding="utf-8"?>
<p:tagLst xmlns:a="http://schemas.openxmlformats.org/drawingml/2006/main" xmlns:r="http://schemas.openxmlformats.org/officeDocument/2006/relationships" xmlns:p="http://schemas.openxmlformats.org/presentationml/2006/main">
  <p:tag name="MH" val="20170926184713"/>
  <p:tag name="MH_LIBRARY" val="GRAPHIC"/>
  <p:tag name="MH_TYPE" val="Other"/>
  <p:tag name="MH_ORDER" val="19"/>
</p:tagLst>
</file>

<file path=ppt/tags/tag32.xml><?xml version="1.0" encoding="utf-8"?>
<p:tagLst xmlns:a="http://schemas.openxmlformats.org/drawingml/2006/main" xmlns:r="http://schemas.openxmlformats.org/officeDocument/2006/relationships" xmlns:p="http://schemas.openxmlformats.org/presentationml/2006/main">
  <p:tag name="MH" val="20170926184713"/>
  <p:tag name="MH_LIBRARY" val="GRAPHIC"/>
  <p:tag name="MH_TYPE" val="PageTitle"/>
  <p:tag name="MH_ORDER" val="PageTitle"/>
</p:tagLst>
</file>

<file path=ppt/tags/tag33.xml><?xml version="1.0" encoding="utf-8"?>
<p:tagLst xmlns:a="http://schemas.openxmlformats.org/drawingml/2006/main" xmlns:r="http://schemas.openxmlformats.org/officeDocument/2006/relationships" xmlns:p="http://schemas.openxmlformats.org/presentationml/2006/main">
  <p:tag name="MH" val="20170926184713"/>
  <p:tag name="MH_LIBRARY" val="GRAPHIC"/>
  <p:tag name="MH_TYPE" val="SubTitle"/>
  <p:tag name="MH_ORDER" val="3"/>
</p:tagLst>
</file>

<file path=ppt/tags/tag34.xml><?xml version="1.0" encoding="utf-8"?>
<p:tagLst xmlns:a="http://schemas.openxmlformats.org/drawingml/2006/main" xmlns:r="http://schemas.openxmlformats.org/officeDocument/2006/relationships" xmlns:p="http://schemas.openxmlformats.org/presentationml/2006/main">
  <p:tag name="MH" val="20170926184713"/>
  <p:tag name="MH_LIBRARY" val="GRAPHIC"/>
  <p:tag name="MH_TYPE" val="SubTitle"/>
  <p:tag name="MH_ORDER" val="1"/>
</p:tagLst>
</file>

<file path=ppt/tags/tag35.xml><?xml version="1.0" encoding="utf-8"?>
<p:tagLst xmlns:a="http://schemas.openxmlformats.org/drawingml/2006/main" xmlns:r="http://schemas.openxmlformats.org/officeDocument/2006/relationships" xmlns:p="http://schemas.openxmlformats.org/presentationml/2006/main">
  <p:tag name="MH" val="20170926184713"/>
  <p:tag name="MH_LIBRARY" val="GRAPHIC"/>
  <p:tag name="MH_TYPE" val="SubTitle"/>
  <p:tag name="MH_ORDER" val="2"/>
</p:tagLst>
</file>

<file path=ppt/tags/tag36.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BingLLB#"/>
  <p:tag name="MH_LAYOUT" val="SubTitle"/>
  <p:tag name="MH" val="20170926185020"/>
  <p:tag name="MH_LIBRARY" val="GRAPHIC"/>
</p:tagLst>
</file>

<file path=ppt/tags/tag37.xml><?xml version="1.0" encoding="utf-8"?>
<p:tagLst xmlns:a="http://schemas.openxmlformats.org/drawingml/2006/main" xmlns:r="http://schemas.openxmlformats.org/officeDocument/2006/relationships" xmlns:p="http://schemas.openxmlformats.org/presentationml/2006/main">
  <p:tag name="MH" val="20170926185020"/>
  <p:tag name="MH_LIBRARY" val="GRAPHIC"/>
  <p:tag name="MH_TYPE" val="Other"/>
  <p:tag name="MH_ORDER" val="1"/>
</p:tagLst>
</file>

<file path=ppt/tags/tag38.xml><?xml version="1.0" encoding="utf-8"?>
<p:tagLst xmlns:a="http://schemas.openxmlformats.org/drawingml/2006/main" xmlns:r="http://schemas.openxmlformats.org/officeDocument/2006/relationships" xmlns:p="http://schemas.openxmlformats.org/presentationml/2006/main">
  <p:tag name="MH" val="20170926185020"/>
  <p:tag name="MH_LIBRARY" val="GRAPHIC"/>
  <p:tag name="MH_TYPE" val="SubTitle"/>
  <p:tag name="MH_ORDER" val="2"/>
</p:tagLst>
</file>

<file path=ppt/tags/tag39.xml><?xml version="1.0" encoding="utf-8"?>
<p:tagLst xmlns:a="http://schemas.openxmlformats.org/drawingml/2006/main" xmlns:r="http://schemas.openxmlformats.org/officeDocument/2006/relationships" xmlns:p="http://schemas.openxmlformats.org/presentationml/2006/main">
  <p:tag name="MH" val="20170926185020"/>
  <p:tag name="MH_LIBRARY" val="GRAPHIC"/>
  <p:tag name="MH_TYPE" val="Other"/>
  <p:tag name="MH_ORDER" val="2"/>
</p:tagLst>
</file>

<file path=ppt/tags/tag40.xml><?xml version="1.0" encoding="utf-8"?>
<p:tagLst xmlns:a="http://schemas.openxmlformats.org/drawingml/2006/main" xmlns:r="http://schemas.openxmlformats.org/officeDocument/2006/relationships" xmlns:p="http://schemas.openxmlformats.org/presentationml/2006/main">
  <p:tag name="MH" val="20170926185020"/>
  <p:tag name="MH_LIBRARY" val="GRAPHIC"/>
  <p:tag name="MH_TYPE" val="Other"/>
  <p:tag name="MH_ORDER" val="3"/>
</p:tagLst>
</file>

<file path=ppt/tags/tag41.xml><?xml version="1.0" encoding="utf-8"?>
<p:tagLst xmlns:a="http://schemas.openxmlformats.org/drawingml/2006/main" xmlns:r="http://schemas.openxmlformats.org/officeDocument/2006/relationships" xmlns:p="http://schemas.openxmlformats.org/presentationml/2006/main">
  <p:tag name="MH" val="20170926185020"/>
  <p:tag name="MH_LIBRARY" val="GRAPHIC"/>
  <p:tag name="MH_TYPE" val="Other"/>
  <p:tag name="MH_ORDER" val="4"/>
</p:tagLst>
</file>

<file path=ppt/tags/tag42.xml><?xml version="1.0" encoding="utf-8"?>
<p:tagLst xmlns:a="http://schemas.openxmlformats.org/drawingml/2006/main" xmlns:r="http://schemas.openxmlformats.org/officeDocument/2006/relationships" xmlns:p="http://schemas.openxmlformats.org/presentationml/2006/main">
  <p:tag name="MH" val="20170926185020"/>
  <p:tag name="MH_LIBRARY" val="GRAPHIC"/>
  <p:tag name="MH_TYPE" val="SubTitle"/>
  <p:tag name="MH_ORDER" val="1"/>
</p:tagLst>
</file>

<file path=ppt/tags/tag43.xml><?xml version="1.0" encoding="utf-8"?>
<p:tagLst xmlns:a="http://schemas.openxmlformats.org/drawingml/2006/main" xmlns:r="http://schemas.openxmlformats.org/officeDocument/2006/relationships" xmlns:p="http://schemas.openxmlformats.org/presentationml/2006/main">
  <p:tag name="MH" val="20170926185020"/>
  <p:tag name="MH_LIBRARY" val="GRAPHIC"/>
  <p:tag name="MH_TYPE" val="Other"/>
  <p:tag name="MH_ORDER" val="5"/>
</p:tagLst>
</file>

<file path=ppt/tags/tag44.xml><?xml version="1.0" encoding="utf-8"?>
<p:tagLst xmlns:a="http://schemas.openxmlformats.org/drawingml/2006/main" xmlns:r="http://schemas.openxmlformats.org/officeDocument/2006/relationships" xmlns:p="http://schemas.openxmlformats.org/presentationml/2006/main">
  <p:tag name="MH" val="20170926185020"/>
  <p:tag name="MH_LIBRARY" val="GRAPHIC"/>
  <p:tag name="MH_TYPE" val="Other"/>
  <p:tag name="MH_ORDER" val="6"/>
</p:tagLst>
</file>

<file path=ppt/tags/tag45.xml><?xml version="1.0" encoding="utf-8"?>
<p:tagLst xmlns:a="http://schemas.openxmlformats.org/drawingml/2006/main" xmlns:r="http://schemas.openxmlformats.org/officeDocument/2006/relationships" xmlns:p="http://schemas.openxmlformats.org/presentationml/2006/main">
  <p:tag name="MH" val="20170926185020"/>
  <p:tag name="MH_LIBRARY" val="GRAPHIC"/>
  <p:tag name="MH_TYPE" val="Other"/>
  <p:tag name="MH_ORDER" val="7"/>
</p:tagLst>
</file>

<file path=ppt/tags/tag46.xml><?xml version="1.0" encoding="utf-8"?>
<p:tagLst xmlns:a="http://schemas.openxmlformats.org/drawingml/2006/main" xmlns:r="http://schemas.openxmlformats.org/officeDocument/2006/relationships" xmlns:p="http://schemas.openxmlformats.org/presentationml/2006/main">
  <p:tag name="MH" val="20170926185020"/>
  <p:tag name="MH_LIBRARY" val="GRAPHIC"/>
  <p:tag name="MH_TYPE" val="SubTitle"/>
  <p:tag name="MH_ORDER" val="3"/>
</p:tagLst>
</file>

<file path=ppt/tags/tag47.xml><?xml version="1.0" encoding="utf-8"?>
<p:tagLst xmlns:a="http://schemas.openxmlformats.org/drawingml/2006/main" xmlns:r="http://schemas.openxmlformats.org/officeDocument/2006/relationships" xmlns:p="http://schemas.openxmlformats.org/presentationml/2006/main">
  <p:tag name="MH" val="20170926185020"/>
  <p:tag name="MH_LIBRARY" val="GRAPHIC"/>
  <p:tag name="MH_TYPE" val="Other"/>
  <p:tag name="MH_ORDER" val="8"/>
</p:tagLst>
</file>

<file path=ppt/tags/tag48.xml><?xml version="1.0" encoding="utf-8"?>
<p:tagLst xmlns:a="http://schemas.openxmlformats.org/drawingml/2006/main" xmlns:r="http://schemas.openxmlformats.org/officeDocument/2006/relationships" xmlns:p="http://schemas.openxmlformats.org/presentationml/2006/main">
  <p:tag name="MH" val="20170926185020"/>
  <p:tag name="MH_LIBRARY" val="GRAPHIC"/>
  <p:tag name="MH_TYPE" val="Other"/>
  <p:tag name="MH_ORDER" val="9"/>
</p:tagLst>
</file>

<file path=ppt/tags/tag49.xml><?xml version="1.0" encoding="utf-8"?>
<p:tagLst xmlns:a="http://schemas.openxmlformats.org/drawingml/2006/main" xmlns:r="http://schemas.openxmlformats.org/officeDocument/2006/relationships" xmlns:p="http://schemas.openxmlformats.org/presentationml/2006/main">
  <p:tag name="MH" val="20170926185020"/>
  <p:tag name="MH_LIBRARY" val="GRAPHIC"/>
  <p:tag name="MH_TYPE" val="Other"/>
  <p:tag name="MH_ORDER" val="10"/>
</p:tagLst>
</file>

<file path=ppt/tags/tag50.xml><?xml version="1.0" encoding="utf-8"?>
<p:tagLst xmlns:a="http://schemas.openxmlformats.org/drawingml/2006/main" xmlns:r="http://schemas.openxmlformats.org/officeDocument/2006/relationships" xmlns:p="http://schemas.openxmlformats.org/presentationml/2006/main">
  <p:tag name="MH" val="20170926185020"/>
  <p:tag name="MH_LIBRARY" val="GRAPHIC"/>
  <p:tag name="MH_TYPE" val="SubTitle"/>
  <p:tag name="MH_ORDER" val="4"/>
</p:tagLst>
</file>

<file path=ppt/tags/tag51.xml><?xml version="1.0" encoding="utf-8"?>
<p:tagLst xmlns:a="http://schemas.openxmlformats.org/drawingml/2006/main" xmlns:r="http://schemas.openxmlformats.org/officeDocument/2006/relationships" xmlns:p="http://schemas.openxmlformats.org/presentationml/2006/main">
  <p:tag name="MH" val="20170926185020"/>
  <p:tag name="MH_LIBRARY" val="GRAPHIC"/>
  <p:tag name="MH_TYPE" val="Other"/>
  <p:tag name="MH_ORDER" val="11"/>
</p:tagLst>
</file>

<file path=ppt/tags/tag52.xml><?xml version="1.0" encoding="utf-8"?>
<p:tagLst xmlns:a="http://schemas.openxmlformats.org/drawingml/2006/main" xmlns:r="http://schemas.openxmlformats.org/officeDocument/2006/relationships" xmlns:p="http://schemas.openxmlformats.org/presentationml/2006/main">
  <p:tag name="MH" val="20170926185020"/>
  <p:tag name="MH_LIBRARY" val="GRAPHIC"/>
  <p:tag name="MH_TYPE" val="Other"/>
  <p:tag name="MH_ORDER" val="12"/>
</p:tagLst>
</file>

<file path=ppt/tags/tag53.xml><?xml version="1.0" encoding="utf-8"?>
<p:tagLst xmlns:a="http://schemas.openxmlformats.org/drawingml/2006/main" xmlns:r="http://schemas.openxmlformats.org/officeDocument/2006/relationships" xmlns:p="http://schemas.openxmlformats.org/presentationml/2006/main">
  <p:tag name="MH" val="20170926185020"/>
  <p:tag name="MH_LIBRARY" val="GRAPHIC"/>
  <p:tag name="MH_TYPE" val="PageTitle"/>
  <p:tag name="MH_ORDER" val="PageTitle"/>
</p:tagLst>
</file>

<file path=ppt/tags/tag54.xml><?xml version="1.0" encoding="utf-8"?>
<p:tagLst xmlns:a="http://schemas.openxmlformats.org/drawingml/2006/main" xmlns:r="http://schemas.openxmlformats.org/officeDocument/2006/relationships" xmlns:p="http://schemas.openxmlformats.org/presentationml/2006/main">
  <p:tag name="MH_TYPE" val="#NeiR#"/>
  <p:tag name="MH_NUMBER" val="2"/>
  <p:tag name="MH_CATEGORY" val="#BingLLB#"/>
  <p:tag name="MH_LAYOUT" val="SubTitle"/>
  <p:tag name="MH" val="20170926185113"/>
  <p:tag name="MH_LIBRARY" val="GRAPHIC"/>
</p:tagLst>
</file>

<file path=ppt/tags/tag55.xml><?xml version="1.0" encoding="utf-8"?>
<p:tagLst xmlns:a="http://schemas.openxmlformats.org/drawingml/2006/main" xmlns:r="http://schemas.openxmlformats.org/officeDocument/2006/relationships" xmlns:p="http://schemas.openxmlformats.org/presentationml/2006/main">
  <p:tag name="MH" val="20170926185113"/>
  <p:tag name="MH_LIBRARY" val="GRAPHIC"/>
  <p:tag name="MH_TYPE" val="Other"/>
  <p:tag name="MH_ORDER" val="1"/>
</p:tagLst>
</file>

<file path=ppt/tags/tag56.xml><?xml version="1.0" encoding="utf-8"?>
<p:tagLst xmlns:a="http://schemas.openxmlformats.org/drawingml/2006/main" xmlns:r="http://schemas.openxmlformats.org/officeDocument/2006/relationships" xmlns:p="http://schemas.openxmlformats.org/presentationml/2006/main">
  <p:tag name="MH" val="20170926185113"/>
  <p:tag name="MH_LIBRARY" val="GRAPHIC"/>
  <p:tag name="MH_TYPE" val="Other"/>
  <p:tag name="MH_ORDER" val="2"/>
</p:tagLst>
</file>

<file path=ppt/tags/tag57.xml><?xml version="1.0" encoding="utf-8"?>
<p:tagLst xmlns:a="http://schemas.openxmlformats.org/drawingml/2006/main" xmlns:r="http://schemas.openxmlformats.org/officeDocument/2006/relationships" xmlns:p="http://schemas.openxmlformats.org/presentationml/2006/main">
  <p:tag name="MH" val="20170926185113"/>
  <p:tag name="MH_LIBRARY" val="GRAPHIC"/>
  <p:tag name="MH_TYPE" val="SubTitle"/>
  <p:tag name="MH_ORDER" val="1"/>
</p:tagLst>
</file>

<file path=ppt/tags/tag58.xml><?xml version="1.0" encoding="utf-8"?>
<p:tagLst xmlns:a="http://schemas.openxmlformats.org/drawingml/2006/main" xmlns:r="http://schemas.openxmlformats.org/officeDocument/2006/relationships" xmlns:p="http://schemas.openxmlformats.org/presentationml/2006/main">
  <p:tag name="MH" val="20170926185113"/>
  <p:tag name="MH_LIBRARY" val="GRAPHIC"/>
  <p:tag name="MH_TYPE" val="Other"/>
  <p:tag name="MH_ORDER" val="3"/>
</p:tagLst>
</file>

<file path=ppt/tags/tag59.xml><?xml version="1.0" encoding="utf-8"?>
<p:tagLst xmlns:a="http://schemas.openxmlformats.org/drawingml/2006/main" xmlns:r="http://schemas.openxmlformats.org/officeDocument/2006/relationships" xmlns:p="http://schemas.openxmlformats.org/presentationml/2006/main">
  <p:tag name="MH" val="20170926185113"/>
  <p:tag name="MH_LIBRARY" val="GRAPHIC"/>
  <p:tag name="MH_TYPE" val="Other"/>
  <p:tag name="MH_ORDER" val="7"/>
</p:tagLst>
</file>

<file path=ppt/tags/tag60.xml><?xml version="1.0" encoding="utf-8"?>
<p:tagLst xmlns:a="http://schemas.openxmlformats.org/drawingml/2006/main" xmlns:r="http://schemas.openxmlformats.org/officeDocument/2006/relationships" xmlns:p="http://schemas.openxmlformats.org/presentationml/2006/main">
  <p:tag name="MH" val="20170926185113"/>
  <p:tag name="MH_LIBRARY" val="GRAPHIC"/>
  <p:tag name="MH_TYPE" val="Other"/>
  <p:tag name="MH_ORDER" val="8"/>
</p:tagLst>
</file>

<file path=ppt/tags/tag61.xml><?xml version="1.0" encoding="utf-8"?>
<p:tagLst xmlns:a="http://schemas.openxmlformats.org/drawingml/2006/main" xmlns:r="http://schemas.openxmlformats.org/officeDocument/2006/relationships" xmlns:p="http://schemas.openxmlformats.org/presentationml/2006/main">
  <p:tag name="MH" val="20170926185113"/>
  <p:tag name="MH_LIBRARY" val="GRAPHIC"/>
  <p:tag name="MH_TYPE" val="PageTitle"/>
  <p:tag name="MH_ORDER" val="PageTitle"/>
</p:tagLst>
</file>

<file path=ppt/tags/tag62.xml><?xml version="1.0" encoding="utf-8"?>
<p:tagLst xmlns:a="http://schemas.openxmlformats.org/drawingml/2006/main" xmlns:r="http://schemas.openxmlformats.org/officeDocument/2006/relationships" xmlns:p="http://schemas.openxmlformats.org/presentationml/2006/main">
  <p:tag name="MH" val="20170926185113"/>
  <p:tag name="MH_LIBRARY" val="GRAPHIC"/>
  <p:tag name="MH_TYPE" val="Other"/>
  <p:tag name="MH_ORDER" val="4"/>
</p:tagLst>
</file>

<file path=ppt/tags/tag63.xml><?xml version="1.0" encoding="utf-8"?>
<p:tagLst xmlns:a="http://schemas.openxmlformats.org/drawingml/2006/main" xmlns:r="http://schemas.openxmlformats.org/officeDocument/2006/relationships" xmlns:p="http://schemas.openxmlformats.org/presentationml/2006/main">
  <p:tag name="MH" val="20170926185113"/>
  <p:tag name="MH_LIBRARY" val="GRAPHIC"/>
  <p:tag name="MH_TYPE" val="Other"/>
  <p:tag name="MH_ORDER" val="5"/>
</p:tagLst>
</file>

<file path=ppt/tags/tag64.xml><?xml version="1.0" encoding="utf-8"?>
<p:tagLst xmlns:a="http://schemas.openxmlformats.org/drawingml/2006/main" xmlns:r="http://schemas.openxmlformats.org/officeDocument/2006/relationships" xmlns:p="http://schemas.openxmlformats.org/presentationml/2006/main">
  <p:tag name="MH" val="20170926185113"/>
  <p:tag name="MH_LIBRARY" val="GRAPHIC"/>
  <p:tag name="MH_TYPE" val="SubTitle"/>
  <p:tag name="MH_ORDER" val="2"/>
</p:tagLst>
</file>

<file path=ppt/tags/tag65.xml><?xml version="1.0" encoding="utf-8"?>
<p:tagLst xmlns:a="http://schemas.openxmlformats.org/drawingml/2006/main" xmlns:r="http://schemas.openxmlformats.org/officeDocument/2006/relationships" xmlns:p="http://schemas.openxmlformats.org/presentationml/2006/main">
  <p:tag name="MH" val="20170926185113"/>
  <p:tag name="MH_LIBRARY" val="GRAPHIC"/>
  <p:tag name="MH_TYPE" val="Other"/>
  <p:tag name="MH_ORDER" val="6"/>
</p:tagLst>
</file>

<file path=ppt/tags/tag66.xml><?xml version="1.0" encoding="utf-8"?>
<p:tagLst xmlns:a="http://schemas.openxmlformats.org/drawingml/2006/main" xmlns:r="http://schemas.openxmlformats.org/officeDocument/2006/relationships" xmlns:p="http://schemas.openxmlformats.org/presentationml/2006/main">
  <p:tag name="MH" val="20170926185113"/>
  <p:tag name="MH_LIBRARY" val="GRAPHIC"/>
  <p:tag name="MH_TYPE" val="Other"/>
  <p:tag name="MH_ORDER" val="9"/>
</p:tagLst>
</file>

<file path=ppt/tags/tag67.xml><?xml version="1.0" encoding="utf-8"?>
<p:tagLst xmlns:a="http://schemas.openxmlformats.org/drawingml/2006/main" xmlns:r="http://schemas.openxmlformats.org/officeDocument/2006/relationships" xmlns:p="http://schemas.openxmlformats.org/presentationml/2006/main">
  <p:tag name="MH" val="20170926185113"/>
  <p:tag name="MH_LIBRARY" val="GRAPHIC"/>
  <p:tag name="MH_TYPE" val="Other"/>
  <p:tag name="MH_ORDER" val="10"/>
</p:tagLst>
</file>

<file path=ppt/tags/tag68.xml><?xml version="1.0" encoding="utf-8"?>
<p:tagLst xmlns:a="http://schemas.openxmlformats.org/drawingml/2006/main" xmlns:r="http://schemas.openxmlformats.org/officeDocument/2006/relationships" xmlns:p="http://schemas.openxmlformats.org/presentationml/2006/main">
  <p:tag name="MH_TYPE" val="#NeiR#"/>
  <p:tag name="MH_NUMBER" val="3"/>
  <p:tag name="MH_CATEGORY" val="#BingLLB#"/>
  <p:tag name="MH_LAYOUT" val="SubTitle"/>
  <p:tag name="MH" val="20170926185137"/>
  <p:tag name="MH_LIBRARY" val="GRAPHIC"/>
</p:tagLst>
</file>

<file path=ppt/tags/tag69.xml><?xml version="1.0" encoding="utf-8"?>
<p:tagLst xmlns:a="http://schemas.openxmlformats.org/drawingml/2006/main" xmlns:r="http://schemas.openxmlformats.org/officeDocument/2006/relationships" xmlns:p="http://schemas.openxmlformats.org/presentationml/2006/main">
  <p:tag name="MH" val="20170926185137"/>
  <p:tag name="MH_LIBRARY" val="GRAPHIC"/>
  <p:tag name="MH_TYPE" val="Other"/>
  <p:tag name="MH_ORDER" val="1"/>
</p:tagLst>
</file>

<file path=ppt/tags/tag70.xml><?xml version="1.0" encoding="utf-8"?>
<p:tagLst xmlns:a="http://schemas.openxmlformats.org/drawingml/2006/main" xmlns:r="http://schemas.openxmlformats.org/officeDocument/2006/relationships" xmlns:p="http://schemas.openxmlformats.org/presentationml/2006/main">
  <p:tag name="MH" val="20170926185137"/>
  <p:tag name="MH_LIBRARY" val="GRAPHIC"/>
  <p:tag name="MH_TYPE" val="Other"/>
  <p:tag name="MH_ORDER" val="2"/>
</p:tagLst>
</file>

<file path=ppt/tags/tag71.xml><?xml version="1.0" encoding="utf-8"?>
<p:tagLst xmlns:a="http://schemas.openxmlformats.org/drawingml/2006/main" xmlns:r="http://schemas.openxmlformats.org/officeDocument/2006/relationships" xmlns:p="http://schemas.openxmlformats.org/presentationml/2006/main">
  <p:tag name="MH" val="20170926185137"/>
  <p:tag name="MH_LIBRARY" val="GRAPHIC"/>
  <p:tag name="MH_TYPE" val="Other"/>
  <p:tag name="MH_ORDER" val="3"/>
</p:tagLst>
</file>

<file path=ppt/tags/tag72.xml><?xml version="1.0" encoding="utf-8"?>
<p:tagLst xmlns:a="http://schemas.openxmlformats.org/drawingml/2006/main" xmlns:r="http://schemas.openxmlformats.org/officeDocument/2006/relationships" xmlns:p="http://schemas.openxmlformats.org/presentationml/2006/main">
  <p:tag name="MH" val="20170926185137"/>
  <p:tag name="MH_LIBRARY" val="GRAPHIC"/>
  <p:tag name="MH_TYPE" val="Other"/>
  <p:tag name="MH_ORDER" val="4"/>
</p:tagLst>
</file>

<file path=ppt/tags/tag73.xml><?xml version="1.0" encoding="utf-8"?>
<p:tagLst xmlns:a="http://schemas.openxmlformats.org/drawingml/2006/main" xmlns:r="http://schemas.openxmlformats.org/officeDocument/2006/relationships" xmlns:p="http://schemas.openxmlformats.org/presentationml/2006/main">
  <p:tag name="MH" val="20170926185137"/>
  <p:tag name="MH_LIBRARY" val="GRAPHIC"/>
  <p:tag name="MH_TYPE" val="Other"/>
  <p:tag name="MH_ORDER" val="5"/>
</p:tagLst>
</file>

<file path=ppt/tags/tag74.xml><?xml version="1.0" encoding="utf-8"?>
<p:tagLst xmlns:a="http://schemas.openxmlformats.org/drawingml/2006/main" xmlns:r="http://schemas.openxmlformats.org/officeDocument/2006/relationships" xmlns:p="http://schemas.openxmlformats.org/presentationml/2006/main">
  <p:tag name="MH" val="20170926185137"/>
  <p:tag name="MH_LIBRARY" val="GRAPHIC"/>
  <p:tag name="MH_TYPE" val="Other"/>
  <p:tag name="MH_ORDER" val="6"/>
</p:tagLst>
</file>

<file path=ppt/tags/tag75.xml><?xml version="1.0" encoding="utf-8"?>
<p:tagLst xmlns:a="http://schemas.openxmlformats.org/drawingml/2006/main" xmlns:r="http://schemas.openxmlformats.org/officeDocument/2006/relationships" xmlns:p="http://schemas.openxmlformats.org/presentationml/2006/main">
  <p:tag name="MH" val="20170926185137"/>
  <p:tag name="MH_LIBRARY" val="GRAPHIC"/>
  <p:tag name="MH_TYPE" val="Other"/>
  <p:tag name="MH_ORDER" val="7"/>
</p:tagLst>
</file>

<file path=ppt/tags/tag76.xml><?xml version="1.0" encoding="utf-8"?>
<p:tagLst xmlns:a="http://schemas.openxmlformats.org/drawingml/2006/main" xmlns:r="http://schemas.openxmlformats.org/officeDocument/2006/relationships" xmlns:p="http://schemas.openxmlformats.org/presentationml/2006/main">
  <p:tag name="MH" val="20170926185137"/>
  <p:tag name="MH_LIBRARY" val="GRAPHIC"/>
  <p:tag name="MH_TYPE" val="Other"/>
  <p:tag name="MH_ORDER" val="8"/>
</p:tagLst>
</file>

<file path=ppt/tags/tag77.xml><?xml version="1.0" encoding="utf-8"?>
<p:tagLst xmlns:a="http://schemas.openxmlformats.org/drawingml/2006/main" xmlns:r="http://schemas.openxmlformats.org/officeDocument/2006/relationships" xmlns:p="http://schemas.openxmlformats.org/presentationml/2006/main">
  <p:tag name="MH" val="20170926185137"/>
  <p:tag name="MH_LIBRARY" val="GRAPHIC"/>
  <p:tag name="MH_TYPE" val="Other"/>
  <p:tag name="MH_ORDER" val="9"/>
</p:tagLst>
</file>

<file path=ppt/tags/tag78.xml><?xml version="1.0" encoding="utf-8"?>
<p:tagLst xmlns:a="http://schemas.openxmlformats.org/drawingml/2006/main" xmlns:r="http://schemas.openxmlformats.org/officeDocument/2006/relationships" xmlns:p="http://schemas.openxmlformats.org/presentationml/2006/main">
  <p:tag name="MH" val="20170926185137"/>
  <p:tag name="MH_LIBRARY" val="GRAPHIC"/>
  <p:tag name="MH_TYPE" val="Other"/>
  <p:tag name="MH_ORDER" val="10"/>
</p:tagLst>
</file>

<file path=ppt/tags/tag79.xml><?xml version="1.0" encoding="utf-8"?>
<p:tagLst xmlns:a="http://schemas.openxmlformats.org/drawingml/2006/main" xmlns:r="http://schemas.openxmlformats.org/officeDocument/2006/relationships" xmlns:p="http://schemas.openxmlformats.org/presentationml/2006/main">
  <p:tag name="MH" val="20170926185137"/>
  <p:tag name="MH_LIBRARY" val="GRAPHIC"/>
  <p:tag name="MH_TYPE" val="Other"/>
  <p:tag name="MH_ORDER" val="11"/>
</p:tagLst>
</file>

<file path=ppt/tags/tag80.xml><?xml version="1.0" encoding="utf-8"?>
<p:tagLst xmlns:a="http://schemas.openxmlformats.org/drawingml/2006/main" xmlns:r="http://schemas.openxmlformats.org/officeDocument/2006/relationships" xmlns:p="http://schemas.openxmlformats.org/presentationml/2006/main">
  <p:tag name="MH" val="20170926185137"/>
  <p:tag name="MH_LIBRARY" val="GRAPHIC"/>
  <p:tag name="MH_TYPE" val="Other"/>
  <p:tag name="MH_ORDER" val="12"/>
</p:tagLst>
</file>

<file path=ppt/tags/tag81.xml><?xml version="1.0" encoding="utf-8"?>
<p:tagLst xmlns:a="http://schemas.openxmlformats.org/drawingml/2006/main" xmlns:r="http://schemas.openxmlformats.org/officeDocument/2006/relationships" xmlns:p="http://schemas.openxmlformats.org/presentationml/2006/main">
  <p:tag name="MH" val="20170926185137"/>
  <p:tag name="MH_LIBRARY" val="GRAPHIC"/>
  <p:tag name="MH_TYPE" val="Other"/>
  <p:tag name="MH_ORDER" val="13"/>
</p:tagLst>
</file>

<file path=ppt/tags/tag82.xml><?xml version="1.0" encoding="utf-8"?>
<p:tagLst xmlns:a="http://schemas.openxmlformats.org/drawingml/2006/main" xmlns:r="http://schemas.openxmlformats.org/officeDocument/2006/relationships" xmlns:p="http://schemas.openxmlformats.org/presentationml/2006/main">
  <p:tag name="MH" val="20170926185137"/>
  <p:tag name="MH_LIBRARY" val="GRAPHIC"/>
  <p:tag name="MH_TYPE" val="Other"/>
  <p:tag name="MH_ORDER" val="14"/>
</p:tagLst>
</file>

<file path=ppt/tags/tag83.xml><?xml version="1.0" encoding="utf-8"?>
<p:tagLst xmlns:a="http://schemas.openxmlformats.org/drawingml/2006/main" xmlns:r="http://schemas.openxmlformats.org/officeDocument/2006/relationships" xmlns:p="http://schemas.openxmlformats.org/presentationml/2006/main">
  <p:tag name="MH" val="20170926185137"/>
  <p:tag name="MH_LIBRARY" val="GRAPHIC"/>
  <p:tag name="MH_TYPE" val="Other"/>
  <p:tag name="MH_ORDER" val="15"/>
</p:tagLst>
</file>

<file path=ppt/tags/tag84.xml><?xml version="1.0" encoding="utf-8"?>
<p:tagLst xmlns:a="http://schemas.openxmlformats.org/drawingml/2006/main" xmlns:r="http://schemas.openxmlformats.org/officeDocument/2006/relationships" xmlns:p="http://schemas.openxmlformats.org/presentationml/2006/main">
  <p:tag name="MH" val="20170926185137"/>
  <p:tag name="MH_LIBRARY" val="GRAPHIC"/>
  <p:tag name="MH_TYPE" val="Other"/>
  <p:tag name="MH_ORDER" val="16"/>
</p:tagLst>
</file>

<file path=ppt/tags/tag85.xml><?xml version="1.0" encoding="utf-8"?>
<p:tagLst xmlns:a="http://schemas.openxmlformats.org/drawingml/2006/main" xmlns:r="http://schemas.openxmlformats.org/officeDocument/2006/relationships" xmlns:p="http://schemas.openxmlformats.org/presentationml/2006/main">
  <p:tag name="MH" val="20170926185137"/>
  <p:tag name="MH_LIBRARY" val="GRAPHIC"/>
  <p:tag name="MH_TYPE" val="Other"/>
  <p:tag name="MH_ORDER" val="17"/>
</p:tagLst>
</file>

<file path=ppt/tags/tag86.xml><?xml version="1.0" encoding="utf-8"?>
<p:tagLst xmlns:a="http://schemas.openxmlformats.org/drawingml/2006/main" xmlns:r="http://schemas.openxmlformats.org/officeDocument/2006/relationships" xmlns:p="http://schemas.openxmlformats.org/presentationml/2006/main">
  <p:tag name="MH" val="20170926185137"/>
  <p:tag name="MH_LIBRARY" val="GRAPHIC"/>
  <p:tag name="MH_TYPE" val="Other"/>
  <p:tag name="MH_ORDER" val="18"/>
</p:tagLst>
</file>

<file path=ppt/tags/tag87.xml><?xml version="1.0" encoding="utf-8"?>
<p:tagLst xmlns:a="http://schemas.openxmlformats.org/drawingml/2006/main" xmlns:r="http://schemas.openxmlformats.org/officeDocument/2006/relationships" xmlns:p="http://schemas.openxmlformats.org/presentationml/2006/main">
  <p:tag name="MH" val="20170926185137"/>
  <p:tag name="MH_LIBRARY" val="GRAPHIC"/>
  <p:tag name="MH_TYPE" val="Other"/>
  <p:tag name="MH_ORDER" val="19"/>
</p:tagLst>
</file>

<file path=ppt/tags/tag88.xml><?xml version="1.0" encoding="utf-8"?>
<p:tagLst xmlns:a="http://schemas.openxmlformats.org/drawingml/2006/main" xmlns:r="http://schemas.openxmlformats.org/officeDocument/2006/relationships" xmlns:p="http://schemas.openxmlformats.org/presentationml/2006/main">
  <p:tag name="MH" val="20170926185137"/>
  <p:tag name="MH_LIBRARY" val="GRAPHIC"/>
  <p:tag name="MH_TYPE" val="Other"/>
  <p:tag name="MH_ORDER" val="20"/>
</p:tagLst>
</file>

<file path=ppt/tags/tag89.xml><?xml version="1.0" encoding="utf-8"?>
<p:tagLst xmlns:a="http://schemas.openxmlformats.org/drawingml/2006/main" xmlns:r="http://schemas.openxmlformats.org/officeDocument/2006/relationships" xmlns:p="http://schemas.openxmlformats.org/presentationml/2006/main">
  <p:tag name="MH" val="20170926185137"/>
  <p:tag name="MH_LIBRARY" val="GRAPHIC"/>
  <p:tag name="MH_TYPE" val="Other"/>
  <p:tag name="MH_ORDER" val="21"/>
</p:tagLst>
</file>

<file path=ppt/tags/tag90.xml><?xml version="1.0" encoding="utf-8"?>
<p:tagLst xmlns:a="http://schemas.openxmlformats.org/drawingml/2006/main" xmlns:r="http://schemas.openxmlformats.org/officeDocument/2006/relationships" xmlns:p="http://schemas.openxmlformats.org/presentationml/2006/main">
  <p:tag name="MH" val="20170926185137"/>
  <p:tag name="MH_LIBRARY" val="GRAPHIC"/>
  <p:tag name="MH_TYPE" val="SubTitle"/>
  <p:tag name="MH_ORDER" val="1"/>
</p:tagLst>
</file>

<file path=ppt/tags/tag91.xml><?xml version="1.0" encoding="utf-8"?>
<p:tagLst xmlns:a="http://schemas.openxmlformats.org/drawingml/2006/main" xmlns:r="http://schemas.openxmlformats.org/officeDocument/2006/relationships" xmlns:p="http://schemas.openxmlformats.org/presentationml/2006/main">
  <p:tag name="MH" val="20170926185137"/>
  <p:tag name="MH_LIBRARY" val="GRAPHIC"/>
  <p:tag name="MH_TYPE" val="SubTitle"/>
  <p:tag name="MH_ORDER" val="2"/>
</p:tagLst>
</file>

<file path=ppt/tags/tag92.xml><?xml version="1.0" encoding="utf-8"?>
<p:tagLst xmlns:a="http://schemas.openxmlformats.org/drawingml/2006/main" xmlns:r="http://schemas.openxmlformats.org/officeDocument/2006/relationships" xmlns:p="http://schemas.openxmlformats.org/presentationml/2006/main">
  <p:tag name="MH" val="20170926185137"/>
  <p:tag name="MH_LIBRARY" val="GRAPHIC"/>
  <p:tag name="MH_TYPE" val="SubTitle"/>
  <p:tag name="MH_ORDER" val="3"/>
</p:tagLst>
</file>

<file path=ppt/tags/tag93.xml><?xml version="1.0" encoding="utf-8"?>
<p:tagLst xmlns:a="http://schemas.openxmlformats.org/drawingml/2006/main" xmlns:r="http://schemas.openxmlformats.org/officeDocument/2006/relationships" xmlns:p="http://schemas.openxmlformats.org/presentationml/2006/main">
  <p:tag name="MH" val="20170926185137"/>
  <p:tag name="MH_LIBRARY" val="GRAPHIC"/>
  <p:tag name="MH_TYPE" val="PageTitle"/>
  <p:tag name="MH_ORDER" val="PageTitle"/>
</p:tagLst>
</file>

<file path=ppt/tags/tag94.xml><?xml version="1.0" encoding="utf-8"?>
<p:tagLst xmlns:a="http://schemas.openxmlformats.org/drawingml/2006/main" xmlns:r="http://schemas.openxmlformats.org/officeDocument/2006/relationships" xmlns:p="http://schemas.openxmlformats.org/presentationml/2006/main">
  <p:tag name="MH_TYPE" val="#NeiR#"/>
  <p:tag name="MH_NUMBER" val="3"/>
  <p:tag name="MH_CATEGORY" val="#BingLLB#"/>
  <p:tag name="MH_LAYOUT" val="SubTitle"/>
  <p:tag name="MH" val="20170926185201"/>
  <p:tag name="MH_LIBRARY" val="GRAPHIC"/>
</p:tagLst>
</file>

<file path=ppt/tags/tag95.xml><?xml version="1.0" encoding="utf-8"?>
<p:tagLst xmlns:a="http://schemas.openxmlformats.org/drawingml/2006/main" xmlns:r="http://schemas.openxmlformats.org/officeDocument/2006/relationships" xmlns:p="http://schemas.openxmlformats.org/presentationml/2006/main">
  <p:tag name="MH" val="20170926185201"/>
  <p:tag name="MH_LIBRARY" val="GRAPHIC"/>
  <p:tag name="MH_TYPE" val="SubTitle"/>
  <p:tag name="MH_ORDER" val="1"/>
</p:tagLst>
</file>

<file path=ppt/tags/tag96.xml><?xml version="1.0" encoding="utf-8"?>
<p:tagLst xmlns:a="http://schemas.openxmlformats.org/drawingml/2006/main" xmlns:r="http://schemas.openxmlformats.org/officeDocument/2006/relationships" xmlns:p="http://schemas.openxmlformats.org/presentationml/2006/main">
  <p:tag name="MH" val="20170926185201"/>
  <p:tag name="MH_LIBRARY" val="GRAPHIC"/>
  <p:tag name="MH_TYPE" val="Other"/>
  <p:tag name="MH_ORDER" val="1"/>
</p:tagLst>
</file>

<file path=ppt/tags/tag97.xml><?xml version="1.0" encoding="utf-8"?>
<p:tagLst xmlns:a="http://schemas.openxmlformats.org/drawingml/2006/main" xmlns:r="http://schemas.openxmlformats.org/officeDocument/2006/relationships" xmlns:p="http://schemas.openxmlformats.org/presentationml/2006/main">
  <p:tag name="MH" val="20170926185201"/>
  <p:tag name="MH_LIBRARY" val="GRAPHIC"/>
  <p:tag name="MH_TYPE" val="Other"/>
  <p:tag name="MH_ORDER" val="2"/>
</p:tagLst>
</file>

<file path=ppt/tags/tag98.xml><?xml version="1.0" encoding="utf-8"?>
<p:tagLst xmlns:a="http://schemas.openxmlformats.org/drawingml/2006/main" xmlns:r="http://schemas.openxmlformats.org/officeDocument/2006/relationships" xmlns:p="http://schemas.openxmlformats.org/presentationml/2006/main">
  <p:tag name="MH" val="20170926185201"/>
  <p:tag name="MH_LIBRARY" val="GRAPHIC"/>
  <p:tag name="MH_TYPE" val="Other"/>
  <p:tag name="MH_ORDER" val="3"/>
</p:tagLst>
</file>

<file path=ppt/tags/tag99.xml><?xml version="1.0" encoding="utf-8"?>
<p:tagLst xmlns:a="http://schemas.openxmlformats.org/drawingml/2006/main" xmlns:r="http://schemas.openxmlformats.org/officeDocument/2006/relationships" xmlns:p="http://schemas.openxmlformats.org/presentationml/2006/main">
  <p:tag name="MH" val="20170926185201"/>
  <p:tag name="MH_LIBRARY" val="GRAPHIC"/>
  <p:tag name="MH_TYPE" val="Other"/>
  <p:tag name="MH_ORDER" val="4"/>
</p:tagLst>
</file>

<file path=ppt/tags/tag100.xml><?xml version="1.0" encoding="utf-8"?>
<p:tagLst xmlns:a="http://schemas.openxmlformats.org/drawingml/2006/main" xmlns:r="http://schemas.openxmlformats.org/officeDocument/2006/relationships" xmlns:p="http://schemas.openxmlformats.org/presentationml/2006/main">
  <p:tag name="MH" val="20170926185201"/>
  <p:tag name="MH_LIBRARY" val="GRAPHIC"/>
  <p:tag name="MH_TYPE" val="Other"/>
  <p:tag name="MH_ORDER" val="5"/>
</p:tagLst>
</file>

<file path=ppt/tags/tag101.xml><?xml version="1.0" encoding="utf-8"?>
<p:tagLst xmlns:a="http://schemas.openxmlformats.org/drawingml/2006/main" xmlns:r="http://schemas.openxmlformats.org/officeDocument/2006/relationships" xmlns:p="http://schemas.openxmlformats.org/presentationml/2006/main">
  <p:tag name="MH" val="20170926185201"/>
  <p:tag name="MH_LIBRARY" val="GRAPHIC"/>
  <p:tag name="MH_TYPE" val="Other"/>
  <p:tag name="MH_ORDER" val="6"/>
</p:tagLst>
</file>

<file path=ppt/tags/tag102.xml><?xml version="1.0" encoding="utf-8"?>
<p:tagLst xmlns:a="http://schemas.openxmlformats.org/drawingml/2006/main" xmlns:r="http://schemas.openxmlformats.org/officeDocument/2006/relationships" xmlns:p="http://schemas.openxmlformats.org/presentationml/2006/main">
  <p:tag name="MH" val="20170926185201"/>
  <p:tag name="MH_LIBRARY" val="GRAPHIC"/>
  <p:tag name="MH_TYPE" val="SubTitle"/>
  <p:tag name="MH_ORDER" val="2"/>
</p:tagLst>
</file>

<file path=ppt/tags/tag103.xml><?xml version="1.0" encoding="utf-8"?>
<p:tagLst xmlns:a="http://schemas.openxmlformats.org/drawingml/2006/main" xmlns:r="http://schemas.openxmlformats.org/officeDocument/2006/relationships" xmlns:p="http://schemas.openxmlformats.org/presentationml/2006/main">
  <p:tag name="MH" val="20170926185201"/>
  <p:tag name="MH_LIBRARY" val="GRAPHIC"/>
  <p:tag name="MH_TYPE" val="Other"/>
  <p:tag name="MH_ORDER" val="7"/>
</p:tagLst>
</file>

<file path=ppt/tags/tag104.xml><?xml version="1.0" encoding="utf-8"?>
<p:tagLst xmlns:a="http://schemas.openxmlformats.org/drawingml/2006/main" xmlns:r="http://schemas.openxmlformats.org/officeDocument/2006/relationships" xmlns:p="http://schemas.openxmlformats.org/presentationml/2006/main">
  <p:tag name="MH" val="20170926185201"/>
  <p:tag name="MH_LIBRARY" val="GRAPHIC"/>
  <p:tag name="MH_TYPE" val="Other"/>
  <p:tag name="MH_ORDER" val="8"/>
</p:tagLst>
</file>

<file path=ppt/tags/tag105.xml><?xml version="1.0" encoding="utf-8"?>
<p:tagLst xmlns:a="http://schemas.openxmlformats.org/drawingml/2006/main" xmlns:r="http://schemas.openxmlformats.org/officeDocument/2006/relationships" xmlns:p="http://schemas.openxmlformats.org/presentationml/2006/main">
  <p:tag name="MH" val="20170926185201"/>
  <p:tag name="MH_LIBRARY" val="GRAPHIC"/>
  <p:tag name="MH_TYPE" val="Other"/>
  <p:tag name="MH_ORDER" val="9"/>
</p:tagLst>
</file>

<file path=ppt/tags/tag106.xml><?xml version="1.0" encoding="utf-8"?>
<p:tagLst xmlns:a="http://schemas.openxmlformats.org/drawingml/2006/main" xmlns:r="http://schemas.openxmlformats.org/officeDocument/2006/relationships" xmlns:p="http://schemas.openxmlformats.org/presentationml/2006/main">
  <p:tag name="MH" val="20170926185201"/>
  <p:tag name="MH_LIBRARY" val="GRAPHIC"/>
  <p:tag name="MH_TYPE" val="Other"/>
  <p:tag name="MH_ORDER" val="10"/>
</p:tagLst>
</file>

<file path=ppt/tags/tag107.xml><?xml version="1.0" encoding="utf-8"?>
<p:tagLst xmlns:a="http://schemas.openxmlformats.org/drawingml/2006/main" xmlns:r="http://schemas.openxmlformats.org/officeDocument/2006/relationships" xmlns:p="http://schemas.openxmlformats.org/presentationml/2006/main">
  <p:tag name="MH" val="20170926185201"/>
  <p:tag name="MH_LIBRARY" val="GRAPHIC"/>
  <p:tag name="MH_TYPE" val="Other"/>
  <p:tag name="MH_ORDER" val="11"/>
</p:tagLst>
</file>

<file path=ppt/tags/tag108.xml><?xml version="1.0" encoding="utf-8"?>
<p:tagLst xmlns:a="http://schemas.openxmlformats.org/drawingml/2006/main" xmlns:r="http://schemas.openxmlformats.org/officeDocument/2006/relationships" xmlns:p="http://schemas.openxmlformats.org/presentationml/2006/main">
  <p:tag name="MH" val="20170926185201"/>
  <p:tag name="MH_LIBRARY" val="GRAPHIC"/>
  <p:tag name="MH_TYPE" val="Other"/>
  <p:tag name="MH_ORDER" val="12"/>
</p:tagLst>
</file>

<file path=ppt/tags/tag109.xml><?xml version="1.0" encoding="utf-8"?>
<p:tagLst xmlns:a="http://schemas.openxmlformats.org/drawingml/2006/main" xmlns:r="http://schemas.openxmlformats.org/officeDocument/2006/relationships" xmlns:p="http://schemas.openxmlformats.org/presentationml/2006/main">
  <p:tag name="MH" val="20170926185201"/>
  <p:tag name="MH_LIBRARY" val="GRAPHIC"/>
  <p:tag name="MH_TYPE" val="SubTitle"/>
  <p:tag name="MH_ORDER" val="3"/>
</p:tagLst>
</file>

<file path=ppt/tags/tag110.xml><?xml version="1.0" encoding="utf-8"?>
<p:tagLst xmlns:a="http://schemas.openxmlformats.org/drawingml/2006/main" xmlns:r="http://schemas.openxmlformats.org/officeDocument/2006/relationships" xmlns:p="http://schemas.openxmlformats.org/presentationml/2006/main">
  <p:tag name="MH" val="20170926185201"/>
  <p:tag name="MH_LIBRARY" val="GRAPHIC"/>
  <p:tag name="MH_TYPE" val="Other"/>
  <p:tag name="MH_ORDER" val="13"/>
</p:tagLst>
</file>

<file path=ppt/tags/tag111.xml><?xml version="1.0" encoding="utf-8"?>
<p:tagLst xmlns:a="http://schemas.openxmlformats.org/drawingml/2006/main" xmlns:r="http://schemas.openxmlformats.org/officeDocument/2006/relationships" xmlns:p="http://schemas.openxmlformats.org/presentationml/2006/main">
  <p:tag name="MH" val="20170926185201"/>
  <p:tag name="MH_LIBRARY" val="GRAPHIC"/>
  <p:tag name="MH_TYPE" val="Other"/>
  <p:tag name="MH_ORDER" val="14"/>
</p:tagLst>
</file>

<file path=ppt/tags/tag112.xml><?xml version="1.0" encoding="utf-8"?>
<p:tagLst xmlns:a="http://schemas.openxmlformats.org/drawingml/2006/main" xmlns:r="http://schemas.openxmlformats.org/officeDocument/2006/relationships" xmlns:p="http://schemas.openxmlformats.org/presentationml/2006/main">
  <p:tag name="MH" val="20170926185201"/>
  <p:tag name="MH_LIBRARY" val="GRAPHIC"/>
  <p:tag name="MH_TYPE" val="Other"/>
  <p:tag name="MH_ORDER" val="15"/>
</p:tagLst>
</file>

<file path=ppt/tags/tag113.xml><?xml version="1.0" encoding="utf-8"?>
<p:tagLst xmlns:a="http://schemas.openxmlformats.org/drawingml/2006/main" xmlns:r="http://schemas.openxmlformats.org/officeDocument/2006/relationships" xmlns:p="http://schemas.openxmlformats.org/presentationml/2006/main">
  <p:tag name="MH" val="20170926185201"/>
  <p:tag name="MH_LIBRARY" val="GRAPHIC"/>
  <p:tag name="MH_TYPE" val="Other"/>
  <p:tag name="MH_ORDER" val="16"/>
</p:tagLst>
</file>

<file path=ppt/tags/tag114.xml><?xml version="1.0" encoding="utf-8"?>
<p:tagLst xmlns:a="http://schemas.openxmlformats.org/drawingml/2006/main" xmlns:r="http://schemas.openxmlformats.org/officeDocument/2006/relationships" xmlns:p="http://schemas.openxmlformats.org/presentationml/2006/main">
  <p:tag name="MH" val="20170926185201"/>
  <p:tag name="MH_LIBRARY" val="GRAPHIC"/>
  <p:tag name="MH_TYPE" val="Other"/>
  <p:tag name="MH_ORDER" val="17"/>
</p:tagLst>
</file>

<file path=ppt/tags/tag115.xml><?xml version="1.0" encoding="utf-8"?>
<p:tagLst xmlns:a="http://schemas.openxmlformats.org/drawingml/2006/main" xmlns:r="http://schemas.openxmlformats.org/officeDocument/2006/relationships" xmlns:p="http://schemas.openxmlformats.org/presentationml/2006/main">
  <p:tag name="MH" val="20170926185201"/>
  <p:tag name="MH_LIBRARY" val="GRAPHIC"/>
  <p:tag name="MH_TYPE" val="Other"/>
  <p:tag name="MH_ORDER" val="18"/>
</p:tagLst>
</file>

<file path=ppt/tags/tag116.xml><?xml version="1.0" encoding="utf-8"?>
<p:tagLst xmlns:a="http://schemas.openxmlformats.org/drawingml/2006/main" xmlns:r="http://schemas.openxmlformats.org/officeDocument/2006/relationships" xmlns:p="http://schemas.openxmlformats.org/presentationml/2006/main">
  <p:tag name="MH" val="20170926185201"/>
  <p:tag name="MH_LIBRARY" val="GRAPHIC"/>
  <p:tag name="MH_TYPE" val="PageTitle"/>
  <p:tag name="MH_ORDER" val="PageTitle"/>
</p:tagLst>
</file>

<file path=ppt/tags/tag117.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BingLLB#"/>
  <p:tag name="MH_LAYOUT" val="SubTitle"/>
  <p:tag name="MH" val="20170926185346"/>
  <p:tag name="MH_LIBRARY" val="GRAPHIC"/>
</p:tagLst>
</file>

<file path=ppt/tags/tag118.xml><?xml version="1.0" encoding="utf-8"?>
<p:tagLst xmlns:a="http://schemas.openxmlformats.org/drawingml/2006/main" xmlns:r="http://schemas.openxmlformats.org/officeDocument/2006/relationships" xmlns:p="http://schemas.openxmlformats.org/presentationml/2006/main">
  <p:tag name="MH" val="20170926185346"/>
  <p:tag name="MH_LIBRARY" val="GRAPHIC"/>
  <p:tag name="MH_TYPE" val="PageTitle"/>
  <p:tag name="MH_ORDER" val="PageTitle"/>
</p:tagLst>
</file>

<file path=ppt/tags/tag119.xml><?xml version="1.0" encoding="utf-8"?>
<p:tagLst xmlns:a="http://schemas.openxmlformats.org/drawingml/2006/main" xmlns:r="http://schemas.openxmlformats.org/officeDocument/2006/relationships" xmlns:p="http://schemas.openxmlformats.org/presentationml/2006/main">
  <p:tag name="MH" val="20170926185346"/>
  <p:tag name="MH_LIBRARY" val="GRAPHIC"/>
  <p:tag name="MH_TYPE" val="Other"/>
  <p:tag name="MH_ORDER" val="1"/>
</p:tagLst>
</file>

<file path=ppt/tags/tag120.xml><?xml version="1.0" encoding="utf-8"?>
<p:tagLst xmlns:a="http://schemas.openxmlformats.org/drawingml/2006/main" xmlns:r="http://schemas.openxmlformats.org/officeDocument/2006/relationships" xmlns:p="http://schemas.openxmlformats.org/presentationml/2006/main">
  <p:tag name="MH" val="20170926185346"/>
  <p:tag name="MH_LIBRARY" val="GRAPHIC"/>
  <p:tag name="MH_TYPE" val="Other"/>
  <p:tag name="MH_ORDER" val="2"/>
</p:tagLst>
</file>

<file path=ppt/tags/tag121.xml><?xml version="1.0" encoding="utf-8"?>
<p:tagLst xmlns:a="http://schemas.openxmlformats.org/drawingml/2006/main" xmlns:r="http://schemas.openxmlformats.org/officeDocument/2006/relationships" xmlns:p="http://schemas.openxmlformats.org/presentationml/2006/main">
  <p:tag name="MH" val="20170926185346"/>
  <p:tag name="MH_LIBRARY" val="GRAPHIC"/>
  <p:tag name="MH_TYPE" val="SubTitle"/>
  <p:tag name="MH_ORDER" val="1"/>
</p:tagLst>
</file>

<file path=ppt/tags/tag122.xml><?xml version="1.0" encoding="utf-8"?>
<p:tagLst xmlns:a="http://schemas.openxmlformats.org/drawingml/2006/main" xmlns:r="http://schemas.openxmlformats.org/officeDocument/2006/relationships" xmlns:p="http://schemas.openxmlformats.org/presentationml/2006/main">
  <p:tag name="MH" val="20170926185346"/>
  <p:tag name="MH_LIBRARY" val="GRAPHIC"/>
  <p:tag name="MH_TYPE" val="Other"/>
  <p:tag name="MH_ORDER" val="3"/>
</p:tagLst>
</file>

<file path=ppt/tags/tag123.xml><?xml version="1.0" encoding="utf-8"?>
<p:tagLst xmlns:a="http://schemas.openxmlformats.org/drawingml/2006/main" xmlns:r="http://schemas.openxmlformats.org/officeDocument/2006/relationships" xmlns:p="http://schemas.openxmlformats.org/presentationml/2006/main">
  <p:tag name="MH" val="20170926185346"/>
  <p:tag name="MH_LIBRARY" val="GRAPHIC"/>
  <p:tag name="MH_TYPE" val="Other"/>
  <p:tag name="MH_ORDER" val="4"/>
</p:tagLst>
</file>

<file path=ppt/tags/tag124.xml><?xml version="1.0" encoding="utf-8"?>
<p:tagLst xmlns:a="http://schemas.openxmlformats.org/drawingml/2006/main" xmlns:r="http://schemas.openxmlformats.org/officeDocument/2006/relationships" xmlns:p="http://schemas.openxmlformats.org/presentationml/2006/main">
  <p:tag name="MH" val="20170926185346"/>
  <p:tag name="MH_LIBRARY" val="GRAPHIC"/>
  <p:tag name="MH_TYPE" val="Other"/>
  <p:tag name="MH_ORDER" val="5"/>
</p:tagLst>
</file>

<file path=ppt/tags/tag125.xml><?xml version="1.0" encoding="utf-8"?>
<p:tagLst xmlns:a="http://schemas.openxmlformats.org/drawingml/2006/main" xmlns:r="http://schemas.openxmlformats.org/officeDocument/2006/relationships" xmlns:p="http://schemas.openxmlformats.org/presentationml/2006/main">
  <p:tag name="MH" val="20170926185346"/>
  <p:tag name="MH_LIBRARY" val="GRAPHIC"/>
  <p:tag name="MH_TYPE" val="SubTitle"/>
  <p:tag name="MH_ORDER" val="2"/>
</p:tagLst>
</file>

<file path=ppt/tags/tag126.xml><?xml version="1.0" encoding="utf-8"?>
<p:tagLst xmlns:a="http://schemas.openxmlformats.org/drawingml/2006/main" xmlns:r="http://schemas.openxmlformats.org/officeDocument/2006/relationships" xmlns:p="http://schemas.openxmlformats.org/presentationml/2006/main">
  <p:tag name="MH" val="20170926185346"/>
  <p:tag name="MH_LIBRARY" val="GRAPHIC"/>
  <p:tag name="MH_TYPE" val="Other"/>
  <p:tag name="MH_ORDER" val="6"/>
</p:tagLst>
</file>

<file path=ppt/tags/tag127.xml><?xml version="1.0" encoding="utf-8"?>
<p:tagLst xmlns:a="http://schemas.openxmlformats.org/drawingml/2006/main" xmlns:r="http://schemas.openxmlformats.org/officeDocument/2006/relationships" xmlns:p="http://schemas.openxmlformats.org/presentationml/2006/main">
  <p:tag name="MH" val="20170926185346"/>
  <p:tag name="MH_LIBRARY" val="GRAPHIC"/>
  <p:tag name="MH_TYPE" val="Other"/>
  <p:tag name="MH_ORDER" val="7"/>
</p:tagLst>
</file>

<file path=ppt/tags/tag128.xml><?xml version="1.0" encoding="utf-8"?>
<p:tagLst xmlns:a="http://schemas.openxmlformats.org/drawingml/2006/main" xmlns:r="http://schemas.openxmlformats.org/officeDocument/2006/relationships" xmlns:p="http://schemas.openxmlformats.org/presentationml/2006/main">
  <p:tag name="MH" val="20170926185346"/>
  <p:tag name="MH_LIBRARY" val="GRAPHIC"/>
  <p:tag name="MH_TYPE" val="Other"/>
  <p:tag name="MH_ORDER" val="8"/>
</p:tagLst>
</file>

<file path=ppt/tags/tag129.xml><?xml version="1.0" encoding="utf-8"?>
<p:tagLst xmlns:a="http://schemas.openxmlformats.org/drawingml/2006/main" xmlns:r="http://schemas.openxmlformats.org/officeDocument/2006/relationships" xmlns:p="http://schemas.openxmlformats.org/presentationml/2006/main">
  <p:tag name="MH" val="20170926185346"/>
  <p:tag name="MH_LIBRARY" val="GRAPHIC"/>
  <p:tag name="MH_TYPE" val="SubTitle"/>
  <p:tag name="MH_ORDER" val="3"/>
</p:tagLst>
</file>

<file path=ppt/tags/tag130.xml><?xml version="1.0" encoding="utf-8"?>
<p:tagLst xmlns:a="http://schemas.openxmlformats.org/drawingml/2006/main" xmlns:r="http://schemas.openxmlformats.org/officeDocument/2006/relationships" xmlns:p="http://schemas.openxmlformats.org/presentationml/2006/main">
  <p:tag name="MH" val="20170926185346"/>
  <p:tag name="MH_LIBRARY" val="GRAPHIC"/>
  <p:tag name="MH_TYPE" val="Other"/>
  <p:tag name="MH_ORDER" val="9"/>
</p:tagLst>
</file>

<file path=ppt/tags/tag131.xml><?xml version="1.0" encoding="utf-8"?>
<p:tagLst xmlns:a="http://schemas.openxmlformats.org/drawingml/2006/main" xmlns:r="http://schemas.openxmlformats.org/officeDocument/2006/relationships" xmlns:p="http://schemas.openxmlformats.org/presentationml/2006/main">
  <p:tag name="MH" val="20170926185346"/>
  <p:tag name="MH_LIBRARY" val="GRAPHIC"/>
  <p:tag name="MH_TYPE" val="Other"/>
  <p:tag name="MH_ORDER" val="10"/>
</p:tagLst>
</file>

<file path=ppt/tags/tag132.xml><?xml version="1.0" encoding="utf-8"?>
<p:tagLst xmlns:a="http://schemas.openxmlformats.org/drawingml/2006/main" xmlns:r="http://schemas.openxmlformats.org/officeDocument/2006/relationships" xmlns:p="http://schemas.openxmlformats.org/presentationml/2006/main">
  <p:tag name="MH" val="20170926185346"/>
  <p:tag name="MH_LIBRARY" val="GRAPHIC"/>
  <p:tag name="MH_TYPE" val="Other"/>
  <p:tag name="MH_ORDER" val="11"/>
</p:tagLst>
</file>

<file path=ppt/tags/tag133.xml><?xml version="1.0" encoding="utf-8"?>
<p:tagLst xmlns:a="http://schemas.openxmlformats.org/drawingml/2006/main" xmlns:r="http://schemas.openxmlformats.org/officeDocument/2006/relationships" xmlns:p="http://schemas.openxmlformats.org/presentationml/2006/main">
  <p:tag name="MH" val="20170926185346"/>
  <p:tag name="MH_LIBRARY" val="GRAPHIC"/>
  <p:tag name="MH_TYPE" val="SubTitle"/>
  <p:tag name="MH_ORDER" val="4"/>
</p:tagLst>
</file>

<file path=ppt/tags/tag134.xml><?xml version="1.0" encoding="utf-8"?>
<p:tagLst xmlns:a="http://schemas.openxmlformats.org/drawingml/2006/main" xmlns:r="http://schemas.openxmlformats.org/officeDocument/2006/relationships" xmlns:p="http://schemas.openxmlformats.org/presentationml/2006/main">
  <p:tag name="MH" val="20170926185346"/>
  <p:tag name="MH_LIBRARY" val="GRAPHIC"/>
  <p:tag name="MH_TYPE" val="Other"/>
  <p:tag name="MH_ORDER" val="12"/>
</p:tagLst>
</file>

<file path=ppt/tags/tag135.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BingLLB#"/>
  <p:tag name="MH_LAYOUT" val="SubTitle"/>
  <p:tag name="MH" val="20170926185510"/>
  <p:tag name="MH_LIBRARY" val="GRAPHIC"/>
</p:tagLst>
</file>

<file path=ppt/tags/tag136.xml><?xml version="1.0" encoding="utf-8"?>
<p:tagLst xmlns:a="http://schemas.openxmlformats.org/drawingml/2006/main" xmlns:r="http://schemas.openxmlformats.org/officeDocument/2006/relationships" xmlns:p="http://schemas.openxmlformats.org/presentationml/2006/main">
  <p:tag name="MH" val="20170926185510"/>
  <p:tag name="MH_LIBRARY" val="GRAPHIC"/>
  <p:tag name="MH_TYPE" val="PageTitle"/>
  <p:tag name="MH_ORDER" val="PageTitle"/>
</p:tagLst>
</file>

<file path=ppt/tags/tag137.xml><?xml version="1.0" encoding="utf-8"?>
<p:tagLst xmlns:a="http://schemas.openxmlformats.org/drawingml/2006/main" xmlns:r="http://schemas.openxmlformats.org/officeDocument/2006/relationships" xmlns:p="http://schemas.openxmlformats.org/presentationml/2006/main">
  <p:tag name="MH" val="20170926185510"/>
  <p:tag name="MH_LIBRARY" val="GRAPHIC"/>
  <p:tag name="MH_TYPE" val="Other"/>
  <p:tag name="MH_ORDER" val="1"/>
</p:tagLst>
</file>

<file path=ppt/tags/tag138.xml><?xml version="1.0" encoding="utf-8"?>
<p:tagLst xmlns:a="http://schemas.openxmlformats.org/drawingml/2006/main" xmlns:r="http://schemas.openxmlformats.org/officeDocument/2006/relationships" xmlns:p="http://schemas.openxmlformats.org/presentationml/2006/main">
  <p:tag name="MH" val="20170926185510"/>
  <p:tag name="MH_LIBRARY" val="GRAPHIC"/>
  <p:tag name="MH_TYPE" val="Other"/>
  <p:tag name="MH_ORDER" val="2"/>
</p:tagLst>
</file>

<file path=ppt/tags/tag139.xml><?xml version="1.0" encoding="utf-8"?>
<p:tagLst xmlns:a="http://schemas.openxmlformats.org/drawingml/2006/main" xmlns:r="http://schemas.openxmlformats.org/officeDocument/2006/relationships" xmlns:p="http://schemas.openxmlformats.org/presentationml/2006/main">
  <p:tag name="MH" val="20170926185510"/>
  <p:tag name="MH_LIBRARY" val="GRAPHIC"/>
  <p:tag name="MH_TYPE" val="Other"/>
  <p:tag name="MH_ORDER" val="3"/>
</p:tagLst>
</file>

<file path=ppt/tags/tag140.xml><?xml version="1.0" encoding="utf-8"?>
<p:tagLst xmlns:a="http://schemas.openxmlformats.org/drawingml/2006/main" xmlns:r="http://schemas.openxmlformats.org/officeDocument/2006/relationships" xmlns:p="http://schemas.openxmlformats.org/presentationml/2006/main">
  <p:tag name="MH" val="20170926185510"/>
  <p:tag name="MH_LIBRARY" val="GRAPHIC"/>
  <p:tag name="MH_TYPE" val="Other"/>
  <p:tag name="MH_ORDER" val="4"/>
</p:tagLst>
</file>

<file path=ppt/tags/tag141.xml><?xml version="1.0" encoding="utf-8"?>
<p:tagLst xmlns:a="http://schemas.openxmlformats.org/drawingml/2006/main" xmlns:r="http://schemas.openxmlformats.org/officeDocument/2006/relationships" xmlns:p="http://schemas.openxmlformats.org/presentationml/2006/main">
  <p:tag name="MH" val="20170926185510"/>
  <p:tag name="MH_LIBRARY" val="GRAPHIC"/>
  <p:tag name="MH_TYPE" val="Other"/>
  <p:tag name="MH_ORDER" val="5"/>
</p:tagLst>
</file>

<file path=ppt/tags/tag142.xml><?xml version="1.0" encoding="utf-8"?>
<p:tagLst xmlns:a="http://schemas.openxmlformats.org/drawingml/2006/main" xmlns:r="http://schemas.openxmlformats.org/officeDocument/2006/relationships" xmlns:p="http://schemas.openxmlformats.org/presentationml/2006/main">
  <p:tag name="MH" val="20170926185510"/>
  <p:tag name="MH_LIBRARY" val="GRAPHIC"/>
  <p:tag name="MH_TYPE" val="Other"/>
  <p:tag name="MH_ORDER" val="6"/>
</p:tagLst>
</file>

<file path=ppt/tags/tag143.xml><?xml version="1.0" encoding="utf-8"?>
<p:tagLst xmlns:a="http://schemas.openxmlformats.org/drawingml/2006/main" xmlns:r="http://schemas.openxmlformats.org/officeDocument/2006/relationships" xmlns:p="http://schemas.openxmlformats.org/presentationml/2006/main">
  <p:tag name="MH" val="20170926185510"/>
  <p:tag name="MH_LIBRARY" val="GRAPHIC"/>
  <p:tag name="MH_TYPE" val="Other"/>
  <p:tag name="MH_ORDER" val="7"/>
</p:tagLst>
</file>

<file path=ppt/tags/tag144.xml><?xml version="1.0" encoding="utf-8"?>
<p:tagLst xmlns:a="http://schemas.openxmlformats.org/drawingml/2006/main" xmlns:r="http://schemas.openxmlformats.org/officeDocument/2006/relationships" xmlns:p="http://schemas.openxmlformats.org/presentationml/2006/main">
  <p:tag name="MH" val="20170926185510"/>
  <p:tag name="MH_LIBRARY" val="GRAPHIC"/>
  <p:tag name="MH_TYPE" val="Other"/>
  <p:tag name="MH_ORDER" val="8"/>
</p:tagLst>
</file>

<file path=ppt/tags/tag145.xml><?xml version="1.0" encoding="utf-8"?>
<p:tagLst xmlns:a="http://schemas.openxmlformats.org/drawingml/2006/main" xmlns:r="http://schemas.openxmlformats.org/officeDocument/2006/relationships" xmlns:p="http://schemas.openxmlformats.org/presentationml/2006/main">
  <p:tag name="MH" val="20170926185510"/>
  <p:tag name="MH_LIBRARY" val="GRAPHIC"/>
  <p:tag name="MH_TYPE" val="Other"/>
  <p:tag name="MH_ORDER" val="9"/>
</p:tagLst>
</file>

<file path=ppt/tags/tag146.xml><?xml version="1.0" encoding="utf-8"?>
<p:tagLst xmlns:a="http://schemas.openxmlformats.org/drawingml/2006/main" xmlns:r="http://schemas.openxmlformats.org/officeDocument/2006/relationships" xmlns:p="http://schemas.openxmlformats.org/presentationml/2006/main">
  <p:tag name="MH" val="20170926185510"/>
  <p:tag name="MH_LIBRARY" val="GRAPHIC"/>
  <p:tag name="MH_TYPE" val="Other"/>
  <p:tag name="MH_ORDER" val="10"/>
</p:tagLst>
</file>

<file path=ppt/tags/tag147.xml><?xml version="1.0" encoding="utf-8"?>
<p:tagLst xmlns:a="http://schemas.openxmlformats.org/drawingml/2006/main" xmlns:r="http://schemas.openxmlformats.org/officeDocument/2006/relationships" xmlns:p="http://schemas.openxmlformats.org/presentationml/2006/main">
  <p:tag name="MH" val="20170926185510"/>
  <p:tag name="MH_LIBRARY" val="GRAPHIC"/>
  <p:tag name="MH_TYPE" val="Other"/>
  <p:tag name="MH_ORDER" val="11"/>
</p:tagLst>
</file>

<file path=ppt/tags/tag148.xml><?xml version="1.0" encoding="utf-8"?>
<p:tagLst xmlns:a="http://schemas.openxmlformats.org/drawingml/2006/main" xmlns:r="http://schemas.openxmlformats.org/officeDocument/2006/relationships" xmlns:p="http://schemas.openxmlformats.org/presentationml/2006/main">
  <p:tag name="MH" val="20170926185510"/>
  <p:tag name="MH_LIBRARY" val="GRAPHIC"/>
  <p:tag name="MH_TYPE" val="Other"/>
  <p:tag name="MH_ORDER" val="12"/>
</p:tagLst>
</file>

<file path=ppt/tags/tag149.xml><?xml version="1.0" encoding="utf-8"?>
<p:tagLst xmlns:a="http://schemas.openxmlformats.org/drawingml/2006/main" xmlns:r="http://schemas.openxmlformats.org/officeDocument/2006/relationships" xmlns:p="http://schemas.openxmlformats.org/presentationml/2006/main">
  <p:tag name="MH" val="20170926185510"/>
  <p:tag name="MH_LIBRARY" val="GRAPHIC"/>
  <p:tag name="MH_TYPE" val="SubTitle"/>
  <p:tag name="MH_ORDER" val="1"/>
</p:tagLst>
</file>

<file path=ppt/tags/tag150.xml><?xml version="1.0" encoding="utf-8"?>
<p:tagLst xmlns:a="http://schemas.openxmlformats.org/drawingml/2006/main" xmlns:r="http://schemas.openxmlformats.org/officeDocument/2006/relationships" xmlns:p="http://schemas.openxmlformats.org/presentationml/2006/main">
  <p:tag name="MH" val="20170926185510"/>
  <p:tag name="MH_LIBRARY" val="GRAPHIC"/>
  <p:tag name="MH_TYPE" val="Other"/>
  <p:tag name="MH_ORDER" val="13"/>
</p:tagLst>
</file>

<file path=ppt/tags/tag151.xml><?xml version="1.0" encoding="utf-8"?>
<p:tagLst xmlns:a="http://schemas.openxmlformats.org/drawingml/2006/main" xmlns:r="http://schemas.openxmlformats.org/officeDocument/2006/relationships" xmlns:p="http://schemas.openxmlformats.org/presentationml/2006/main">
  <p:tag name="MH" val="20170926185510"/>
  <p:tag name="MH_LIBRARY" val="GRAPHIC"/>
  <p:tag name="MH_TYPE" val="SubTitle"/>
  <p:tag name="MH_ORDER" val="3"/>
</p:tagLst>
</file>

<file path=ppt/tags/tag152.xml><?xml version="1.0" encoding="utf-8"?>
<p:tagLst xmlns:a="http://schemas.openxmlformats.org/drawingml/2006/main" xmlns:r="http://schemas.openxmlformats.org/officeDocument/2006/relationships" xmlns:p="http://schemas.openxmlformats.org/presentationml/2006/main">
  <p:tag name="MH" val="20170926185510"/>
  <p:tag name="MH_LIBRARY" val="GRAPHIC"/>
  <p:tag name="MH_TYPE" val="Other"/>
  <p:tag name="MH_ORDER" val="14"/>
</p:tagLst>
</file>

<file path=ppt/tags/tag153.xml><?xml version="1.0" encoding="utf-8"?>
<p:tagLst xmlns:a="http://schemas.openxmlformats.org/drawingml/2006/main" xmlns:r="http://schemas.openxmlformats.org/officeDocument/2006/relationships" xmlns:p="http://schemas.openxmlformats.org/presentationml/2006/main">
  <p:tag name="MH" val="20170926185510"/>
  <p:tag name="MH_LIBRARY" val="GRAPHIC"/>
  <p:tag name="MH_TYPE" val="SubTitle"/>
  <p:tag name="MH_ORDER" val="2"/>
</p:tagLst>
</file>

<file path=ppt/tags/tag154.xml><?xml version="1.0" encoding="utf-8"?>
<p:tagLst xmlns:a="http://schemas.openxmlformats.org/drawingml/2006/main" xmlns:r="http://schemas.openxmlformats.org/officeDocument/2006/relationships" xmlns:p="http://schemas.openxmlformats.org/presentationml/2006/main">
  <p:tag name="MH" val="20170926185510"/>
  <p:tag name="MH_LIBRARY" val="GRAPHIC"/>
  <p:tag name="MH_TYPE" val="Other"/>
  <p:tag name="MH_ORDER" val="15"/>
</p:tagLst>
</file>

<file path=ppt/tags/tag155.xml><?xml version="1.0" encoding="utf-8"?>
<p:tagLst xmlns:a="http://schemas.openxmlformats.org/drawingml/2006/main" xmlns:r="http://schemas.openxmlformats.org/officeDocument/2006/relationships" xmlns:p="http://schemas.openxmlformats.org/presentationml/2006/main">
  <p:tag name="MH" val="20170926185510"/>
  <p:tag name="MH_LIBRARY" val="GRAPHIC"/>
  <p:tag name="MH_TYPE" val="SubTitle"/>
  <p:tag name="MH_ORDER" val="4"/>
</p:tagLst>
</file>

<file path=ppt/tags/tag156.xml><?xml version="1.0" encoding="utf-8"?>
<p:tagLst xmlns:a="http://schemas.openxmlformats.org/drawingml/2006/main" xmlns:r="http://schemas.openxmlformats.org/officeDocument/2006/relationships" xmlns:p="http://schemas.openxmlformats.org/presentationml/2006/main">
  <p:tag name="MH" val="20170926185510"/>
  <p:tag name="MH_LIBRARY" val="GRAPHIC"/>
  <p:tag name="MH_TYPE" val="Other"/>
  <p:tag name="MH_ORDER" val="16"/>
</p:tagLst>
</file>

<file path=ppt/tags/tag157.xml><?xml version="1.0" encoding="utf-8"?>
<p:tagLst xmlns:a="http://schemas.openxmlformats.org/drawingml/2006/main" xmlns:r="http://schemas.openxmlformats.org/officeDocument/2006/relationships" xmlns:p="http://schemas.openxmlformats.org/presentationml/2006/main">
  <p:tag name="MH_TYPE" val="#NeiR#"/>
  <p:tag name="MH_NUMBER" val="2"/>
  <p:tag name="MH_CATEGORY" val="#BingLLB#"/>
  <p:tag name="MH_LAYOUT" val="SubTitle"/>
  <p:tag name="MH" val="20170927141741"/>
  <p:tag name="MH_LIBRARY" val="GRAPHIC"/>
</p:tagLst>
</file>

<file path=ppt/tags/tag158.xml><?xml version="1.0" encoding="utf-8"?>
<p:tagLst xmlns:a="http://schemas.openxmlformats.org/drawingml/2006/main" xmlns:r="http://schemas.openxmlformats.org/officeDocument/2006/relationships" xmlns:p="http://schemas.openxmlformats.org/presentationml/2006/main">
  <p:tag name="MH" val="20170927141741"/>
  <p:tag name="MH_LIBRARY" val="GRAPHIC"/>
  <p:tag name="MH_TYPE" val="PageTitle"/>
  <p:tag name="MH_ORDER" val="PageTitle"/>
</p:tagLst>
</file>

<file path=ppt/tags/tag159.xml><?xml version="1.0" encoding="utf-8"?>
<p:tagLst xmlns:a="http://schemas.openxmlformats.org/drawingml/2006/main" xmlns:r="http://schemas.openxmlformats.org/officeDocument/2006/relationships" xmlns:p="http://schemas.openxmlformats.org/presentationml/2006/main">
  <p:tag name="MH" val="20170927141741"/>
  <p:tag name="MH_LIBRARY" val="GRAPHIC"/>
  <p:tag name="MH_TYPE" val="Other"/>
  <p:tag name="MH_ORDER" val="1"/>
</p:tagLst>
</file>

<file path=ppt/tags/tag160.xml><?xml version="1.0" encoding="utf-8"?>
<p:tagLst xmlns:a="http://schemas.openxmlformats.org/drawingml/2006/main" xmlns:r="http://schemas.openxmlformats.org/officeDocument/2006/relationships" xmlns:p="http://schemas.openxmlformats.org/presentationml/2006/main">
  <p:tag name="MH" val="20170927141741"/>
  <p:tag name="MH_LIBRARY" val="GRAPHIC"/>
  <p:tag name="MH_TYPE" val="Other"/>
  <p:tag name="MH_ORDER" val="2"/>
</p:tagLst>
</file>

<file path=ppt/tags/tag161.xml><?xml version="1.0" encoding="utf-8"?>
<p:tagLst xmlns:a="http://schemas.openxmlformats.org/drawingml/2006/main" xmlns:r="http://schemas.openxmlformats.org/officeDocument/2006/relationships" xmlns:p="http://schemas.openxmlformats.org/presentationml/2006/main">
  <p:tag name="MH" val="20170927141741"/>
  <p:tag name="MH_LIBRARY" val="GRAPHIC"/>
  <p:tag name="MH_TYPE" val="Other"/>
  <p:tag name="MH_ORDER" val="3"/>
</p:tagLst>
</file>

<file path=ppt/tags/tag162.xml><?xml version="1.0" encoding="utf-8"?>
<p:tagLst xmlns:a="http://schemas.openxmlformats.org/drawingml/2006/main" xmlns:r="http://schemas.openxmlformats.org/officeDocument/2006/relationships" xmlns:p="http://schemas.openxmlformats.org/presentationml/2006/main">
  <p:tag name="MH" val="20170927141741"/>
  <p:tag name="MH_LIBRARY" val="GRAPHIC"/>
  <p:tag name="MH_TYPE" val="Other"/>
  <p:tag name="MH_ORDER" val="4"/>
</p:tagLst>
</file>

<file path=ppt/tags/tag163.xml><?xml version="1.0" encoding="utf-8"?>
<p:tagLst xmlns:a="http://schemas.openxmlformats.org/drawingml/2006/main" xmlns:r="http://schemas.openxmlformats.org/officeDocument/2006/relationships" xmlns:p="http://schemas.openxmlformats.org/presentationml/2006/main">
  <p:tag name="MH" val="20170927141741"/>
  <p:tag name="MH_LIBRARY" val="GRAPHIC"/>
  <p:tag name="MH_TYPE" val="Other"/>
  <p:tag name="MH_ORDER" val="5"/>
</p:tagLst>
</file>

<file path=ppt/tags/tag164.xml><?xml version="1.0" encoding="utf-8"?>
<p:tagLst xmlns:a="http://schemas.openxmlformats.org/drawingml/2006/main" xmlns:r="http://schemas.openxmlformats.org/officeDocument/2006/relationships" xmlns:p="http://schemas.openxmlformats.org/presentationml/2006/main">
  <p:tag name="MH" val="20170927141741"/>
  <p:tag name="MH_LIBRARY" val="GRAPHIC"/>
  <p:tag name="MH_TYPE" val="SubTitle"/>
  <p:tag name="MH_ORDER" val="1"/>
</p:tagLst>
</file>

<file path=ppt/tags/tag165.xml><?xml version="1.0" encoding="utf-8"?>
<p:tagLst xmlns:a="http://schemas.openxmlformats.org/drawingml/2006/main" xmlns:r="http://schemas.openxmlformats.org/officeDocument/2006/relationships" xmlns:p="http://schemas.openxmlformats.org/presentationml/2006/main">
  <p:tag name="MH" val="20170927141741"/>
  <p:tag name="MH_LIBRARY" val="GRAPHIC"/>
  <p:tag name="MH_TYPE" val="Other"/>
  <p:tag name="MH_ORDER" val="6"/>
</p:tagLst>
</file>

<file path=ppt/tags/tag166.xml><?xml version="1.0" encoding="utf-8"?>
<p:tagLst xmlns:a="http://schemas.openxmlformats.org/drawingml/2006/main" xmlns:r="http://schemas.openxmlformats.org/officeDocument/2006/relationships" xmlns:p="http://schemas.openxmlformats.org/presentationml/2006/main">
  <p:tag name="MH" val="20170927141741"/>
  <p:tag name="MH_LIBRARY" val="GRAPHIC"/>
  <p:tag name="MH_TYPE" val="Other"/>
  <p:tag name="MH_ORDER" val="7"/>
</p:tagLst>
</file>

<file path=ppt/tags/tag167.xml><?xml version="1.0" encoding="utf-8"?>
<p:tagLst xmlns:a="http://schemas.openxmlformats.org/drawingml/2006/main" xmlns:r="http://schemas.openxmlformats.org/officeDocument/2006/relationships" xmlns:p="http://schemas.openxmlformats.org/presentationml/2006/main">
  <p:tag name="MH_TYPE" val="#NeiR#"/>
  <p:tag name="MH_NUMBER" val="2"/>
  <p:tag name="MH_CATEGORY" val="#BingLLB#"/>
  <p:tag name="MH_LAYOUT" val="SubTitle"/>
  <p:tag name="MH" val="20170927141856"/>
  <p:tag name="MH_LIBRARY" val="GRAPHIC"/>
</p:tagLst>
</file>

<file path=ppt/tags/tag168.xml><?xml version="1.0" encoding="utf-8"?>
<p:tagLst xmlns:a="http://schemas.openxmlformats.org/drawingml/2006/main" xmlns:r="http://schemas.openxmlformats.org/officeDocument/2006/relationships" xmlns:p="http://schemas.openxmlformats.org/presentationml/2006/main">
  <p:tag name="MH" val="20170927141856"/>
  <p:tag name="MH_LIBRARY" val="GRAPHIC"/>
  <p:tag name="MH_TYPE" val="PageTitle"/>
  <p:tag name="MH_ORDER" val="PageTitle"/>
</p:tagLst>
</file>

<file path=ppt/tags/tag169.xml><?xml version="1.0" encoding="utf-8"?>
<p:tagLst xmlns:a="http://schemas.openxmlformats.org/drawingml/2006/main" xmlns:r="http://schemas.openxmlformats.org/officeDocument/2006/relationships" xmlns:p="http://schemas.openxmlformats.org/presentationml/2006/main">
  <p:tag name="MH" val="20170927141856"/>
  <p:tag name="MH_LIBRARY" val="GRAPHIC"/>
  <p:tag name="MH_TYPE" val="Other"/>
  <p:tag name="MH_ORDER" val="1"/>
</p:tagLst>
</file>

<file path=ppt/tags/tag170.xml><?xml version="1.0" encoding="utf-8"?>
<p:tagLst xmlns:a="http://schemas.openxmlformats.org/drawingml/2006/main" xmlns:r="http://schemas.openxmlformats.org/officeDocument/2006/relationships" xmlns:p="http://schemas.openxmlformats.org/presentationml/2006/main">
  <p:tag name="MH" val="20170927141856"/>
  <p:tag name="MH_LIBRARY" val="GRAPHIC"/>
  <p:tag name="MH_TYPE" val="SubTitle"/>
  <p:tag name="MH_ORDER" val="1"/>
</p:tagLst>
</file>

<file path=ppt/tags/tag171.xml><?xml version="1.0" encoding="utf-8"?>
<p:tagLst xmlns:a="http://schemas.openxmlformats.org/drawingml/2006/main" xmlns:r="http://schemas.openxmlformats.org/officeDocument/2006/relationships" xmlns:p="http://schemas.openxmlformats.org/presentationml/2006/main">
  <p:tag name="MH_TYPE" val="#NeiR#"/>
  <p:tag name="MH_NUMBER" val="2"/>
  <p:tag name="MH_CATEGORY" val="#BingLLB#"/>
  <p:tag name="MH_LAYOUT" val="SubTitle"/>
  <p:tag name="MH" val="20170927142019"/>
  <p:tag name="MH_LIBRARY" val="GRAPHIC"/>
</p:tagLst>
</file>

<file path=ppt/tags/tag172.xml><?xml version="1.0" encoding="utf-8"?>
<p:tagLst xmlns:a="http://schemas.openxmlformats.org/drawingml/2006/main" xmlns:r="http://schemas.openxmlformats.org/officeDocument/2006/relationships" xmlns:p="http://schemas.openxmlformats.org/presentationml/2006/main">
  <p:tag name="MH" val="20170927142019"/>
  <p:tag name="MH_LIBRARY" val="GRAPHIC"/>
  <p:tag name="MH_TYPE" val="PageTitle"/>
  <p:tag name="MH_ORDER" val="PageTitle"/>
</p:tagLst>
</file>

<file path=ppt/tags/tag173.xml><?xml version="1.0" encoding="utf-8"?>
<p:tagLst xmlns:a="http://schemas.openxmlformats.org/drawingml/2006/main" xmlns:r="http://schemas.openxmlformats.org/officeDocument/2006/relationships" xmlns:p="http://schemas.openxmlformats.org/presentationml/2006/main">
  <p:tag name="MH" val="20170927142019"/>
  <p:tag name="MH_LIBRARY" val="GRAPHIC"/>
  <p:tag name="MH_TYPE" val="Other"/>
  <p:tag name="MH_ORDER" val="1"/>
</p:tagLst>
</file>

<file path=ppt/tags/tag174.xml><?xml version="1.0" encoding="utf-8"?>
<p:tagLst xmlns:a="http://schemas.openxmlformats.org/drawingml/2006/main" xmlns:r="http://schemas.openxmlformats.org/officeDocument/2006/relationships" xmlns:p="http://schemas.openxmlformats.org/presentationml/2006/main">
  <p:tag name="MH" val="20170927142019"/>
  <p:tag name="MH_LIBRARY" val="GRAPHIC"/>
  <p:tag name="MH_TYPE" val="SubTitle"/>
  <p:tag name="MH_ORDER" val="1"/>
</p:tagLst>
</file>

<file path=ppt/tags/tag175.xml><?xml version="1.0" encoding="utf-8"?>
<p:tagLst xmlns:a="http://schemas.openxmlformats.org/drawingml/2006/main" xmlns:r="http://schemas.openxmlformats.org/officeDocument/2006/relationships" xmlns:p="http://schemas.openxmlformats.org/presentationml/2006/main">
  <p:tag name="MH" val="20170927142019"/>
  <p:tag name="MH_LIBRARY" val="GRAPHIC"/>
  <p:tag name="MH_TYPE" val="Other"/>
  <p:tag name="MH_ORDER" val="2"/>
</p:tagLst>
</file>

<file path=ppt/tags/tag176.xml><?xml version="1.0" encoding="utf-8"?>
<p:tagLst xmlns:a="http://schemas.openxmlformats.org/drawingml/2006/main" xmlns:r="http://schemas.openxmlformats.org/officeDocument/2006/relationships" xmlns:p="http://schemas.openxmlformats.org/presentationml/2006/main">
  <p:tag name="MH" val="20170927142019"/>
  <p:tag name="MH_LIBRARY" val="GRAPHIC"/>
  <p:tag name="MH_TYPE" val="Other"/>
  <p:tag name="MH_ORDER" val="5"/>
</p:tagLst>
</file>

<file path=ppt/tags/tag177.xml><?xml version="1.0" encoding="utf-8"?>
<p:tagLst xmlns:a="http://schemas.openxmlformats.org/drawingml/2006/main" xmlns:r="http://schemas.openxmlformats.org/officeDocument/2006/relationships" xmlns:p="http://schemas.openxmlformats.org/presentationml/2006/main">
  <p:tag name="MH" val="20170927142019"/>
  <p:tag name="MH_LIBRARY" val="GRAPHIC"/>
  <p:tag name="MH_TYPE" val="Other"/>
  <p:tag name="MH_ORDER" val="6"/>
</p:tagLst>
</file>

<file path=ppt/tags/tag178.xml><?xml version="1.0" encoding="utf-8"?>
<p:tagLst xmlns:a="http://schemas.openxmlformats.org/drawingml/2006/main" xmlns:r="http://schemas.openxmlformats.org/officeDocument/2006/relationships" xmlns:p="http://schemas.openxmlformats.org/presentationml/2006/main">
  <p:tag name="MH_TYPE" val="#NeiR#"/>
  <p:tag name="MH_NUMBER" val="3"/>
  <p:tag name="MH_CATEGORY" val="#BingLLB#"/>
  <p:tag name="MH_LAYOUT" val="SubTitle"/>
  <p:tag name="MH" val="20170926185812"/>
  <p:tag name="MH_LIBRARY" val="GRAPHIC"/>
</p:tagLst>
</file>

<file path=ppt/tags/tag179.xml><?xml version="1.0" encoding="utf-8"?>
<p:tagLst xmlns:a="http://schemas.openxmlformats.org/drawingml/2006/main" xmlns:r="http://schemas.openxmlformats.org/officeDocument/2006/relationships" xmlns:p="http://schemas.openxmlformats.org/presentationml/2006/main">
  <p:tag name="MH" val="20170926185812"/>
  <p:tag name="MH_LIBRARY" val="GRAPHIC"/>
  <p:tag name="MH_TYPE" val="Other"/>
  <p:tag name="MH_ORDER" val="1"/>
</p:tagLst>
</file>

<file path=ppt/tags/tag180.xml><?xml version="1.0" encoding="utf-8"?>
<p:tagLst xmlns:a="http://schemas.openxmlformats.org/drawingml/2006/main" xmlns:r="http://schemas.openxmlformats.org/officeDocument/2006/relationships" xmlns:p="http://schemas.openxmlformats.org/presentationml/2006/main">
  <p:tag name="MH" val="20170926185812"/>
  <p:tag name="MH_LIBRARY" val="GRAPHIC"/>
  <p:tag name="MH_TYPE" val="Other"/>
  <p:tag name="MH_ORDER" val="2"/>
</p:tagLst>
</file>

<file path=ppt/tags/tag181.xml><?xml version="1.0" encoding="utf-8"?>
<p:tagLst xmlns:a="http://schemas.openxmlformats.org/drawingml/2006/main" xmlns:r="http://schemas.openxmlformats.org/officeDocument/2006/relationships" xmlns:p="http://schemas.openxmlformats.org/presentationml/2006/main">
  <p:tag name="MH" val="20170926185812"/>
  <p:tag name="MH_LIBRARY" val="GRAPHIC"/>
  <p:tag name="MH_TYPE" val="Other"/>
  <p:tag name="MH_ORDER" val="3"/>
</p:tagLst>
</file>

<file path=ppt/tags/tag182.xml><?xml version="1.0" encoding="utf-8"?>
<p:tagLst xmlns:a="http://schemas.openxmlformats.org/drawingml/2006/main" xmlns:r="http://schemas.openxmlformats.org/officeDocument/2006/relationships" xmlns:p="http://schemas.openxmlformats.org/presentationml/2006/main">
  <p:tag name="MH" val="20170926185812"/>
  <p:tag name="MH_LIBRARY" val="GRAPHIC"/>
  <p:tag name="MH_TYPE" val="Other"/>
  <p:tag name="MH_ORDER" val="4"/>
</p:tagLst>
</file>

<file path=ppt/tags/tag183.xml><?xml version="1.0" encoding="utf-8"?>
<p:tagLst xmlns:a="http://schemas.openxmlformats.org/drawingml/2006/main" xmlns:r="http://schemas.openxmlformats.org/officeDocument/2006/relationships" xmlns:p="http://schemas.openxmlformats.org/presentationml/2006/main">
  <p:tag name="MH" val="20170926185812"/>
  <p:tag name="MH_LIBRARY" val="GRAPHIC"/>
  <p:tag name="MH_TYPE" val="Other"/>
  <p:tag name="MH_ORDER" val="5"/>
</p:tagLst>
</file>

<file path=ppt/tags/tag184.xml><?xml version="1.0" encoding="utf-8"?>
<p:tagLst xmlns:a="http://schemas.openxmlformats.org/drawingml/2006/main" xmlns:r="http://schemas.openxmlformats.org/officeDocument/2006/relationships" xmlns:p="http://schemas.openxmlformats.org/presentationml/2006/main">
  <p:tag name="MH" val="20170926185812"/>
  <p:tag name="MH_LIBRARY" val="GRAPHIC"/>
  <p:tag name="MH_TYPE" val="SubTitle"/>
  <p:tag name="MH_ORDER" val="1"/>
</p:tagLst>
</file>

<file path=ppt/tags/tag185.xml><?xml version="1.0" encoding="utf-8"?>
<p:tagLst xmlns:a="http://schemas.openxmlformats.org/drawingml/2006/main" xmlns:r="http://schemas.openxmlformats.org/officeDocument/2006/relationships" xmlns:p="http://schemas.openxmlformats.org/presentationml/2006/main">
  <p:tag name="MH" val="20170926185812"/>
  <p:tag name="MH_LIBRARY" val="GRAPHIC"/>
  <p:tag name="MH_TYPE" val="Other"/>
  <p:tag name="MH_ORDER" val="6"/>
</p:tagLst>
</file>

<file path=ppt/tags/tag186.xml><?xml version="1.0" encoding="utf-8"?>
<p:tagLst xmlns:a="http://schemas.openxmlformats.org/drawingml/2006/main" xmlns:r="http://schemas.openxmlformats.org/officeDocument/2006/relationships" xmlns:p="http://schemas.openxmlformats.org/presentationml/2006/main">
  <p:tag name="MH" val="20170926185812"/>
  <p:tag name="MH_LIBRARY" val="GRAPHIC"/>
  <p:tag name="MH_TYPE" val="Other"/>
  <p:tag name="MH_ORDER" val="7"/>
</p:tagLst>
</file>

<file path=ppt/tags/tag187.xml><?xml version="1.0" encoding="utf-8"?>
<p:tagLst xmlns:a="http://schemas.openxmlformats.org/drawingml/2006/main" xmlns:r="http://schemas.openxmlformats.org/officeDocument/2006/relationships" xmlns:p="http://schemas.openxmlformats.org/presentationml/2006/main">
  <p:tag name="MH" val="20170926185812"/>
  <p:tag name="MH_LIBRARY" val="GRAPHIC"/>
  <p:tag name="MH_TYPE" val="Other"/>
  <p:tag name="MH_ORDER" val="8"/>
</p:tagLst>
</file>

<file path=ppt/tags/tag188.xml><?xml version="1.0" encoding="utf-8"?>
<p:tagLst xmlns:a="http://schemas.openxmlformats.org/drawingml/2006/main" xmlns:r="http://schemas.openxmlformats.org/officeDocument/2006/relationships" xmlns:p="http://schemas.openxmlformats.org/presentationml/2006/main">
  <p:tag name="MH" val="20170926185812"/>
  <p:tag name="MH_LIBRARY" val="GRAPHIC"/>
  <p:tag name="MH_TYPE" val="Other"/>
  <p:tag name="MH_ORDER" val="9"/>
</p:tagLst>
</file>

<file path=ppt/tags/tag189.xml><?xml version="1.0" encoding="utf-8"?>
<p:tagLst xmlns:a="http://schemas.openxmlformats.org/drawingml/2006/main" xmlns:r="http://schemas.openxmlformats.org/officeDocument/2006/relationships" xmlns:p="http://schemas.openxmlformats.org/presentationml/2006/main">
  <p:tag name="MH" val="20170926185812"/>
  <p:tag name="MH_LIBRARY" val="GRAPHIC"/>
  <p:tag name="MH_TYPE" val="Other"/>
  <p:tag name="MH_ORDER" val="10"/>
</p:tagLst>
</file>

<file path=ppt/tags/tag190.xml><?xml version="1.0" encoding="utf-8"?>
<p:tagLst xmlns:a="http://schemas.openxmlformats.org/drawingml/2006/main" xmlns:r="http://schemas.openxmlformats.org/officeDocument/2006/relationships" xmlns:p="http://schemas.openxmlformats.org/presentationml/2006/main">
  <p:tag name="MH" val="20170926185812"/>
  <p:tag name="MH_LIBRARY" val="GRAPHIC"/>
  <p:tag name="MH_TYPE" val="Other"/>
  <p:tag name="MH_ORDER" val="11"/>
</p:tagLst>
</file>

<file path=ppt/tags/tag191.xml><?xml version="1.0" encoding="utf-8"?>
<p:tagLst xmlns:a="http://schemas.openxmlformats.org/drawingml/2006/main" xmlns:r="http://schemas.openxmlformats.org/officeDocument/2006/relationships" xmlns:p="http://schemas.openxmlformats.org/presentationml/2006/main">
  <p:tag name="MH" val="20170926185812"/>
  <p:tag name="MH_LIBRARY" val="GRAPHIC"/>
  <p:tag name="MH_TYPE" val="Other"/>
  <p:tag name="MH_ORDER" val="12"/>
</p:tagLst>
</file>

<file path=ppt/tags/tag192.xml><?xml version="1.0" encoding="utf-8"?>
<p:tagLst xmlns:a="http://schemas.openxmlformats.org/drawingml/2006/main" xmlns:r="http://schemas.openxmlformats.org/officeDocument/2006/relationships" xmlns:p="http://schemas.openxmlformats.org/presentationml/2006/main">
  <p:tag name="MH" val="20170926185812"/>
  <p:tag name="MH_LIBRARY" val="GRAPHIC"/>
  <p:tag name="MH_TYPE" val="SubTitle"/>
  <p:tag name="MH_ORDER" val="2"/>
</p:tagLst>
</file>

<file path=ppt/tags/tag193.xml><?xml version="1.0" encoding="utf-8"?>
<p:tagLst xmlns:a="http://schemas.openxmlformats.org/drawingml/2006/main" xmlns:r="http://schemas.openxmlformats.org/officeDocument/2006/relationships" xmlns:p="http://schemas.openxmlformats.org/presentationml/2006/main">
  <p:tag name="MH" val="20170926185812"/>
  <p:tag name="MH_LIBRARY" val="GRAPHIC"/>
  <p:tag name="MH_TYPE" val="Other"/>
  <p:tag name="MH_ORDER" val="13"/>
</p:tagLst>
</file>

<file path=ppt/tags/tag194.xml><?xml version="1.0" encoding="utf-8"?>
<p:tagLst xmlns:a="http://schemas.openxmlformats.org/drawingml/2006/main" xmlns:r="http://schemas.openxmlformats.org/officeDocument/2006/relationships" xmlns:p="http://schemas.openxmlformats.org/presentationml/2006/main">
  <p:tag name="MH" val="20170926185812"/>
  <p:tag name="MH_LIBRARY" val="GRAPHIC"/>
  <p:tag name="MH_TYPE" val="Other"/>
  <p:tag name="MH_ORDER" val="14"/>
</p:tagLst>
</file>

<file path=ppt/tags/tag195.xml><?xml version="1.0" encoding="utf-8"?>
<p:tagLst xmlns:a="http://schemas.openxmlformats.org/drawingml/2006/main" xmlns:r="http://schemas.openxmlformats.org/officeDocument/2006/relationships" xmlns:p="http://schemas.openxmlformats.org/presentationml/2006/main">
  <p:tag name="MH" val="20170926185812"/>
  <p:tag name="MH_LIBRARY" val="GRAPHIC"/>
  <p:tag name="MH_TYPE" val="Other"/>
  <p:tag name="MH_ORDER" val="15"/>
</p:tagLst>
</file>

<file path=ppt/tags/tag196.xml><?xml version="1.0" encoding="utf-8"?>
<p:tagLst xmlns:a="http://schemas.openxmlformats.org/drawingml/2006/main" xmlns:r="http://schemas.openxmlformats.org/officeDocument/2006/relationships" xmlns:p="http://schemas.openxmlformats.org/presentationml/2006/main">
  <p:tag name="MH" val="20170926185812"/>
  <p:tag name="MH_LIBRARY" val="GRAPHIC"/>
  <p:tag name="MH_TYPE" val="Other"/>
  <p:tag name="MH_ORDER" val="16"/>
</p:tagLst>
</file>

<file path=ppt/tags/tag197.xml><?xml version="1.0" encoding="utf-8"?>
<p:tagLst xmlns:a="http://schemas.openxmlformats.org/drawingml/2006/main" xmlns:r="http://schemas.openxmlformats.org/officeDocument/2006/relationships" xmlns:p="http://schemas.openxmlformats.org/presentationml/2006/main">
  <p:tag name="MH" val="20170926185812"/>
  <p:tag name="MH_LIBRARY" val="GRAPHIC"/>
  <p:tag name="MH_TYPE" val="Other"/>
  <p:tag name="MH_ORDER" val="17"/>
</p:tagLst>
</file>

<file path=ppt/tags/tag198.xml><?xml version="1.0" encoding="utf-8"?>
<p:tagLst xmlns:a="http://schemas.openxmlformats.org/drawingml/2006/main" xmlns:r="http://schemas.openxmlformats.org/officeDocument/2006/relationships" xmlns:p="http://schemas.openxmlformats.org/presentationml/2006/main">
  <p:tag name="MH" val="20170926185812"/>
  <p:tag name="MH_LIBRARY" val="GRAPHIC"/>
  <p:tag name="MH_TYPE" val="Other"/>
  <p:tag name="MH_ORDER" val="18"/>
</p:tagLst>
</file>

<file path=ppt/tags/tag199.xml><?xml version="1.0" encoding="utf-8"?>
<p:tagLst xmlns:a="http://schemas.openxmlformats.org/drawingml/2006/main" xmlns:r="http://schemas.openxmlformats.org/officeDocument/2006/relationships" xmlns:p="http://schemas.openxmlformats.org/presentationml/2006/main">
  <p:tag name="MH" val="20170926185812"/>
  <p:tag name="MH_LIBRARY" val="GRAPHIC"/>
  <p:tag name="MH_TYPE" val="Other"/>
  <p:tag name="MH_ORDER" val="19"/>
</p:tagLst>
</file>

<file path=ppt/tags/tag200.xml><?xml version="1.0" encoding="utf-8"?>
<p:tagLst xmlns:a="http://schemas.openxmlformats.org/drawingml/2006/main" xmlns:r="http://schemas.openxmlformats.org/officeDocument/2006/relationships" xmlns:p="http://schemas.openxmlformats.org/presentationml/2006/main">
  <p:tag name="MH" val="20170926185812"/>
  <p:tag name="MH_LIBRARY" val="GRAPHIC"/>
  <p:tag name="MH_TYPE" val="SubTitle"/>
  <p:tag name="MH_ORDER" val="3"/>
</p:tagLst>
</file>

<file path=ppt/tags/tag201.xml><?xml version="1.0" encoding="utf-8"?>
<p:tagLst xmlns:a="http://schemas.openxmlformats.org/drawingml/2006/main" xmlns:r="http://schemas.openxmlformats.org/officeDocument/2006/relationships" xmlns:p="http://schemas.openxmlformats.org/presentationml/2006/main">
  <p:tag name="MH" val="20170926185812"/>
  <p:tag name="MH_LIBRARY" val="GRAPHIC"/>
  <p:tag name="MH_TYPE" val="Other"/>
  <p:tag name="MH_ORDER" val="20"/>
</p:tagLst>
</file>

<file path=ppt/tags/tag202.xml><?xml version="1.0" encoding="utf-8"?>
<p:tagLst xmlns:a="http://schemas.openxmlformats.org/drawingml/2006/main" xmlns:r="http://schemas.openxmlformats.org/officeDocument/2006/relationships" xmlns:p="http://schemas.openxmlformats.org/presentationml/2006/main">
  <p:tag name="MH" val="20170926185812"/>
  <p:tag name="MH_LIBRARY" val="GRAPHIC"/>
  <p:tag name="MH_TYPE" val="Other"/>
  <p:tag name="MH_ORDER" val="21"/>
</p:tagLst>
</file>

<file path=ppt/tags/tag203.xml><?xml version="1.0" encoding="utf-8"?>
<p:tagLst xmlns:a="http://schemas.openxmlformats.org/drawingml/2006/main" xmlns:r="http://schemas.openxmlformats.org/officeDocument/2006/relationships" xmlns:p="http://schemas.openxmlformats.org/presentationml/2006/main">
  <p:tag name="MH" val="20170926185812"/>
  <p:tag name="MH_LIBRARY" val="GRAPHIC"/>
  <p:tag name="MH_TYPE" val="PageTitle"/>
  <p:tag name="MH_ORDER" val="PageTitle"/>
</p:tagLst>
</file>

<file path=ppt/tags/tag204.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BingLLB#"/>
  <p:tag name="MH_LAYOUT" val="SubTitle"/>
  <p:tag name="MH" val="20170926185922"/>
  <p:tag name="MH_LIBRARY" val="GRAPHIC"/>
</p:tagLst>
</file>

<file path=ppt/tags/tag205.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PageTitle"/>
  <p:tag name="MH_ORDER" val="PageTitle"/>
</p:tagLst>
</file>

<file path=ppt/tags/tag206.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1"/>
</p:tagLst>
</file>

<file path=ppt/tags/tag207.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2"/>
</p:tagLst>
</file>

<file path=ppt/tags/tag208.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3"/>
</p:tagLst>
</file>

<file path=ppt/tags/tag209.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4"/>
</p:tagLst>
</file>

<file path=ppt/tags/tag210.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5"/>
</p:tagLst>
</file>

<file path=ppt/tags/tag211.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6"/>
</p:tagLst>
</file>

<file path=ppt/tags/tag212.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7"/>
</p:tagLst>
</file>

<file path=ppt/tags/tag213.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8"/>
</p:tagLst>
</file>

<file path=ppt/tags/tag214.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9"/>
</p:tagLst>
</file>

<file path=ppt/tags/tag215.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10"/>
</p:tagLst>
</file>

<file path=ppt/tags/tag216.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11"/>
</p:tagLst>
</file>

<file path=ppt/tags/tag217.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12"/>
</p:tagLst>
</file>

<file path=ppt/tags/tag218.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13"/>
</p:tagLst>
</file>

<file path=ppt/tags/tag219.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14"/>
</p:tagLst>
</file>

<file path=ppt/tags/tag220.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15"/>
</p:tagLst>
</file>

<file path=ppt/tags/tag221.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16"/>
</p:tagLst>
</file>

<file path=ppt/tags/tag222.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17"/>
</p:tagLst>
</file>

<file path=ppt/tags/tag223.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18"/>
</p:tagLst>
</file>

<file path=ppt/tags/tag224.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19"/>
</p:tagLst>
</file>

<file path=ppt/tags/tag225.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20"/>
</p:tagLst>
</file>

<file path=ppt/tags/tag226.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21"/>
</p:tagLst>
</file>

<file path=ppt/tags/tag227.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22"/>
</p:tagLst>
</file>

<file path=ppt/tags/tag228.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23"/>
</p:tagLst>
</file>

<file path=ppt/tags/tag229.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24"/>
</p:tagLst>
</file>

<file path=ppt/tags/tag230.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25"/>
</p:tagLst>
</file>

<file path=ppt/tags/tag231.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26"/>
</p:tagLst>
</file>

<file path=ppt/tags/tag232.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27"/>
</p:tagLst>
</file>

<file path=ppt/tags/tag233.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28"/>
</p:tagLst>
</file>

<file path=ppt/tags/tag234.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29"/>
</p:tagLst>
</file>

<file path=ppt/tags/tag235.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30"/>
</p:tagLst>
</file>

<file path=ppt/tags/tag236.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31"/>
</p:tagLst>
</file>

<file path=ppt/tags/tag237.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32"/>
</p:tagLst>
</file>

<file path=ppt/tags/tag238.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33"/>
</p:tagLst>
</file>

<file path=ppt/tags/tag239.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34"/>
</p:tagLst>
</file>

<file path=ppt/tags/tag240.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35"/>
</p:tagLst>
</file>

<file path=ppt/tags/tag241.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36"/>
</p:tagLst>
</file>

<file path=ppt/tags/tag242.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37"/>
</p:tagLst>
</file>

<file path=ppt/tags/tag243.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38"/>
</p:tagLst>
</file>

<file path=ppt/tags/tag244.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39"/>
</p:tagLst>
</file>

<file path=ppt/tags/tag245.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40"/>
</p:tagLst>
</file>

<file path=ppt/tags/tag246.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41"/>
</p:tagLst>
</file>

<file path=ppt/tags/tag247.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42"/>
</p:tagLst>
</file>

<file path=ppt/tags/tag248.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43"/>
</p:tagLst>
</file>

<file path=ppt/tags/tag249.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44"/>
</p:tagLst>
</file>

<file path=ppt/tags/tag250.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45"/>
</p:tagLst>
</file>

<file path=ppt/tags/tag251.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46"/>
</p:tagLst>
</file>

<file path=ppt/tags/tag252.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47"/>
</p:tagLst>
</file>

<file path=ppt/tags/tag253.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48"/>
</p:tagLst>
</file>

<file path=ppt/tags/tag254.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49"/>
</p:tagLst>
</file>

<file path=ppt/tags/tag255.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50"/>
</p:tagLst>
</file>

<file path=ppt/tags/tag256.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51"/>
</p:tagLst>
</file>

<file path=ppt/tags/tag257.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52"/>
</p:tagLst>
</file>

<file path=ppt/tags/tag258.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53"/>
</p:tagLst>
</file>

<file path=ppt/tags/tag259.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54"/>
</p:tagLst>
</file>

<file path=ppt/tags/tag260.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55"/>
</p:tagLst>
</file>

<file path=ppt/tags/tag261.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56"/>
</p:tagLst>
</file>

<file path=ppt/tags/tag262.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57"/>
</p:tagLst>
</file>

<file path=ppt/tags/tag263.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58"/>
</p:tagLst>
</file>

<file path=ppt/tags/tag264.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59"/>
</p:tagLst>
</file>

<file path=ppt/tags/tag265.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60"/>
</p:tagLst>
</file>

<file path=ppt/tags/tag266.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61"/>
</p:tagLst>
</file>

<file path=ppt/tags/tag267.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62"/>
</p:tagLst>
</file>

<file path=ppt/tags/tag268.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63"/>
</p:tagLst>
</file>

<file path=ppt/tags/tag269.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64"/>
</p:tagLst>
</file>

<file path=ppt/tags/tag270.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65"/>
</p:tagLst>
</file>

<file path=ppt/tags/tag271.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66"/>
</p:tagLst>
</file>

<file path=ppt/tags/tag272.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67"/>
</p:tagLst>
</file>

<file path=ppt/tags/tag273.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68"/>
</p:tagLst>
</file>

<file path=ppt/tags/tag274.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69"/>
</p:tagLst>
</file>

<file path=ppt/tags/tag275.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70"/>
</p:tagLst>
</file>

<file path=ppt/tags/tag276.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71"/>
</p:tagLst>
</file>

<file path=ppt/tags/tag277.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72"/>
</p:tagLst>
</file>

<file path=ppt/tags/tag278.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73"/>
</p:tagLst>
</file>

<file path=ppt/tags/tag279.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74"/>
</p:tagLst>
</file>

<file path=ppt/tags/tag280.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75"/>
</p:tagLst>
</file>

<file path=ppt/tags/tag281.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76"/>
</p:tagLst>
</file>

<file path=ppt/tags/tag282.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77"/>
</p:tagLst>
</file>

<file path=ppt/tags/tag283.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78"/>
</p:tagLst>
</file>

<file path=ppt/tags/tag284.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79"/>
</p:tagLst>
</file>

<file path=ppt/tags/tag285.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80"/>
</p:tagLst>
</file>

<file path=ppt/tags/tag286.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81"/>
</p:tagLst>
</file>

<file path=ppt/tags/tag287.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82"/>
</p:tagLst>
</file>

<file path=ppt/tags/tag288.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83"/>
</p:tagLst>
</file>

<file path=ppt/tags/tag289.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84"/>
</p:tagLst>
</file>

<file path=ppt/tags/tag290.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85"/>
</p:tagLst>
</file>

<file path=ppt/tags/tag291.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86"/>
</p:tagLst>
</file>

<file path=ppt/tags/tag292.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87"/>
</p:tagLst>
</file>

<file path=ppt/tags/tag293.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88"/>
</p:tagLst>
</file>

<file path=ppt/tags/tag294.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89"/>
</p:tagLst>
</file>

<file path=ppt/tags/tag295.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90"/>
</p:tagLst>
</file>

<file path=ppt/tags/tag296.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91"/>
</p:tagLst>
</file>

<file path=ppt/tags/tag297.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92"/>
</p:tagLst>
</file>

<file path=ppt/tags/tag298.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93"/>
</p:tagLst>
</file>

<file path=ppt/tags/tag299.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94"/>
</p:tagLst>
</file>

<file path=ppt/tags/tag300.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95"/>
</p:tagLst>
</file>

<file path=ppt/tags/tag301.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96"/>
</p:tagLst>
</file>

<file path=ppt/tags/tag302.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97"/>
</p:tagLst>
</file>

<file path=ppt/tags/tag303.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98"/>
</p:tagLst>
</file>

<file path=ppt/tags/tag304.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99"/>
</p:tagLst>
</file>

<file path=ppt/tags/tag305.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100"/>
</p:tagLst>
</file>

<file path=ppt/tags/tag306.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101"/>
</p:tagLst>
</file>

<file path=ppt/tags/tag307.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102"/>
</p:tagLst>
</file>

<file path=ppt/tags/tag308.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103"/>
</p:tagLst>
</file>

<file path=ppt/tags/tag309.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104"/>
</p:tagLst>
</file>

<file path=ppt/tags/tag310.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105"/>
</p:tagLst>
</file>

<file path=ppt/tags/tag311.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106"/>
</p:tagLst>
</file>

<file path=ppt/tags/tag312.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107"/>
</p:tagLst>
</file>

<file path=ppt/tags/tag313.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108"/>
</p:tagLst>
</file>

<file path=ppt/tags/tag314.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109"/>
</p:tagLst>
</file>

<file path=ppt/tags/tag315.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110"/>
</p:tagLst>
</file>

<file path=ppt/tags/tag316.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111"/>
</p:tagLst>
</file>

<file path=ppt/tags/tag317.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112"/>
</p:tagLst>
</file>

<file path=ppt/tags/tag318.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113"/>
</p:tagLst>
</file>

<file path=ppt/tags/tag319.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114"/>
</p:tagLst>
</file>

<file path=ppt/tags/tag320.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115"/>
</p:tagLst>
</file>

<file path=ppt/tags/tag321.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116"/>
</p:tagLst>
</file>

<file path=ppt/tags/tag322.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117"/>
</p:tagLst>
</file>

<file path=ppt/tags/tag323.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118"/>
</p:tagLst>
</file>

<file path=ppt/tags/tag324.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119"/>
</p:tagLst>
</file>

<file path=ppt/tags/tag325.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120"/>
</p:tagLst>
</file>

<file path=ppt/tags/tag326.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121"/>
</p:tagLst>
</file>

<file path=ppt/tags/tag327.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122"/>
</p:tagLst>
</file>

<file path=ppt/tags/tag328.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123"/>
</p:tagLst>
</file>

<file path=ppt/tags/tag329.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124"/>
</p:tagLst>
</file>

<file path=ppt/tags/tag330.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125"/>
</p:tagLst>
</file>

<file path=ppt/tags/tag331.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126"/>
</p:tagLst>
</file>

<file path=ppt/tags/tag332.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127"/>
</p:tagLst>
</file>

<file path=ppt/tags/tag333.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128"/>
</p:tagLst>
</file>

<file path=ppt/tags/tag334.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129"/>
</p:tagLst>
</file>

<file path=ppt/tags/tag335.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130"/>
</p:tagLst>
</file>

<file path=ppt/tags/tag336.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131"/>
</p:tagLst>
</file>

<file path=ppt/tags/tag337.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132"/>
</p:tagLst>
</file>

<file path=ppt/tags/tag338.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133"/>
</p:tagLst>
</file>

<file path=ppt/tags/tag339.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134"/>
</p:tagLst>
</file>

<file path=ppt/tags/tag340.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135"/>
</p:tagLst>
</file>

<file path=ppt/tags/tag341.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136"/>
</p:tagLst>
</file>

<file path=ppt/tags/tag342.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137"/>
</p:tagLst>
</file>

<file path=ppt/tags/tag343.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138"/>
</p:tagLst>
</file>

<file path=ppt/tags/tag344.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139"/>
</p:tagLst>
</file>

<file path=ppt/tags/tag345.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140"/>
</p:tagLst>
</file>

<file path=ppt/tags/tag346.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141"/>
</p:tagLst>
</file>

<file path=ppt/tags/tag347.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142"/>
</p:tagLst>
</file>

<file path=ppt/tags/tag348.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143"/>
</p:tagLst>
</file>

<file path=ppt/tags/tag349.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144"/>
</p:tagLst>
</file>

<file path=ppt/tags/tag350.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145"/>
</p:tagLst>
</file>

<file path=ppt/tags/tag351.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146"/>
</p:tagLst>
</file>

<file path=ppt/tags/tag352.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147"/>
</p:tagLst>
</file>

<file path=ppt/tags/tag353.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148"/>
</p:tagLst>
</file>

<file path=ppt/tags/tag354.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149"/>
</p:tagLst>
</file>

<file path=ppt/tags/tag355.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150"/>
</p:tagLst>
</file>

<file path=ppt/tags/tag356.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151"/>
</p:tagLst>
</file>

<file path=ppt/tags/tag357.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152"/>
</p:tagLst>
</file>

<file path=ppt/tags/tag358.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153"/>
</p:tagLst>
</file>

<file path=ppt/tags/tag359.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154"/>
</p:tagLst>
</file>

<file path=ppt/tags/tag360.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155"/>
</p:tagLst>
</file>

<file path=ppt/tags/tag361.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156"/>
</p:tagLst>
</file>

<file path=ppt/tags/tag362.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157"/>
</p:tagLst>
</file>

<file path=ppt/tags/tag363.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158"/>
</p:tagLst>
</file>

<file path=ppt/tags/tag364.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159"/>
</p:tagLst>
</file>

<file path=ppt/tags/tag365.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160"/>
</p:tagLst>
</file>

<file path=ppt/tags/tag366.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161"/>
</p:tagLst>
</file>

<file path=ppt/tags/tag367.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162"/>
</p:tagLst>
</file>

<file path=ppt/tags/tag368.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163"/>
</p:tagLst>
</file>

<file path=ppt/tags/tag369.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164"/>
</p:tagLst>
</file>

<file path=ppt/tags/tag370.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165"/>
</p:tagLst>
</file>

<file path=ppt/tags/tag371.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166"/>
</p:tagLst>
</file>

<file path=ppt/tags/tag372.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167"/>
</p:tagLst>
</file>

<file path=ppt/tags/tag373.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168"/>
</p:tagLst>
</file>

<file path=ppt/tags/tag374.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169"/>
</p:tagLst>
</file>

<file path=ppt/tags/tag375.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170"/>
</p:tagLst>
</file>

<file path=ppt/tags/tag376.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171"/>
</p:tagLst>
</file>

<file path=ppt/tags/tag377.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172"/>
</p:tagLst>
</file>

<file path=ppt/tags/tag378.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173"/>
</p:tagLst>
</file>

<file path=ppt/tags/tag379.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174"/>
</p:tagLst>
</file>

<file path=ppt/tags/tag380.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175"/>
</p:tagLst>
</file>

<file path=ppt/tags/tag381.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176"/>
</p:tagLst>
</file>

<file path=ppt/tags/tag382.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177"/>
</p:tagLst>
</file>

<file path=ppt/tags/tag383.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178"/>
</p:tagLst>
</file>

<file path=ppt/tags/tag384.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179"/>
</p:tagLst>
</file>

<file path=ppt/tags/tag385.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180"/>
</p:tagLst>
</file>

<file path=ppt/tags/tag386.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181"/>
</p:tagLst>
</file>

<file path=ppt/tags/tag387.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182"/>
</p:tagLst>
</file>

<file path=ppt/tags/tag388.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183"/>
</p:tagLst>
</file>

<file path=ppt/tags/tag389.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184"/>
</p:tagLst>
</file>

<file path=ppt/tags/tag390.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185"/>
</p:tagLst>
</file>

<file path=ppt/tags/tag391.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186"/>
</p:tagLst>
</file>

<file path=ppt/tags/tag392.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187"/>
</p:tagLst>
</file>

<file path=ppt/tags/tag393.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188"/>
</p:tagLst>
</file>

<file path=ppt/tags/tag394.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189"/>
</p:tagLst>
</file>

<file path=ppt/tags/tag395.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190"/>
</p:tagLst>
</file>

<file path=ppt/tags/tag396.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191"/>
</p:tagLst>
</file>

<file path=ppt/tags/tag397.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192"/>
</p:tagLst>
</file>

<file path=ppt/tags/tag398.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193"/>
</p:tagLst>
</file>

<file path=ppt/tags/tag399.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194"/>
</p:tagLst>
</file>

<file path=ppt/tags/tag400.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195"/>
</p:tagLst>
</file>

<file path=ppt/tags/tag401.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196"/>
</p:tagLst>
</file>

<file path=ppt/tags/tag402.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197"/>
</p:tagLst>
</file>

<file path=ppt/tags/tag403.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198"/>
</p:tagLst>
</file>

<file path=ppt/tags/tag404.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199"/>
</p:tagLst>
</file>

<file path=ppt/tags/tag405.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200"/>
</p:tagLst>
</file>

<file path=ppt/tags/tag406.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201"/>
</p:tagLst>
</file>

<file path=ppt/tags/tag407.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202"/>
</p:tagLst>
</file>

<file path=ppt/tags/tag408.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203"/>
</p:tagLst>
</file>

<file path=ppt/tags/tag409.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204"/>
</p:tagLst>
</file>

<file path=ppt/tags/tag410.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205"/>
</p:tagLst>
</file>

<file path=ppt/tags/tag411.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206"/>
</p:tagLst>
</file>

<file path=ppt/tags/tag412.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207"/>
</p:tagLst>
</file>

<file path=ppt/tags/tag413.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208"/>
</p:tagLst>
</file>

<file path=ppt/tags/tag414.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209"/>
</p:tagLst>
</file>

<file path=ppt/tags/tag415.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210"/>
</p:tagLst>
</file>

<file path=ppt/tags/tag416.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211"/>
</p:tagLst>
</file>

<file path=ppt/tags/tag417.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212"/>
</p:tagLst>
</file>

<file path=ppt/tags/tag418.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213"/>
</p:tagLst>
</file>

<file path=ppt/tags/tag419.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214"/>
</p:tagLst>
</file>

<file path=ppt/tags/tag420.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215"/>
</p:tagLst>
</file>

<file path=ppt/tags/tag421.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216"/>
</p:tagLst>
</file>

<file path=ppt/tags/tag422.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217"/>
</p:tagLst>
</file>

<file path=ppt/tags/tag423.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218"/>
</p:tagLst>
</file>

<file path=ppt/tags/tag424.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219"/>
</p:tagLst>
</file>

<file path=ppt/tags/tag425.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220"/>
</p:tagLst>
</file>

<file path=ppt/tags/tag426.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221"/>
</p:tagLst>
</file>

<file path=ppt/tags/tag427.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222"/>
</p:tagLst>
</file>

<file path=ppt/tags/tag428.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223"/>
</p:tagLst>
</file>

<file path=ppt/tags/tag429.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224"/>
</p:tagLst>
</file>

<file path=ppt/tags/tag430.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225"/>
</p:tagLst>
</file>

<file path=ppt/tags/tag431.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226"/>
</p:tagLst>
</file>

<file path=ppt/tags/tag432.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227"/>
</p:tagLst>
</file>

<file path=ppt/tags/tag433.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228"/>
</p:tagLst>
</file>

<file path=ppt/tags/tag434.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229"/>
</p:tagLst>
</file>

<file path=ppt/tags/tag435.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230"/>
</p:tagLst>
</file>

<file path=ppt/tags/tag436.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231"/>
</p:tagLst>
</file>

<file path=ppt/tags/tag437.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232"/>
</p:tagLst>
</file>

<file path=ppt/tags/tag438.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233"/>
</p:tagLst>
</file>

<file path=ppt/tags/tag439.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234"/>
</p:tagLst>
</file>

<file path=ppt/tags/tag440.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235"/>
</p:tagLst>
</file>

<file path=ppt/tags/tag441.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236"/>
</p:tagLst>
</file>

<file path=ppt/tags/tag442.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237"/>
</p:tagLst>
</file>

<file path=ppt/tags/tag443.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238"/>
</p:tagLst>
</file>

<file path=ppt/tags/tag444.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239"/>
</p:tagLst>
</file>

<file path=ppt/tags/tag445.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240"/>
</p:tagLst>
</file>

<file path=ppt/tags/tag446.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241"/>
</p:tagLst>
</file>

<file path=ppt/tags/tag447.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242"/>
</p:tagLst>
</file>

<file path=ppt/tags/tag448.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243"/>
</p:tagLst>
</file>

<file path=ppt/tags/tag449.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244"/>
</p:tagLst>
</file>

<file path=ppt/tags/tag450.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245"/>
</p:tagLst>
</file>

<file path=ppt/tags/tag451.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246"/>
</p:tagLst>
</file>

<file path=ppt/tags/tag452.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247"/>
</p:tagLst>
</file>

<file path=ppt/tags/tag453.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248"/>
</p:tagLst>
</file>

<file path=ppt/tags/tag454.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249"/>
</p:tagLst>
</file>

<file path=ppt/tags/tag455.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250"/>
</p:tagLst>
</file>

<file path=ppt/tags/tag456.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251"/>
</p:tagLst>
</file>

<file path=ppt/tags/tag457.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252"/>
</p:tagLst>
</file>

<file path=ppt/tags/tag458.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253"/>
</p:tagLst>
</file>

<file path=ppt/tags/tag459.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254"/>
</p:tagLst>
</file>

<file path=ppt/tags/tag460.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255"/>
</p:tagLst>
</file>

<file path=ppt/tags/tag461.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256"/>
</p:tagLst>
</file>

<file path=ppt/tags/tag462.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257"/>
</p:tagLst>
</file>

<file path=ppt/tags/tag463.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258"/>
</p:tagLst>
</file>

<file path=ppt/tags/tag464.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259"/>
</p:tagLst>
</file>

<file path=ppt/tags/tag465.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260"/>
</p:tagLst>
</file>

<file path=ppt/tags/tag466.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261"/>
</p:tagLst>
</file>

<file path=ppt/tags/tag467.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262"/>
</p:tagLst>
</file>

<file path=ppt/tags/tag468.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263"/>
</p:tagLst>
</file>

<file path=ppt/tags/tag469.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264"/>
</p:tagLst>
</file>

<file path=ppt/tags/tag470.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265"/>
</p:tagLst>
</file>

<file path=ppt/tags/tag471.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266"/>
</p:tagLst>
</file>

<file path=ppt/tags/tag472.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267"/>
</p:tagLst>
</file>

<file path=ppt/tags/tag473.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268"/>
</p:tagLst>
</file>

<file path=ppt/tags/tag474.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269"/>
</p:tagLst>
</file>

<file path=ppt/tags/tag475.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270"/>
</p:tagLst>
</file>

<file path=ppt/tags/tag476.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271"/>
</p:tagLst>
</file>

<file path=ppt/tags/tag477.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272"/>
</p:tagLst>
</file>

<file path=ppt/tags/tag478.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273"/>
</p:tagLst>
</file>

<file path=ppt/tags/tag479.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274"/>
</p:tagLst>
</file>

<file path=ppt/tags/tag480.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275"/>
</p:tagLst>
</file>

<file path=ppt/tags/tag481.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276"/>
</p:tagLst>
</file>

<file path=ppt/tags/tag482.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277"/>
</p:tagLst>
</file>

<file path=ppt/tags/tag483.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278"/>
</p:tagLst>
</file>

<file path=ppt/tags/tag484.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279"/>
</p:tagLst>
</file>

<file path=ppt/tags/tag485.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280"/>
</p:tagLst>
</file>

<file path=ppt/tags/tag486.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281"/>
</p:tagLst>
</file>

<file path=ppt/tags/tag487.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282"/>
</p:tagLst>
</file>

<file path=ppt/tags/tag488.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283"/>
</p:tagLst>
</file>

<file path=ppt/tags/tag489.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284"/>
</p:tagLst>
</file>

<file path=ppt/tags/tag490.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285"/>
</p:tagLst>
</file>

<file path=ppt/tags/tag491.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286"/>
</p:tagLst>
</file>

<file path=ppt/tags/tag492.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287"/>
</p:tagLst>
</file>

<file path=ppt/tags/tag493.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288"/>
</p:tagLst>
</file>

<file path=ppt/tags/tag494.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289"/>
</p:tagLst>
</file>

<file path=ppt/tags/tag495.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290"/>
</p:tagLst>
</file>

<file path=ppt/tags/tag496.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291"/>
</p:tagLst>
</file>

<file path=ppt/tags/tag497.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292"/>
</p:tagLst>
</file>

<file path=ppt/tags/tag498.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293"/>
</p:tagLst>
</file>

<file path=ppt/tags/tag499.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294"/>
</p:tagLst>
</file>

<file path=ppt/tags/tag500.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295"/>
</p:tagLst>
</file>

<file path=ppt/tags/tag501.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296"/>
</p:tagLst>
</file>

<file path=ppt/tags/tag502.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297"/>
</p:tagLst>
</file>

<file path=ppt/tags/tag503.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298"/>
</p:tagLst>
</file>

<file path=ppt/tags/tag504.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299"/>
</p:tagLst>
</file>

<file path=ppt/tags/tag505.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300"/>
</p:tagLst>
</file>

<file path=ppt/tags/tag506.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301"/>
</p:tagLst>
</file>

<file path=ppt/tags/tag507.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302"/>
</p:tagLst>
</file>

<file path=ppt/tags/tag508.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303"/>
</p:tagLst>
</file>

<file path=ppt/tags/tag509.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304"/>
</p:tagLst>
</file>

<file path=ppt/tags/tag510.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305"/>
</p:tagLst>
</file>

<file path=ppt/tags/tag511.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306"/>
</p:tagLst>
</file>

<file path=ppt/tags/tag512.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307"/>
</p:tagLst>
</file>

<file path=ppt/tags/tag513.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308"/>
</p:tagLst>
</file>

<file path=ppt/tags/tag514.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309"/>
</p:tagLst>
</file>

<file path=ppt/tags/tag515.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310"/>
</p:tagLst>
</file>

<file path=ppt/tags/tag516.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311"/>
</p:tagLst>
</file>

<file path=ppt/tags/tag517.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312"/>
</p:tagLst>
</file>

<file path=ppt/tags/tag518.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313"/>
</p:tagLst>
</file>

<file path=ppt/tags/tag519.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314"/>
</p:tagLst>
</file>

<file path=ppt/tags/tag520.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315"/>
</p:tagLst>
</file>

<file path=ppt/tags/tag521.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316"/>
</p:tagLst>
</file>

<file path=ppt/tags/tag522.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317"/>
</p:tagLst>
</file>

<file path=ppt/tags/tag523.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318"/>
</p:tagLst>
</file>

<file path=ppt/tags/tag524.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319"/>
</p:tagLst>
</file>

<file path=ppt/tags/tag525.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320"/>
</p:tagLst>
</file>

<file path=ppt/tags/tag526.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321"/>
</p:tagLst>
</file>

<file path=ppt/tags/tag527.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322"/>
</p:tagLst>
</file>

<file path=ppt/tags/tag528.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323"/>
</p:tagLst>
</file>

<file path=ppt/tags/tag529.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324"/>
</p:tagLst>
</file>

<file path=ppt/tags/tag530.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325"/>
</p:tagLst>
</file>

<file path=ppt/tags/tag531.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326"/>
</p:tagLst>
</file>

<file path=ppt/tags/tag532.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327"/>
</p:tagLst>
</file>

<file path=ppt/tags/tag533.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328"/>
</p:tagLst>
</file>

<file path=ppt/tags/tag534.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329"/>
</p:tagLst>
</file>

<file path=ppt/tags/tag535.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330"/>
</p:tagLst>
</file>

<file path=ppt/tags/tag536.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331"/>
</p:tagLst>
</file>

<file path=ppt/tags/tag537.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332"/>
</p:tagLst>
</file>

<file path=ppt/tags/tag538.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333"/>
</p:tagLst>
</file>

<file path=ppt/tags/tag539.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334"/>
</p:tagLst>
</file>

<file path=ppt/tags/tag540.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335"/>
</p:tagLst>
</file>

<file path=ppt/tags/tag541.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336"/>
</p:tagLst>
</file>

<file path=ppt/tags/tag542.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337"/>
</p:tagLst>
</file>

<file path=ppt/tags/tag543.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338"/>
</p:tagLst>
</file>

<file path=ppt/tags/tag544.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339"/>
</p:tagLst>
</file>

<file path=ppt/tags/tag545.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340"/>
</p:tagLst>
</file>

<file path=ppt/tags/tag546.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341"/>
</p:tagLst>
</file>

<file path=ppt/tags/tag547.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342"/>
</p:tagLst>
</file>

<file path=ppt/tags/tag548.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343"/>
</p:tagLst>
</file>

<file path=ppt/tags/tag549.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344"/>
</p:tagLst>
</file>

<file path=ppt/tags/tag550.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345"/>
</p:tagLst>
</file>

<file path=ppt/tags/tag551.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346"/>
</p:tagLst>
</file>

<file path=ppt/tags/tag552.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347"/>
</p:tagLst>
</file>

<file path=ppt/tags/tag553.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348"/>
</p:tagLst>
</file>

<file path=ppt/tags/tag554.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349"/>
</p:tagLst>
</file>

<file path=ppt/tags/tag555.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350"/>
</p:tagLst>
</file>

<file path=ppt/tags/tag556.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351"/>
</p:tagLst>
</file>

<file path=ppt/tags/tag557.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352"/>
</p:tagLst>
</file>

<file path=ppt/tags/tag558.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353"/>
</p:tagLst>
</file>

<file path=ppt/tags/tag559.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354"/>
</p:tagLst>
</file>

<file path=ppt/tags/tag560.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355"/>
</p:tagLst>
</file>

<file path=ppt/tags/tag561.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356"/>
</p:tagLst>
</file>

<file path=ppt/tags/tag562.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357"/>
</p:tagLst>
</file>

<file path=ppt/tags/tag563.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358"/>
</p:tagLst>
</file>

<file path=ppt/tags/tag564.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359"/>
</p:tagLst>
</file>

<file path=ppt/tags/tag565.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360"/>
</p:tagLst>
</file>

<file path=ppt/tags/tag566.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361"/>
</p:tagLst>
</file>

<file path=ppt/tags/tag567.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362"/>
</p:tagLst>
</file>

<file path=ppt/tags/tag568.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363"/>
</p:tagLst>
</file>

<file path=ppt/tags/tag569.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364"/>
</p:tagLst>
</file>

<file path=ppt/tags/tag570.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365"/>
</p:tagLst>
</file>

<file path=ppt/tags/tag571.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366"/>
</p:tagLst>
</file>

<file path=ppt/tags/tag572.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367"/>
</p:tagLst>
</file>

<file path=ppt/tags/tag573.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368"/>
</p:tagLst>
</file>

<file path=ppt/tags/tag574.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369"/>
</p:tagLst>
</file>

<file path=ppt/tags/tag575.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370"/>
</p:tagLst>
</file>

<file path=ppt/tags/tag576.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371"/>
</p:tagLst>
</file>

<file path=ppt/tags/tag577.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372"/>
</p:tagLst>
</file>

<file path=ppt/tags/tag578.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373"/>
</p:tagLst>
</file>

<file path=ppt/tags/tag579.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374"/>
</p:tagLst>
</file>

<file path=ppt/tags/tag580.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375"/>
</p:tagLst>
</file>

<file path=ppt/tags/tag581.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376"/>
</p:tagLst>
</file>

<file path=ppt/tags/tag582.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377"/>
</p:tagLst>
</file>

<file path=ppt/tags/tag583.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SubTitle"/>
  <p:tag name="MH_ORDER" val="1"/>
</p:tagLst>
</file>

<file path=ppt/tags/tag584.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SubTitle"/>
  <p:tag name="MH_ORDER" val="2"/>
</p:tagLst>
</file>

<file path=ppt/tags/tag585.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SubTitle"/>
  <p:tag name="MH_ORDER" val="4"/>
</p:tagLst>
</file>

<file path=ppt/tags/tag586.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SubTitle"/>
  <p:tag name="MH_ORDER" val="3"/>
</p:tagLst>
</file>

<file path=ppt/tags/tag587.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378"/>
</p:tagLst>
</file>

<file path=ppt/tags/tag588.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379"/>
</p:tagLst>
</file>

<file path=ppt/tags/tag589.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380"/>
</p:tagLst>
</file>

<file path=ppt/tags/tag590.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381"/>
</p:tagLst>
</file>

<file path=ppt/tags/tag591.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382"/>
</p:tagLst>
</file>

<file path=ppt/tags/tag592.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383"/>
</p:tagLst>
</file>

<file path=ppt/tags/tag593.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384"/>
</p:tagLst>
</file>

<file path=ppt/tags/tag594.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385"/>
</p:tagLst>
</file>

<file path=ppt/tags/tag595.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386"/>
</p:tagLst>
</file>

<file path=ppt/tags/tag596.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387"/>
</p:tagLst>
</file>

<file path=ppt/tags/tag597.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388"/>
</p:tagLst>
</file>

<file path=ppt/tags/tag598.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389"/>
</p:tagLst>
</file>

<file path=ppt/tags/tag599.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390"/>
</p:tagLst>
</file>

<file path=ppt/tags/tag600.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391"/>
</p:tagLst>
</file>

<file path=ppt/tags/tag601.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392"/>
</p:tagLst>
</file>

<file path=ppt/tags/tag602.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393"/>
</p:tagLst>
</file>

<file path=ppt/tags/tag603.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394"/>
</p:tagLst>
</file>

<file path=ppt/tags/tag604.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395"/>
</p:tagLst>
</file>

<file path=ppt/tags/tag605.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396"/>
</p:tagLst>
</file>

<file path=ppt/tags/tag606.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397"/>
</p:tagLst>
</file>

<file path=ppt/tags/tag607.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398"/>
</p:tagLst>
</file>

<file path=ppt/tags/tag608.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399"/>
</p:tagLst>
</file>

<file path=ppt/tags/tag609.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400"/>
</p:tagLst>
</file>

<file path=ppt/tags/tag610.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401"/>
</p:tagLst>
</file>

<file path=ppt/tags/tag611.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402"/>
</p:tagLst>
</file>

<file path=ppt/tags/tag612.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403"/>
</p:tagLst>
</file>

<file path=ppt/tags/tag613.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404"/>
</p:tagLst>
</file>

<file path=ppt/tags/tag614.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405"/>
</p:tagLst>
</file>

<file path=ppt/tags/tag615.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406"/>
</p:tagLst>
</file>

<file path=ppt/tags/tag616.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407"/>
</p:tagLst>
</file>

<file path=ppt/tags/tag617.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408"/>
</p:tagLst>
</file>

<file path=ppt/tags/tag618.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409"/>
</p:tagLst>
</file>

<file path=ppt/tags/tag619.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410"/>
</p:tagLst>
</file>

<file path=ppt/tags/tag620.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411"/>
</p:tagLst>
</file>

<file path=ppt/tags/tag621.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412"/>
</p:tagLst>
</file>

<file path=ppt/tags/tag622.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413"/>
</p:tagLst>
</file>

<file path=ppt/tags/tag623.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414"/>
</p:tagLst>
</file>

<file path=ppt/tags/tag624.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415"/>
</p:tagLst>
</file>

<file path=ppt/tags/tag625.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416"/>
</p:tagLst>
</file>

<file path=ppt/tags/tag626.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417"/>
</p:tagLst>
</file>

<file path=ppt/tags/tag627.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418"/>
</p:tagLst>
</file>

<file path=ppt/tags/tag628.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419"/>
</p:tagLst>
</file>

<file path=ppt/tags/tag629.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420"/>
</p:tagLst>
</file>

<file path=ppt/tags/tag630.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421"/>
</p:tagLst>
</file>

<file path=ppt/tags/tag631.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422"/>
</p:tagLst>
</file>

<file path=ppt/tags/tag632.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423"/>
</p:tagLst>
</file>

<file path=ppt/tags/tag633.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424"/>
</p:tagLst>
</file>

<file path=ppt/tags/tag634.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425"/>
</p:tagLst>
</file>

<file path=ppt/tags/tag635.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426"/>
</p:tagLst>
</file>

<file path=ppt/tags/tag636.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427"/>
</p:tagLst>
</file>

<file path=ppt/tags/tag637.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428"/>
</p:tagLst>
</file>

<file path=ppt/tags/tag638.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429"/>
</p:tagLst>
</file>

<file path=ppt/tags/tag639.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430"/>
</p:tagLst>
</file>

<file path=ppt/tags/tag640.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431"/>
</p:tagLst>
</file>

<file path=ppt/tags/tag641.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432"/>
</p:tagLst>
</file>

<file path=ppt/tags/tag642.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433"/>
</p:tagLst>
</file>

<file path=ppt/tags/tag643.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434"/>
</p:tagLst>
</file>

<file path=ppt/tags/tag644.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435"/>
</p:tagLst>
</file>

<file path=ppt/tags/tag645.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436"/>
</p:tagLst>
</file>

<file path=ppt/tags/tag646.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437"/>
</p:tagLst>
</file>

<file path=ppt/tags/tag647.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438"/>
</p:tagLst>
</file>

<file path=ppt/tags/tag648.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439"/>
</p:tagLst>
</file>

<file path=ppt/tags/tag649.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440"/>
</p:tagLst>
</file>

<file path=ppt/tags/tag650.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441"/>
</p:tagLst>
</file>

<file path=ppt/tags/tag651.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442"/>
</p:tagLst>
</file>

<file path=ppt/tags/tag652.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443"/>
</p:tagLst>
</file>

<file path=ppt/tags/tag653.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444"/>
</p:tagLst>
</file>

<file path=ppt/tags/tag654.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445"/>
</p:tagLst>
</file>

<file path=ppt/tags/tag655.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446"/>
</p:tagLst>
</file>

<file path=ppt/tags/tag656.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447"/>
</p:tagLst>
</file>

<file path=ppt/tags/tag657.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448"/>
</p:tagLst>
</file>

<file path=ppt/tags/tag658.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449"/>
</p:tagLst>
</file>

<file path=ppt/tags/tag659.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450"/>
</p:tagLst>
</file>

<file path=ppt/tags/tag660.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451"/>
</p:tagLst>
</file>

<file path=ppt/tags/tag661.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452"/>
</p:tagLst>
</file>

<file path=ppt/tags/tag662.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453"/>
</p:tagLst>
</file>

<file path=ppt/tags/tag663.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454"/>
</p:tagLst>
</file>

<file path=ppt/tags/tag664.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455"/>
</p:tagLst>
</file>

<file path=ppt/tags/tag665.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456"/>
</p:tagLst>
</file>

<file path=ppt/tags/tag666.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457"/>
</p:tagLst>
</file>

<file path=ppt/tags/tag667.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458"/>
</p:tagLst>
</file>

<file path=ppt/tags/tag668.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459"/>
</p:tagLst>
</file>

<file path=ppt/tags/tag669.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460"/>
</p:tagLst>
</file>

<file path=ppt/tags/tag670.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461"/>
</p:tagLst>
</file>

<file path=ppt/tags/tag671.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462"/>
</p:tagLst>
</file>

<file path=ppt/tags/tag672.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463"/>
</p:tagLst>
</file>

<file path=ppt/tags/tag673.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464"/>
</p:tagLst>
</file>

<file path=ppt/tags/tag674.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465"/>
</p:tagLst>
</file>

<file path=ppt/tags/tag675.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466"/>
</p:tagLst>
</file>

<file path=ppt/tags/tag676.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467"/>
</p:tagLst>
</file>

<file path=ppt/tags/tag677.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468"/>
</p:tagLst>
</file>

<file path=ppt/tags/tag678.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469"/>
</p:tagLst>
</file>

<file path=ppt/tags/tag679.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470"/>
</p:tagLst>
</file>

<file path=ppt/tags/tag680.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471"/>
</p:tagLst>
</file>

<file path=ppt/tags/tag681.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472"/>
</p:tagLst>
</file>

<file path=ppt/tags/tag682.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473"/>
</p:tagLst>
</file>

<file path=ppt/tags/tag683.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474"/>
</p:tagLst>
</file>

<file path=ppt/tags/tag684.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475"/>
</p:tagLst>
</file>

<file path=ppt/tags/tag685.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476"/>
</p:tagLst>
</file>

<file path=ppt/tags/tag686.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477"/>
</p:tagLst>
</file>

<file path=ppt/tags/tag687.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478"/>
</p:tagLst>
</file>

<file path=ppt/tags/tag688.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479"/>
</p:tagLst>
</file>

<file path=ppt/tags/tag689.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480"/>
</p:tagLst>
</file>

<file path=ppt/tags/tag690.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481"/>
</p:tagLst>
</file>

<file path=ppt/tags/tag691.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482"/>
</p:tagLst>
</file>

<file path=ppt/tags/tag692.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483"/>
</p:tagLst>
</file>

<file path=ppt/tags/tag693.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484"/>
</p:tagLst>
</file>

<file path=ppt/tags/tag694.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485"/>
</p:tagLst>
</file>

<file path=ppt/tags/tag695.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486"/>
</p:tagLst>
</file>

<file path=ppt/tags/tag696.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487"/>
</p:tagLst>
</file>

<file path=ppt/tags/tag697.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488"/>
</p:tagLst>
</file>

<file path=ppt/tags/tag698.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489"/>
</p:tagLst>
</file>

<file path=ppt/tags/tag699.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490"/>
</p:tagLst>
</file>

<file path=ppt/tags/tag700.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491"/>
</p:tagLst>
</file>

<file path=ppt/tags/tag701.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492"/>
</p:tagLst>
</file>

<file path=ppt/tags/tag702.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493"/>
</p:tagLst>
</file>

<file path=ppt/tags/tag703.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494"/>
</p:tagLst>
</file>

<file path=ppt/tags/tag704.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495"/>
</p:tagLst>
</file>

<file path=ppt/tags/tag705.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496"/>
</p:tagLst>
</file>

<file path=ppt/tags/tag706.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497"/>
</p:tagLst>
</file>

<file path=ppt/tags/tag707.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498"/>
</p:tagLst>
</file>

<file path=ppt/tags/tag708.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499"/>
</p:tagLst>
</file>

<file path=ppt/tags/tag709.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500"/>
</p:tagLst>
</file>

<file path=ppt/tags/tag710.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501"/>
</p:tagLst>
</file>

<file path=ppt/tags/tag711.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502"/>
</p:tagLst>
</file>

<file path=ppt/tags/tag712.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503"/>
</p:tagLst>
</file>

<file path=ppt/tags/tag713.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504"/>
</p:tagLst>
</file>

<file path=ppt/tags/tag714.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505"/>
</p:tagLst>
</file>

<file path=ppt/tags/tag715.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506"/>
</p:tagLst>
</file>

<file path=ppt/tags/tag716.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507"/>
</p:tagLst>
</file>

<file path=ppt/tags/tag717.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508"/>
</p:tagLst>
</file>

<file path=ppt/tags/tag718.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509"/>
</p:tagLst>
</file>

<file path=ppt/tags/tag719.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510"/>
</p:tagLst>
</file>

<file path=ppt/tags/tag720.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511"/>
</p:tagLst>
</file>

<file path=ppt/tags/tag721.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512"/>
</p:tagLst>
</file>

<file path=ppt/tags/tag722.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513"/>
</p:tagLst>
</file>

<file path=ppt/tags/tag723.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514"/>
</p:tagLst>
</file>

<file path=ppt/tags/tag724.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515"/>
</p:tagLst>
</file>

<file path=ppt/tags/tag725.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516"/>
</p:tagLst>
</file>

<file path=ppt/tags/tag726.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517"/>
</p:tagLst>
</file>

<file path=ppt/tags/tag727.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518"/>
</p:tagLst>
</file>

<file path=ppt/tags/tag728.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519"/>
</p:tagLst>
</file>

<file path=ppt/tags/tag729.xml><?xml version="1.0" encoding="utf-8"?>
<p:tagLst xmlns:a="http://schemas.openxmlformats.org/drawingml/2006/main" xmlns:r="http://schemas.openxmlformats.org/officeDocument/2006/relationships" xmlns:p="http://schemas.openxmlformats.org/presentationml/2006/main">
  <p:tag name="MH" val="20170926185922"/>
  <p:tag name="MH_LIBRARY" val="GRAPHIC"/>
  <p:tag name="MH_TYPE" val="Other"/>
  <p:tag name="MH_ORDER" val="520"/>
</p:tagLst>
</file>

<file path=ppt/tags/tag730.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BingLLB#"/>
  <p:tag name="MH_LAYOUT" val="SubTitle"/>
  <p:tag name="MH" val="20170926190050"/>
  <p:tag name="MH_LIBRARY" val="GRAPHIC"/>
</p:tagLst>
</file>

<file path=ppt/tags/tag731.xml><?xml version="1.0" encoding="utf-8"?>
<p:tagLst xmlns:a="http://schemas.openxmlformats.org/drawingml/2006/main" xmlns:r="http://schemas.openxmlformats.org/officeDocument/2006/relationships" xmlns:p="http://schemas.openxmlformats.org/presentationml/2006/main">
  <p:tag name="MH" val="20170926190050"/>
  <p:tag name="MH_LIBRARY" val="GRAPHIC"/>
  <p:tag name="MH_TYPE" val="SubTitle"/>
  <p:tag name="MH_ORDER" val="1"/>
</p:tagLst>
</file>

<file path=ppt/tags/tag732.xml><?xml version="1.0" encoding="utf-8"?>
<p:tagLst xmlns:a="http://schemas.openxmlformats.org/drawingml/2006/main" xmlns:r="http://schemas.openxmlformats.org/officeDocument/2006/relationships" xmlns:p="http://schemas.openxmlformats.org/presentationml/2006/main">
  <p:tag name="MH" val="20170926190050"/>
  <p:tag name="MH_LIBRARY" val="GRAPHIC"/>
  <p:tag name="MH_TYPE" val="SubTitle"/>
  <p:tag name="MH_ORDER" val="2"/>
</p:tagLst>
</file>

<file path=ppt/tags/tag733.xml><?xml version="1.0" encoding="utf-8"?>
<p:tagLst xmlns:a="http://schemas.openxmlformats.org/drawingml/2006/main" xmlns:r="http://schemas.openxmlformats.org/officeDocument/2006/relationships" xmlns:p="http://schemas.openxmlformats.org/presentationml/2006/main">
  <p:tag name="MH" val="20170926190050"/>
  <p:tag name="MH_LIBRARY" val="GRAPHIC"/>
  <p:tag name="MH_TYPE" val="Other"/>
  <p:tag name="MH_ORDER" val="1"/>
</p:tagLst>
</file>

<file path=ppt/tags/tag734.xml><?xml version="1.0" encoding="utf-8"?>
<p:tagLst xmlns:a="http://schemas.openxmlformats.org/drawingml/2006/main" xmlns:r="http://schemas.openxmlformats.org/officeDocument/2006/relationships" xmlns:p="http://schemas.openxmlformats.org/presentationml/2006/main">
  <p:tag name="MH" val="20170926190050"/>
  <p:tag name="MH_LIBRARY" val="GRAPHIC"/>
  <p:tag name="MH_TYPE" val="SubTitle"/>
  <p:tag name="MH_ORDER" val="3"/>
</p:tagLst>
</file>

<file path=ppt/tags/tag735.xml><?xml version="1.0" encoding="utf-8"?>
<p:tagLst xmlns:a="http://schemas.openxmlformats.org/drawingml/2006/main" xmlns:r="http://schemas.openxmlformats.org/officeDocument/2006/relationships" xmlns:p="http://schemas.openxmlformats.org/presentationml/2006/main">
  <p:tag name="MH" val="20170926190050"/>
  <p:tag name="MH_LIBRARY" val="GRAPHIC"/>
  <p:tag name="MH_TYPE" val="Other"/>
  <p:tag name="MH_ORDER" val="2"/>
</p:tagLst>
</file>

<file path=ppt/tags/tag736.xml><?xml version="1.0" encoding="utf-8"?>
<p:tagLst xmlns:a="http://schemas.openxmlformats.org/drawingml/2006/main" xmlns:r="http://schemas.openxmlformats.org/officeDocument/2006/relationships" xmlns:p="http://schemas.openxmlformats.org/presentationml/2006/main">
  <p:tag name="MH" val="20170926190050"/>
  <p:tag name="MH_LIBRARY" val="GRAPHIC"/>
  <p:tag name="MH_TYPE" val="SubTitle"/>
  <p:tag name="MH_ORDER" val="4"/>
</p:tagLst>
</file>

<file path=ppt/tags/tag737.xml><?xml version="1.0" encoding="utf-8"?>
<p:tagLst xmlns:a="http://schemas.openxmlformats.org/drawingml/2006/main" xmlns:r="http://schemas.openxmlformats.org/officeDocument/2006/relationships" xmlns:p="http://schemas.openxmlformats.org/presentationml/2006/main">
  <p:tag name="MH" val="20170926190050"/>
  <p:tag name="MH_LIBRARY" val="GRAPHIC"/>
  <p:tag name="MH_TYPE" val="Other"/>
  <p:tag name="MH_ORDER" val="3"/>
</p:tagLst>
</file>

<file path=ppt/tags/tag738.xml><?xml version="1.0" encoding="utf-8"?>
<p:tagLst xmlns:a="http://schemas.openxmlformats.org/drawingml/2006/main" xmlns:r="http://schemas.openxmlformats.org/officeDocument/2006/relationships" xmlns:p="http://schemas.openxmlformats.org/presentationml/2006/main">
  <p:tag name="MH" val="20170926190050"/>
  <p:tag name="MH_LIBRARY" val="GRAPHIC"/>
  <p:tag name="MH_TYPE" val="Other"/>
  <p:tag name="MH_ORDER" val="4"/>
</p:tagLst>
</file>

<file path=ppt/tags/tag739.xml><?xml version="1.0" encoding="utf-8"?>
<p:tagLst xmlns:a="http://schemas.openxmlformats.org/drawingml/2006/main" xmlns:r="http://schemas.openxmlformats.org/officeDocument/2006/relationships" xmlns:p="http://schemas.openxmlformats.org/presentationml/2006/main">
  <p:tag name="MH" val="20170926190050"/>
  <p:tag name="MH_LIBRARY" val="GRAPHIC"/>
  <p:tag name="MH_TYPE" val="PageTitle"/>
  <p:tag name="MH_ORDER" val="PageTitle"/>
</p:tagLst>
</file>

<file path=ppt/tags/tag740.xml><?xml version="1.0" encoding="utf-8"?>
<p:tagLst xmlns:a="http://schemas.openxmlformats.org/drawingml/2006/main" xmlns:r="http://schemas.openxmlformats.org/officeDocument/2006/relationships" xmlns:p="http://schemas.openxmlformats.org/presentationml/2006/main">
  <p:tag name="MH_TYPE" val="#NeiR#"/>
  <p:tag name="MH_NUMBER" val="大于六"/>
  <p:tag name="MH_CATEGORY" val="#BingLLB#"/>
  <p:tag name="MH_LAYOUT" val="SubTitle"/>
  <p:tag name="MH" val="20170927135626"/>
  <p:tag name="MH_LIBRARY" val="GRAPHIC"/>
</p:tagLst>
</file>

<file path=ppt/tags/tag741.xml><?xml version="1.0" encoding="utf-8"?>
<p:tagLst xmlns:a="http://schemas.openxmlformats.org/drawingml/2006/main" xmlns:r="http://schemas.openxmlformats.org/officeDocument/2006/relationships" xmlns:p="http://schemas.openxmlformats.org/presentationml/2006/main">
  <p:tag name="MH" val="20170927135626"/>
  <p:tag name="MH_LIBRARY" val="GRAPHIC"/>
  <p:tag name="MH_TYPE" val="Other"/>
  <p:tag name="MH_ORDER" val="1"/>
</p:tagLst>
</file>

<file path=ppt/tags/tag742.xml><?xml version="1.0" encoding="utf-8"?>
<p:tagLst xmlns:a="http://schemas.openxmlformats.org/drawingml/2006/main" xmlns:r="http://schemas.openxmlformats.org/officeDocument/2006/relationships" xmlns:p="http://schemas.openxmlformats.org/presentationml/2006/main">
  <p:tag name="MH" val="20170927135626"/>
  <p:tag name="MH_LIBRARY" val="GRAPHIC"/>
  <p:tag name="MH_TYPE" val="Other"/>
  <p:tag name="MH_ORDER" val="2"/>
</p:tagLst>
</file>

<file path=ppt/tags/tag743.xml><?xml version="1.0" encoding="utf-8"?>
<p:tagLst xmlns:a="http://schemas.openxmlformats.org/drawingml/2006/main" xmlns:r="http://schemas.openxmlformats.org/officeDocument/2006/relationships" xmlns:p="http://schemas.openxmlformats.org/presentationml/2006/main">
  <p:tag name="MH" val="20170927135626"/>
  <p:tag name="MH_LIBRARY" val="GRAPHIC"/>
  <p:tag name="MH_TYPE" val="PageTitle"/>
  <p:tag name="MH_ORDER" val="PageTitle"/>
</p:tagLst>
</file>

<file path=ppt/tags/tag744.xml><?xml version="1.0" encoding="utf-8"?>
<p:tagLst xmlns:a="http://schemas.openxmlformats.org/drawingml/2006/main" xmlns:r="http://schemas.openxmlformats.org/officeDocument/2006/relationships" xmlns:p="http://schemas.openxmlformats.org/presentationml/2006/main">
  <p:tag name="MH" val="20170927135626"/>
  <p:tag name="MH_LIBRARY" val="GRAPHIC"/>
  <p:tag name="MH_TYPE" val="Other"/>
  <p:tag name="MH_ORDER" val="3"/>
</p:tagLst>
</file>

<file path=ppt/tags/tag745.xml><?xml version="1.0" encoding="utf-8"?>
<p:tagLst xmlns:a="http://schemas.openxmlformats.org/drawingml/2006/main" xmlns:r="http://schemas.openxmlformats.org/officeDocument/2006/relationships" xmlns:p="http://schemas.openxmlformats.org/presentationml/2006/main">
  <p:tag name="MH" val="20170927135626"/>
  <p:tag name="MH_LIBRARY" val="GRAPHIC"/>
  <p:tag name="MH_TYPE" val="Other"/>
  <p:tag name="MH_ORDER" val="4"/>
</p:tagLst>
</file>

<file path=ppt/tags/tag746.xml><?xml version="1.0" encoding="utf-8"?>
<p:tagLst xmlns:a="http://schemas.openxmlformats.org/drawingml/2006/main" xmlns:r="http://schemas.openxmlformats.org/officeDocument/2006/relationships" xmlns:p="http://schemas.openxmlformats.org/presentationml/2006/main">
  <p:tag name="MH" val="20170927135626"/>
  <p:tag name="MH_LIBRARY" val="GRAPHIC"/>
  <p:tag name="MH_TYPE" val="Other"/>
  <p:tag name="MH_ORDER" val="5"/>
</p:tagLst>
</file>

<file path=ppt/tags/tag747.xml><?xml version="1.0" encoding="utf-8"?>
<p:tagLst xmlns:a="http://schemas.openxmlformats.org/drawingml/2006/main" xmlns:r="http://schemas.openxmlformats.org/officeDocument/2006/relationships" xmlns:p="http://schemas.openxmlformats.org/presentationml/2006/main">
  <p:tag name="MH" val="20170927135626"/>
  <p:tag name="MH_LIBRARY" val="GRAPHIC"/>
  <p:tag name="MH_TYPE" val="Other"/>
  <p:tag name="MH_ORDER" val="6"/>
</p:tagLst>
</file>

<file path=ppt/tags/tag748.xml><?xml version="1.0" encoding="utf-8"?>
<p:tagLst xmlns:a="http://schemas.openxmlformats.org/drawingml/2006/main" xmlns:r="http://schemas.openxmlformats.org/officeDocument/2006/relationships" xmlns:p="http://schemas.openxmlformats.org/presentationml/2006/main">
  <p:tag name="MH" val="20170927135626"/>
  <p:tag name="MH_LIBRARY" val="GRAPHIC"/>
  <p:tag name="MH_TYPE" val="Other"/>
  <p:tag name="MH_ORDER" val="7"/>
</p:tagLst>
</file>

<file path=ppt/tags/tag749.xml><?xml version="1.0" encoding="utf-8"?>
<p:tagLst xmlns:a="http://schemas.openxmlformats.org/drawingml/2006/main" xmlns:r="http://schemas.openxmlformats.org/officeDocument/2006/relationships" xmlns:p="http://schemas.openxmlformats.org/presentationml/2006/main">
  <p:tag name="MH" val="20170927135626"/>
  <p:tag name="MH_LIBRARY" val="GRAPHIC"/>
  <p:tag name="MH_TYPE" val="Other"/>
  <p:tag name="MH_ORDER" val="8"/>
</p:tagLst>
</file>

<file path=ppt/tags/tag750.xml><?xml version="1.0" encoding="utf-8"?>
<p:tagLst xmlns:a="http://schemas.openxmlformats.org/drawingml/2006/main" xmlns:r="http://schemas.openxmlformats.org/officeDocument/2006/relationships" xmlns:p="http://schemas.openxmlformats.org/presentationml/2006/main">
  <p:tag name="MH" val="20170927135626"/>
  <p:tag name="MH_LIBRARY" val="GRAPHIC"/>
  <p:tag name="MH_TYPE" val="Other"/>
  <p:tag name="MH_ORDER" val="9"/>
</p:tagLst>
</file>

<file path=ppt/tags/tag751.xml><?xml version="1.0" encoding="utf-8"?>
<p:tagLst xmlns:a="http://schemas.openxmlformats.org/drawingml/2006/main" xmlns:r="http://schemas.openxmlformats.org/officeDocument/2006/relationships" xmlns:p="http://schemas.openxmlformats.org/presentationml/2006/main">
  <p:tag name="MH" val="20170927135626"/>
  <p:tag name="MH_LIBRARY" val="GRAPHIC"/>
  <p:tag name="MH_TYPE" val="Other"/>
  <p:tag name="MH_ORDER" val="10"/>
</p:tagLst>
</file>

<file path=ppt/tags/tag752.xml><?xml version="1.0" encoding="utf-8"?>
<p:tagLst xmlns:a="http://schemas.openxmlformats.org/drawingml/2006/main" xmlns:r="http://schemas.openxmlformats.org/officeDocument/2006/relationships" xmlns:p="http://schemas.openxmlformats.org/presentationml/2006/main">
  <p:tag name="MH" val="20170927135626"/>
  <p:tag name="MH_LIBRARY" val="GRAPHIC"/>
  <p:tag name="MH_TYPE" val="Other"/>
  <p:tag name="MH_ORDER" val="11"/>
</p:tagLst>
</file>

<file path=ppt/tags/tag753.xml><?xml version="1.0" encoding="utf-8"?>
<p:tagLst xmlns:a="http://schemas.openxmlformats.org/drawingml/2006/main" xmlns:r="http://schemas.openxmlformats.org/officeDocument/2006/relationships" xmlns:p="http://schemas.openxmlformats.org/presentationml/2006/main">
  <p:tag name="MH" val="20170927135626"/>
  <p:tag name="MH_LIBRARY" val="GRAPHIC"/>
  <p:tag name="MH_TYPE" val="Other"/>
  <p:tag name="MH_ORDER" val="12"/>
</p:tagLst>
</file>

<file path=ppt/tags/tag754.xml><?xml version="1.0" encoding="utf-8"?>
<p:tagLst xmlns:a="http://schemas.openxmlformats.org/drawingml/2006/main" xmlns:r="http://schemas.openxmlformats.org/officeDocument/2006/relationships" xmlns:p="http://schemas.openxmlformats.org/presentationml/2006/main">
  <p:tag name="MH" val="20170927135626"/>
  <p:tag name="MH_LIBRARY" val="GRAPHIC"/>
  <p:tag name="MH_TYPE" val="Other"/>
  <p:tag name="MH_ORDER" val="13"/>
</p:tagLst>
</file>

<file path=ppt/tags/tag755.xml><?xml version="1.0" encoding="utf-8"?>
<p:tagLst xmlns:a="http://schemas.openxmlformats.org/drawingml/2006/main" xmlns:r="http://schemas.openxmlformats.org/officeDocument/2006/relationships" xmlns:p="http://schemas.openxmlformats.org/presentationml/2006/main">
  <p:tag name="MH" val="20170927135626"/>
  <p:tag name="MH_LIBRARY" val="GRAPHIC"/>
  <p:tag name="MH_TYPE" val="Other"/>
  <p:tag name="MH_ORDER" val="14"/>
</p:tagLst>
</file>

<file path=ppt/tags/tag756.xml><?xml version="1.0" encoding="utf-8"?>
<p:tagLst xmlns:a="http://schemas.openxmlformats.org/drawingml/2006/main" xmlns:r="http://schemas.openxmlformats.org/officeDocument/2006/relationships" xmlns:p="http://schemas.openxmlformats.org/presentationml/2006/main">
  <p:tag name="MH" val="20170927135626"/>
  <p:tag name="MH_LIBRARY" val="GRAPHIC"/>
  <p:tag name="MH_TYPE" val="Other"/>
  <p:tag name="MH_ORDER" val="15"/>
</p:tagLst>
</file>

<file path=ppt/tags/tag757.xml><?xml version="1.0" encoding="utf-8"?>
<p:tagLst xmlns:a="http://schemas.openxmlformats.org/drawingml/2006/main" xmlns:r="http://schemas.openxmlformats.org/officeDocument/2006/relationships" xmlns:p="http://schemas.openxmlformats.org/presentationml/2006/main">
  <p:tag name="MH" val="20170927135626"/>
  <p:tag name="MH_LIBRARY" val="GRAPHIC"/>
  <p:tag name="MH_TYPE" val="Other"/>
  <p:tag name="MH_ORDER" val="16"/>
</p:tagLst>
</file>

<file path=ppt/tags/tag758.xml><?xml version="1.0" encoding="utf-8"?>
<p:tagLst xmlns:a="http://schemas.openxmlformats.org/drawingml/2006/main" xmlns:r="http://schemas.openxmlformats.org/officeDocument/2006/relationships" xmlns:p="http://schemas.openxmlformats.org/presentationml/2006/main">
  <p:tag name="MH" val="20170927135626"/>
  <p:tag name="MH_LIBRARY" val="GRAPHIC"/>
  <p:tag name="MH_TYPE" val="Other"/>
  <p:tag name="MH_ORDER" val="17"/>
</p:tagLst>
</file>

<file path=ppt/tags/tag759.xml><?xml version="1.0" encoding="utf-8"?>
<p:tagLst xmlns:a="http://schemas.openxmlformats.org/drawingml/2006/main" xmlns:r="http://schemas.openxmlformats.org/officeDocument/2006/relationships" xmlns:p="http://schemas.openxmlformats.org/presentationml/2006/main">
  <p:tag name="MH" val="20170927135626"/>
  <p:tag name="MH_LIBRARY" val="GRAPHIC"/>
  <p:tag name="MH_TYPE" val="Other"/>
  <p:tag name="MH_ORDER" val="18"/>
</p:tagLst>
</file>

<file path=ppt/tags/tag760.xml><?xml version="1.0" encoding="utf-8"?>
<p:tagLst xmlns:a="http://schemas.openxmlformats.org/drawingml/2006/main" xmlns:r="http://schemas.openxmlformats.org/officeDocument/2006/relationships" xmlns:p="http://schemas.openxmlformats.org/presentationml/2006/main">
  <p:tag name="MH" val="20170927135626"/>
  <p:tag name="MH_LIBRARY" val="GRAPHIC"/>
  <p:tag name="MH_TYPE" val="Other"/>
  <p:tag name="MH_ORDER" val="19"/>
</p:tagLst>
</file>

<file path=ppt/tags/tag761.xml><?xml version="1.0" encoding="utf-8"?>
<p:tagLst xmlns:a="http://schemas.openxmlformats.org/drawingml/2006/main" xmlns:r="http://schemas.openxmlformats.org/officeDocument/2006/relationships" xmlns:p="http://schemas.openxmlformats.org/presentationml/2006/main">
  <p:tag name="MH" val="20170927135626"/>
  <p:tag name="MH_LIBRARY" val="GRAPHIC"/>
  <p:tag name="MH_TYPE" val="Other"/>
  <p:tag name="MH_ORDER" val="20"/>
</p:tagLst>
</file>

<file path=ppt/tags/tag762.xml><?xml version="1.0" encoding="utf-8"?>
<p:tagLst xmlns:a="http://schemas.openxmlformats.org/drawingml/2006/main" xmlns:r="http://schemas.openxmlformats.org/officeDocument/2006/relationships" xmlns:p="http://schemas.openxmlformats.org/presentationml/2006/main">
  <p:tag name="MH" val="20170927135626"/>
  <p:tag name="MH_LIBRARY" val="GRAPHIC"/>
  <p:tag name="MH_TYPE" val="Other"/>
  <p:tag name="MH_ORDER" val="21"/>
</p:tagLst>
</file>

<file path=ppt/tags/tag763.xml><?xml version="1.0" encoding="utf-8"?>
<p:tagLst xmlns:a="http://schemas.openxmlformats.org/drawingml/2006/main" xmlns:r="http://schemas.openxmlformats.org/officeDocument/2006/relationships" xmlns:p="http://schemas.openxmlformats.org/presentationml/2006/main">
  <p:tag name="MH" val="20170927135626"/>
  <p:tag name="MH_LIBRARY" val="GRAPHIC"/>
  <p:tag name="MH_TYPE" val="Other"/>
  <p:tag name="MH_ORDER" val="22"/>
</p:tagLst>
</file>

<file path=ppt/tags/tag764.xml><?xml version="1.0" encoding="utf-8"?>
<p:tagLst xmlns:a="http://schemas.openxmlformats.org/drawingml/2006/main" xmlns:r="http://schemas.openxmlformats.org/officeDocument/2006/relationships" xmlns:p="http://schemas.openxmlformats.org/presentationml/2006/main">
  <p:tag name="MH" val="20170927135626"/>
  <p:tag name="MH_LIBRARY" val="GRAPHIC"/>
  <p:tag name="MH_TYPE" val="Other"/>
  <p:tag name="MH_ORDER" val="23"/>
</p:tagLst>
</file>

<file path=ppt/tags/tag765.xml><?xml version="1.0" encoding="utf-8"?>
<p:tagLst xmlns:a="http://schemas.openxmlformats.org/drawingml/2006/main" xmlns:r="http://schemas.openxmlformats.org/officeDocument/2006/relationships" xmlns:p="http://schemas.openxmlformats.org/presentationml/2006/main">
  <p:tag name="MH" val="20170927135626"/>
  <p:tag name="MH_LIBRARY" val="GRAPHIC"/>
  <p:tag name="MH_TYPE" val="Other"/>
  <p:tag name="MH_ORDER" val="24"/>
</p:tagLst>
</file>

<file path=ppt/tags/tag766.xml><?xml version="1.0" encoding="utf-8"?>
<p:tagLst xmlns:a="http://schemas.openxmlformats.org/drawingml/2006/main" xmlns:r="http://schemas.openxmlformats.org/officeDocument/2006/relationships" xmlns:p="http://schemas.openxmlformats.org/presentationml/2006/main">
  <p:tag name="MH" val="20170927135626"/>
  <p:tag name="MH_LIBRARY" val="GRAPHIC"/>
  <p:tag name="MH_TYPE" val="Other"/>
  <p:tag name="MH_ORDER" val="25"/>
</p:tagLst>
</file>

<file path=ppt/tags/tag767.xml><?xml version="1.0" encoding="utf-8"?>
<p:tagLst xmlns:a="http://schemas.openxmlformats.org/drawingml/2006/main" xmlns:r="http://schemas.openxmlformats.org/officeDocument/2006/relationships" xmlns:p="http://schemas.openxmlformats.org/presentationml/2006/main">
  <p:tag name="MH" val="20170927135626"/>
  <p:tag name="MH_LIBRARY" val="GRAPHIC"/>
  <p:tag name="MH_TYPE" val="Other"/>
  <p:tag name="MH_ORDER" val="26"/>
</p:tagLst>
</file>

<file path=ppt/tags/tag768.xml><?xml version="1.0" encoding="utf-8"?>
<p:tagLst xmlns:a="http://schemas.openxmlformats.org/drawingml/2006/main" xmlns:r="http://schemas.openxmlformats.org/officeDocument/2006/relationships" xmlns:p="http://schemas.openxmlformats.org/presentationml/2006/main">
  <p:tag name="MH" val="20170927135626"/>
  <p:tag name="MH_LIBRARY" val="GRAPHIC"/>
  <p:tag name="MH_TYPE" val="Other"/>
  <p:tag name="MH_ORDER" val="27"/>
</p:tagLst>
</file>

<file path=ppt/tags/tag769.xml><?xml version="1.0" encoding="utf-8"?>
<p:tagLst xmlns:a="http://schemas.openxmlformats.org/drawingml/2006/main" xmlns:r="http://schemas.openxmlformats.org/officeDocument/2006/relationships" xmlns:p="http://schemas.openxmlformats.org/presentationml/2006/main">
  <p:tag name="MH" val="20170927135626"/>
  <p:tag name="MH_LIBRARY" val="GRAPHIC"/>
  <p:tag name="MH_TYPE" val="Other"/>
  <p:tag name="MH_ORDER" val="28"/>
</p:tagLst>
</file>

<file path=ppt/tags/tag770.xml><?xml version="1.0" encoding="utf-8"?>
<p:tagLst xmlns:a="http://schemas.openxmlformats.org/drawingml/2006/main" xmlns:r="http://schemas.openxmlformats.org/officeDocument/2006/relationships" xmlns:p="http://schemas.openxmlformats.org/presentationml/2006/main">
  <p:tag name="MH" val="20170927135626"/>
  <p:tag name="MH_LIBRARY" val="GRAPHIC"/>
  <p:tag name="MH_TYPE" val="Other"/>
  <p:tag name="MH_ORDER" val="29"/>
</p:tagLst>
</file>

<file path=ppt/tags/tag771.xml><?xml version="1.0" encoding="utf-8"?>
<p:tagLst xmlns:a="http://schemas.openxmlformats.org/drawingml/2006/main" xmlns:r="http://schemas.openxmlformats.org/officeDocument/2006/relationships" xmlns:p="http://schemas.openxmlformats.org/presentationml/2006/main">
  <p:tag name="MH" val="20170927135626"/>
  <p:tag name="MH_LIBRARY" val="GRAPHIC"/>
  <p:tag name="MH_TYPE" val="Other"/>
  <p:tag name="MH_ORDER" val="30"/>
</p:tagLst>
</file>

<file path=ppt/tags/tag772.xml><?xml version="1.0" encoding="utf-8"?>
<p:tagLst xmlns:a="http://schemas.openxmlformats.org/drawingml/2006/main" xmlns:r="http://schemas.openxmlformats.org/officeDocument/2006/relationships" xmlns:p="http://schemas.openxmlformats.org/presentationml/2006/main">
  <p:tag name="MH" val="20170927135626"/>
  <p:tag name="MH_LIBRARY" val="GRAPHIC"/>
  <p:tag name="MH_TYPE" val="Other"/>
  <p:tag name="MH_ORDER" val="31"/>
</p:tagLst>
</file>

<file path=ppt/tags/tag773.xml><?xml version="1.0" encoding="utf-8"?>
<p:tagLst xmlns:a="http://schemas.openxmlformats.org/drawingml/2006/main" xmlns:r="http://schemas.openxmlformats.org/officeDocument/2006/relationships" xmlns:p="http://schemas.openxmlformats.org/presentationml/2006/main">
  <p:tag name="MH" val="20170927135626"/>
  <p:tag name="MH_LIBRARY" val="GRAPHIC"/>
  <p:tag name="MH_TYPE" val="Other"/>
  <p:tag name="MH_ORDER" val="32"/>
</p:tagLst>
</file>

<file path=ppt/tags/tag774.xml><?xml version="1.0" encoding="utf-8"?>
<p:tagLst xmlns:a="http://schemas.openxmlformats.org/drawingml/2006/main" xmlns:r="http://schemas.openxmlformats.org/officeDocument/2006/relationships" xmlns:p="http://schemas.openxmlformats.org/presentationml/2006/main">
  <p:tag name="MH" val="20170927135626"/>
  <p:tag name="MH_LIBRARY" val="GRAPHIC"/>
  <p:tag name="MH_TYPE" val="SubTitle"/>
  <p:tag name="MH_ORDER" val="7"/>
</p:tagLst>
</file>

<file path=ppt/tags/tag775.xml><?xml version="1.0" encoding="utf-8"?>
<p:tagLst xmlns:a="http://schemas.openxmlformats.org/drawingml/2006/main" xmlns:r="http://schemas.openxmlformats.org/officeDocument/2006/relationships" xmlns:p="http://schemas.openxmlformats.org/presentationml/2006/main">
  <p:tag name="MH" val="20170927135626"/>
  <p:tag name="MH_LIBRARY" val="GRAPHIC"/>
  <p:tag name="MH_TYPE" val="SubTitle"/>
  <p:tag name="MH_ORDER" val="5"/>
</p:tagLst>
</file>

<file path=ppt/tags/tag776.xml><?xml version="1.0" encoding="utf-8"?>
<p:tagLst xmlns:a="http://schemas.openxmlformats.org/drawingml/2006/main" xmlns:r="http://schemas.openxmlformats.org/officeDocument/2006/relationships" xmlns:p="http://schemas.openxmlformats.org/presentationml/2006/main">
  <p:tag name="MH" val="20170927135626"/>
  <p:tag name="MH_LIBRARY" val="GRAPHIC"/>
  <p:tag name="MH_TYPE" val="SubTitle"/>
  <p:tag name="MH_ORDER" val="6"/>
</p:tagLst>
</file>

<file path=ppt/tags/tag777.xml><?xml version="1.0" encoding="utf-8"?>
<p:tagLst xmlns:a="http://schemas.openxmlformats.org/drawingml/2006/main" xmlns:r="http://schemas.openxmlformats.org/officeDocument/2006/relationships" xmlns:p="http://schemas.openxmlformats.org/presentationml/2006/main">
  <p:tag name="MH" val="20170927135626"/>
  <p:tag name="MH_LIBRARY" val="GRAPHIC"/>
  <p:tag name="MH_TYPE" val="SubTitle"/>
  <p:tag name="MH_ORDER" val="8"/>
</p:tagLst>
</file>

<file path=ppt/tags/tag778.xml><?xml version="1.0" encoding="utf-8"?>
<p:tagLst xmlns:a="http://schemas.openxmlformats.org/drawingml/2006/main" xmlns:r="http://schemas.openxmlformats.org/officeDocument/2006/relationships" xmlns:p="http://schemas.openxmlformats.org/presentationml/2006/main">
  <p:tag name="MH" val="20170927135626"/>
  <p:tag name="MH_LIBRARY" val="GRAPHIC"/>
  <p:tag name="MH_TYPE" val="SubTitle"/>
  <p:tag name="MH_ORDER" val="4"/>
</p:tagLst>
</file>

<file path=ppt/tags/tag779.xml><?xml version="1.0" encoding="utf-8"?>
<p:tagLst xmlns:a="http://schemas.openxmlformats.org/drawingml/2006/main" xmlns:r="http://schemas.openxmlformats.org/officeDocument/2006/relationships" xmlns:p="http://schemas.openxmlformats.org/presentationml/2006/main">
  <p:tag name="MH" val="20170927135626"/>
  <p:tag name="MH_LIBRARY" val="GRAPHIC"/>
  <p:tag name="MH_TYPE" val="SubTitle"/>
  <p:tag name="MH_ORDER" val="1"/>
</p:tagLst>
</file>

<file path=ppt/tags/tag780.xml><?xml version="1.0" encoding="utf-8"?>
<p:tagLst xmlns:a="http://schemas.openxmlformats.org/drawingml/2006/main" xmlns:r="http://schemas.openxmlformats.org/officeDocument/2006/relationships" xmlns:p="http://schemas.openxmlformats.org/presentationml/2006/main">
  <p:tag name="MH" val="20170927135626"/>
  <p:tag name="MH_LIBRARY" val="GRAPHIC"/>
  <p:tag name="MH_TYPE" val="SubTitle"/>
  <p:tag name="MH_ORDER" val="2"/>
</p:tagLst>
</file>

<file path=ppt/tags/tag781.xml><?xml version="1.0" encoding="utf-8"?>
<p:tagLst xmlns:a="http://schemas.openxmlformats.org/drawingml/2006/main" xmlns:r="http://schemas.openxmlformats.org/officeDocument/2006/relationships" xmlns:p="http://schemas.openxmlformats.org/presentationml/2006/main">
  <p:tag name="MH" val="20170927135626"/>
  <p:tag name="MH_LIBRARY" val="GRAPHIC"/>
  <p:tag name="MH_TYPE" val="SubTitle"/>
  <p:tag name="MH_ORDER" val="3"/>
</p:tagLst>
</file>

<file path=ppt/tags/tag782.xml><?xml version="1.0" encoding="utf-8"?>
<p:tagLst xmlns:a="http://schemas.openxmlformats.org/drawingml/2006/main" xmlns:r="http://schemas.openxmlformats.org/officeDocument/2006/relationships" xmlns:p="http://schemas.openxmlformats.org/presentationml/2006/main">
  <p:tag name="MH_TYPE" val="#NeiR#"/>
  <p:tag name="MH_NUMBER" val="大于六"/>
  <p:tag name="MH_CATEGORY" val="#BingLLB#"/>
  <p:tag name="MH_LAYOUT" val="SubTitle"/>
  <p:tag name="MH" val="20170927135812"/>
  <p:tag name="MH_LIBRARY" val="GRAPHIC"/>
</p:tagLst>
</file>

<file path=ppt/tags/tag783.xml><?xml version="1.0" encoding="utf-8"?>
<p:tagLst xmlns:a="http://schemas.openxmlformats.org/drawingml/2006/main" xmlns:r="http://schemas.openxmlformats.org/officeDocument/2006/relationships" xmlns:p="http://schemas.openxmlformats.org/presentationml/2006/main">
  <p:tag name="MH" val="20170927135812"/>
  <p:tag name="MH_LIBRARY" val="GRAPHIC"/>
  <p:tag name="MH_TYPE" val="Other"/>
  <p:tag name="MH_ORDER" val="1"/>
</p:tagLst>
</file>

<file path=ppt/tags/tag784.xml><?xml version="1.0" encoding="utf-8"?>
<p:tagLst xmlns:a="http://schemas.openxmlformats.org/drawingml/2006/main" xmlns:r="http://schemas.openxmlformats.org/officeDocument/2006/relationships" xmlns:p="http://schemas.openxmlformats.org/presentationml/2006/main">
  <p:tag name="MH" val="20170927135812"/>
  <p:tag name="MH_LIBRARY" val="GRAPHIC"/>
  <p:tag name="MH_TYPE" val="Other"/>
  <p:tag name="MH_ORDER" val="2"/>
</p:tagLst>
</file>

<file path=ppt/tags/tag785.xml><?xml version="1.0" encoding="utf-8"?>
<p:tagLst xmlns:a="http://schemas.openxmlformats.org/drawingml/2006/main" xmlns:r="http://schemas.openxmlformats.org/officeDocument/2006/relationships" xmlns:p="http://schemas.openxmlformats.org/presentationml/2006/main">
  <p:tag name="MH" val="20170927135812"/>
  <p:tag name="MH_LIBRARY" val="GRAPHIC"/>
  <p:tag name="MH_TYPE" val="Other"/>
  <p:tag name="MH_ORDER" val="3"/>
</p:tagLst>
</file>

<file path=ppt/tags/tag786.xml><?xml version="1.0" encoding="utf-8"?>
<p:tagLst xmlns:a="http://schemas.openxmlformats.org/drawingml/2006/main" xmlns:r="http://schemas.openxmlformats.org/officeDocument/2006/relationships" xmlns:p="http://schemas.openxmlformats.org/presentationml/2006/main">
  <p:tag name="MH" val="20170927135812"/>
  <p:tag name="MH_LIBRARY" val="GRAPHIC"/>
  <p:tag name="MH_TYPE" val="Other"/>
  <p:tag name="MH_ORDER" val="4"/>
</p:tagLst>
</file>

<file path=ppt/tags/tag787.xml><?xml version="1.0" encoding="utf-8"?>
<p:tagLst xmlns:a="http://schemas.openxmlformats.org/drawingml/2006/main" xmlns:r="http://schemas.openxmlformats.org/officeDocument/2006/relationships" xmlns:p="http://schemas.openxmlformats.org/presentationml/2006/main">
  <p:tag name="MH" val="20170927135812"/>
  <p:tag name="MH_LIBRARY" val="GRAPHIC"/>
  <p:tag name="MH_TYPE" val="Other"/>
  <p:tag name="MH_ORDER" val="5"/>
</p:tagLst>
</file>

<file path=ppt/tags/tag788.xml><?xml version="1.0" encoding="utf-8"?>
<p:tagLst xmlns:a="http://schemas.openxmlformats.org/drawingml/2006/main" xmlns:r="http://schemas.openxmlformats.org/officeDocument/2006/relationships" xmlns:p="http://schemas.openxmlformats.org/presentationml/2006/main">
  <p:tag name="MH" val="20170927135812"/>
  <p:tag name="MH_LIBRARY" val="GRAPHIC"/>
  <p:tag name="MH_TYPE" val="Other"/>
  <p:tag name="MH_ORDER" val="6"/>
</p:tagLst>
</file>

<file path=ppt/tags/tag789.xml><?xml version="1.0" encoding="utf-8"?>
<p:tagLst xmlns:a="http://schemas.openxmlformats.org/drawingml/2006/main" xmlns:r="http://schemas.openxmlformats.org/officeDocument/2006/relationships" xmlns:p="http://schemas.openxmlformats.org/presentationml/2006/main">
  <p:tag name="MH" val="20170927135812"/>
  <p:tag name="MH_LIBRARY" val="GRAPHIC"/>
  <p:tag name="MH_TYPE" val="Other"/>
  <p:tag name="MH_ORDER" val="7"/>
</p:tagLst>
</file>

<file path=ppt/tags/tag790.xml><?xml version="1.0" encoding="utf-8"?>
<p:tagLst xmlns:a="http://schemas.openxmlformats.org/drawingml/2006/main" xmlns:r="http://schemas.openxmlformats.org/officeDocument/2006/relationships" xmlns:p="http://schemas.openxmlformats.org/presentationml/2006/main">
  <p:tag name="MH" val="20170927135812"/>
  <p:tag name="MH_LIBRARY" val="GRAPHIC"/>
  <p:tag name="MH_TYPE" val="Other"/>
  <p:tag name="MH_ORDER" val="8"/>
</p:tagLst>
</file>

<file path=ppt/tags/tag791.xml><?xml version="1.0" encoding="utf-8"?>
<p:tagLst xmlns:a="http://schemas.openxmlformats.org/drawingml/2006/main" xmlns:r="http://schemas.openxmlformats.org/officeDocument/2006/relationships" xmlns:p="http://schemas.openxmlformats.org/presentationml/2006/main">
  <p:tag name="MH" val="20170927135812"/>
  <p:tag name="MH_LIBRARY" val="GRAPHIC"/>
  <p:tag name="MH_TYPE" val="Other"/>
  <p:tag name="MH_ORDER" val="9"/>
</p:tagLst>
</file>

<file path=ppt/tags/tag792.xml><?xml version="1.0" encoding="utf-8"?>
<p:tagLst xmlns:a="http://schemas.openxmlformats.org/drawingml/2006/main" xmlns:r="http://schemas.openxmlformats.org/officeDocument/2006/relationships" xmlns:p="http://schemas.openxmlformats.org/presentationml/2006/main">
  <p:tag name="MH" val="20170927135812"/>
  <p:tag name="MH_LIBRARY" val="GRAPHIC"/>
  <p:tag name="MH_TYPE" val="Other"/>
  <p:tag name="MH_ORDER" val="10"/>
</p:tagLst>
</file>

<file path=ppt/tags/tag793.xml><?xml version="1.0" encoding="utf-8"?>
<p:tagLst xmlns:a="http://schemas.openxmlformats.org/drawingml/2006/main" xmlns:r="http://schemas.openxmlformats.org/officeDocument/2006/relationships" xmlns:p="http://schemas.openxmlformats.org/presentationml/2006/main">
  <p:tag name="MH" val="20170927135812"/>
  <p:tag name="MH_LIBRARY" val="GRAPHIC"/>
  <p:tag name="MH_TYPE" val="Other"/>
  <p:tag name="MH_ORDER" val="11"/>
</p:tagLst>
</file>

<file path=ppt/tags/tag794.xml><?xml version="1.0" encoding="utf-8"?>
<p:tagLst xmlns:a="http://schemas.openxmlformats.org/drawingml/2006/main" xmlns:r="http://schemas.openxmlformats.org/officeDocument/2006/relationships" xmlns:p="http://schemas.openxmlformats.org/presentationml/2006/main">
  <p:tag name="MH" val="20170927135812"/>
  <p:tag name="MH_LIBRARY" val="GRAPHIC"/>
  <p:tag name="MH_TYPE" val="Other"/>
  <p:tag name="MH_ORDER" val="12"/>
</p:tagLst>
</file>

<file path=ppt/tags/tag795.xml><?xml version="1.0" encoding="utf-8"?>
<p:tagLst xmlns:a="http://schemas.openxmlformats.org/drawingml/2006/main" xmlns:r="http://schemas.openxmlformats.org/officeDocument/2006/relationships" xmlns:p="http://schemas.openxmlformats.org/presentationml/2006/main">
  <p:tag name="MH" val="20170927135812"/>
  <p:tag name="MH_LIBRARY" val="GRAPHIC"/>
  <p:tag name="MH_TYPE" val="Other"/>
  <p:tag name="MH_ORDER" val="13"/>
</p:tagLst>
</file>

<file path=ppt/tags/tag796.xml><?xml version="1.0" encoding="utf-8"?>
<p:tagLst xmlns:a="http://schemas.openxmlformats.org/drawingml/2006/main" xmlns:r="http://schemas.openxmlformats.org/officeDocument/2006/relationships" xmlns:p="http://schemas.openxmlformats.org/presentationml/2006/main">
  <p:tag name="MH" val="20170927135812"/>
  <p:tag name="MH_LIBRARY" val="GRAPHIC"/>
  <p:tag name="MH_TYPE" val="Other"/>
  <p:tag name="MH_ORDER" val="14"/>
</p:tagLst>
</file>

<file path=ppt/tags/tag797.xml><?xml version="1.0" encoding="utf-8"?>
<p:tagLst xmlns:a="http://schemas.openxmlformats.org/drawingml/2006/main" xmlns:r="http://schemas.openxmlformats.org/officeDocument/2006/relationships" xmlns:p="http://schemas.openxmlformats.org/presentationml/2006/main">
  <p:tag name="MH" val="20170927135812"/>
  <p:tag name="MH_LIBRARY" val="GRAPHIC"/>
  <p:tag name="MH_TYPE" val="SubTitle"/>
  <p:tag name="MH_ORDER" val="1"/>
</p:tagLst>
</file>

<file path=ppt/tags/tag798.xml><?xml version="1.0" encoding="utf-8"?>
<p:tagLst xmlns:a="http://schemas.openxmlformats.org/drawingml/2006/main" xmlns:r="http://schemas.openxmlformats.org/officeDocument/2006/relationships" xmlns:p="http://schemas.openxmlformats.org/presentationml/2006/main">
  <p:tag name="MH" val="20170927135812"/>
  <p:tag name="MH_LIBRARY" val="GRAPHIC"/>
  <p:tag name="MH_TYPE" val="SubTitle"/>
  <p:tag name="MH_ORDER" val="3"/>
</p:tagLst>
</file>

<file path=ppt/tags/tag799.xml><?xml version="1.0" encoding="utf-8"?>
<p:tagLst xmlns:a="http://schemas.openxmlformats.org/drawingml/2006/main" xmlns:r="http://schemas.openxmlformats.org/officeDocument/2006/relationships" xmlns:p="http://schemas.openxmlformats.org/presentationml/2006/main">
  <p:tag name="MH" val="20170927135812"/>
  <p:tag name="MH_LIBRARY" val="GRAPHIC"/>
  <p:tag name="MH_TYPE" val="SubTitle"/>
  <p:tag name="MH_ORDER" val="5"/>
</p:tagLst>
</file>

<file path=ppt/tags/tag800.xml><?xml version="1.0" encoding="utf-8"?>
<p:tagLst xmlns:a="http://schemas.openxmlformats.org/drawingml/2006/main" xmlns:r="http://schemas.openxmlformats.org/officeDocument/2006/relationships" xmlns:p="http://schemas.openxmlformats.org/presentationml/2006/main">
  <p:tag name="MH" val="20170927135812"/>
  <p:tag name="MH_LIBRARY" val="GRAPHIC"/>
  <p:tag name="MH_TYPE" val="SubTitle"/>
  <p:tag name="MH_ORDER" val="7"/>
</p:tagLst>
</file>

<file path=ppt/tags/tag801.xml><?xml version="1.0" encoding="utf-8"?>
<p:tagLst xmlns:a="http://schemas.openxmlformats.org/drawingml/2006/main" xmlns:r="http://schemas.openxmlformats.org/officeDocument/2006/relationships" xmlns:p="http://schemas.openxmlformats.org/presentationml/2006/main">
  <p:tag name="MH" val="20170927135812"/>
  <p:tag name="MH_LIBRARY" val="GRAPHIC"/>
  <p:tag name="MH_TYPE" val="SubTitle"/>
  <p:tag name="MH_ORDER" val="2"/>
</p:tagLst>
</file>

<file path=ppt/tags/tag802.xml><?xml version="1.0" encoding="utf-8"?>
<p:tagLst xmlns:a="http://schemas.openxmlformats.org/drawingml/2006/main" xmlns:r="http://schemas.openxmlformats.org/officeDocument/2006/relationships" xmlns:p="http://schemas.openxmlformats.org/presentationml/2006/main">
  <p:tag name="MH" val="20170927135812"/>
  <p:tag name="MH_LIBRARY" val="GRAPHIC"/>
  <p:tag name="MH_TYPE" val="SubTitle"/>
  <p:tag name="MH_ORDER" val="4"/>
</p:tagLst>
</file>

<file path=ppt/tags/tag803.xml><?xml version="1.0" encoding="utf-8"?>
<p:tagLst xmlns:a="http://schemas.openxmlformats.org/drawingml/2006/main" xmlns:r="http://schemas.openxmlformats.org/officeDocument/2006/relationships" xmlns:p="http://schemas.openxmlformats.org/presentationml/2006/main">
  <p:tag name="MH" val="20170927135812"/>
  <p:tag name="MH_LIBRARY" val="GRAPHIC"/>
  <p:tag name="MH_TYPE" val="SubTitle"/>
  <p:tag name="MH_ORDER" val="6"/>
</p:tagLst>
</file>

<file path=ppt/tags/tag804.xml><?xml version="1.0" encoding="utf-8"?>
<p:tagLst xmlns:a="http://schemas.openxmlformats.org/drawingml/2006/main" xmlns:r="http://schemas.openxmlformats.org/officeDocument/2006/relationships" xmlns:p="http://schemas.openxmlformats.org/presentationml/2006/main">
  <p:tag name="MH" val="20170927135812"/>
  <p:tag name="MH_LIBRARY" val="GRAPHIC"/>
  <p:tag name="MH_TYPE" val="PageTitle"/>
  <p:tag name="MH_ORDER" val="PageTitle"/>
</p:tagLst>
</file>

<file path=ppt/tags/tag805.xml><?xml version="1.0" encoding="utf-8"?>
<p:tagLst xmlns:a="http://schemas.openxmlformats.org/drawingml/2006/main" xmlns:r="http://schemas.openxmlformats.org/officeDocument/2006/relationships" xmlns:p="http://schemas.openxmlformats.org/presentationml/2006/main">
  <p:tag name="MH_TYPE" val="#NeiR#"/>
  <p:tag name="MH_NUMBER" val="5"/>
  <p:tag name="MH_CATEGORY" val="#BingLLB#"/>
  <p:tag name="MH_LAYOUT" val="SubTitle"/>
  <p:tag name="MH" val="20170927135916"/>
  <p:tag name="MH_LIBRARY" val="GRAPHIC"/>
</p:tagLst>
</file>

<file path=ppt/tags/tag806.xml><?xml version="1.0" encoding="utf-8"?>
<p:tagLst xmlns:a="http://schemas.openxmlformats.org/drawingml/2006/main" xmlns:r="http://schemas.openxmlformats.org/officeDocument/2006/relationships" xmlns:p="http://schemas.openxmlformats.org/presentationml/2006/main">
  <p:tag name="MH" val="20170927135916"/>
  <p:tag name="MH_LIBRARY" val="GRAPHIC"/>
  <p:tag name="MH_TYPE" val="Other"/>
  <p:tag name="MH_ORDER" val="1"/>
</p:tagLst>
</file>

<file path=ppt/tags/tag807.xml><?xml version="1.0" encoding="utf-8"?>
<p:tagLst xmlns:a="http://schemas.openxmlformats.org/drawingml/2006/main" xmlns:r="http://schemas.openxmlformats.org/officeDocument/2006/relationships" xmlns:p="http://schemas.openxmlformats.org/presentationml/2006/main">
  <p:tag name="MH" val="20170927135916"/>
  <p:tag name="MH_LIBRARY" val="GRAPHIC"/>
  <p:tag name="MH_TYPE" val="Other"/>
  <p:tag name="MH_ORDER" val="2"/>
</p:tagLst>
</file>

<file path=ppt/tags/tag808.xml><?xml version="1.0" encoding="utf-8"?>
<p:tagLst xmlns:a="http://schemas.openxmlformats.org/drawingml/2006/main" xmlns:r="http://schemas.openxmlformats.org/officeDocument/2006/relationships" xmlns:p="http://schemas.openxmlformats.org/presentationml/2006/main">
  <p:tag name="MH" val="20170927135916"/>
  <p:tag name="MH_LIBRARY" val="GRAPHIC"/>
  <p:tag name="MH_TYPE" val="Other"/>
  <p:tag name="MH_ORDER" val="3"/>
</p:tagLst>
</file>

<file path=ppt/tags/tag809.xml><?xml version="1.0" encoding="utf-8"?>
<p:tagLst xmlns:a="http://schemas.openxmlformats.org/drawingml/2006/main" xmlns:r="http://schemas.openxmlformats.org/officeDocument/2006/relationships" xmlns:p="http://schemas.openxmlformats.org/presentationml/2006/main">
  <p:tag name="MH" val="20170927135916"/>
  <p:tag name="MH_LIBRARY" val="GRAPHIC"/>
  <p:tag name="MH_TYPE" val="Other"/>
  <p:tag name="MH_ORDER" val="4"/>
</p:tagLst>
</file>

<file path=ppt/tags/tag810.xml><?xml version="1.0" encoding="utf-8"?>
<p:tagLst xmlns:a="http://schemas.openxmlformats.org/drawingml/2006/main" xmlns:r="http://schemas.openxmlformats.org/officeDocument/2006/relationships" xmlns:p="http://schemas.openxmlformats.org/presentationml/2006/main">
  <p:tag name="MH" val="20170927135916"/>
  <p:tag name="MH_LIBRARY" val="GRAPHIC"/>
  <p:tag name="MH_TYPE" val="Other"/>
  <p:tag name="MH_ORDER" val="5"/>
</p:tagLst>
</file>

<file path=ppt/tags/tag811.xml><?xml version="1.0" encoding="utf-8"?>
<p:tagLst xmlns:a="http://schemas.openxmlformats.org/drawingml/2006/main" xmlns:r="http://schemas.openxmlformats.org/officeDocument/2006/relationships" xmlns:p="http://schemas.openxmlformats.org/presentationml/2006/main">
  <p:tag name="MH" val="20170927135916"/>
  <p:tag name="MH_LIBRARY" val="GRAPHIC"/>
  <p:tag name="MH_TYPE" val="Other"/>
  <p:tag name="MH_ORDER" val="6"/>
</p:tagLst>
</file>

<file path=ppt/tags/tag812.xml><?xml version="1.0" encoding="utf-8"?>
<p:tagLst xmlns:a="http://schemas.openxmlformats.org/drawingml/2006/main" xmlns:r="http://schemas.openxmlformats.org/officeDocument/2006/relationships" xmlns:p="http://schemas.openxmlformats.org/presentationml/2006/main">
  <p:tag name="MH" val="20170927135916"/>
  <p:tag name="MH_LIBRARY" val="GRAPHIC"/>
  <p:tag name="MH_TYPE" val="Other"/>
  <p:tag name="MH_ORDER" val="7"/>
</p:tagLst>
</file>

<file path=ppt/tags/tag813.xml><?xml version="1.0" encoding="utf-8"?>
<p:tagLst xmlns:a="http://schemas.openxmlformats.org/drawingml/2006/main" xmlns:r="http://schemas.openxmlformats.org/officeDocument/2006/relationships" xmlns:p="http://schemas.openxmlformats.org/presentationml/2006/main">
  <p:tag name="MH" val="20170927135916"/>
  <p:tag name="MH_LIBRARY" val="GRAPHIC"/>
  <p:tag name="MH_TYPE" val="Other"/>
  <p:tag name="MH_ORDER" val="8"/>
</p:tagLst>
</file>

<file path=ppt/tags/tag814.xml><?xml version="1.0" encoding="utf-8"?>
<p:tagLst xmlns:a="http://schemas.openxmlformats.org/drawingml/2006/main" xmlns:r="http://schemas.openxmlformats.org/officeDocument/2006/relationships" xmlns:p="http://schemas.openxmlformats.org/presentationml/2006/main">
  <p:tag name="MH" val="20170927135916"/>
  <p:tag name="MH_LIBRARY" val="GRAPHIC"/>
  <p:tag name="MH_TYPE" val="Other"/>
  <p:tag name="MH_ORDER" val="9"/>
</p:tagLst>
</file>

<file path=ppt/tags/tag815.xml><?xml version="1.0" encoding="utf-8"?>
<p:tagLst xmlns:a="http://schemas.openxmlformats.org/drawingml/2006/main" xmlns:r="http://schemas.openxmlformats.org/officeDocument/2006/relationships" xmlns:p="http://schemas.openxmlformats.org/presentationml/2006/main">
  <p:tag name="MH" val="20170927135916"/>
  <p:tag name="MH_LIBRARY" val="GRAPHIC"/>
  <p:tag name="MH_TYPE" val="Other"/>
  <p:tag name="MH_ORDER" val="10"/>
</p:tagLst>
</file>

<file path=ppt/tags/tag816.xml><?xml version="1.0" encoding="utf-8"?>
<p:tagLst xmlns:a="http://schemas.openxmlformats.org/drawingml/2006/main" xmlns:r="http://schemas.openxmlformats.org/officeDocument/2006/relationships" xmlns:p="http://schemas.openxmlformats.org/presentationml/2006/main">
  <p:tag name="MH" val="20170927135916"/>
  <p:tag name="MH_LIBRARY" val="GRAPHIC"/>
  <p:tag name="MH_TYPE" val="Other"/>
  <p:tag name="MH_ORDER" val="11"/>
</p:tagLst>
</file>

<file path=ppt/tags/tag817.xml><?xml version="1.0" encoding="utf-8"?>
<p:tagLst xmlns:a="http://schemas.openxmlformats.org/drawingml/2006/main" xmlns:r="http://schemas.openxmlformats.org/officeDocument/2006/relationships" xmlns:p="http://schemas.openxmlformats.org/presentationml/2006/main">
  <p:tag name="MH" val="20170927135916"/>
  <p:tag name="MH_LIBRARY" val="GRAPHIC"/>
  <p:tag name="MH_TYPE" val="SubTitle"/>
  <p:tag name="MH_ORDER" val="1"/>
</p:tagLst>
</file>

<file path=ppt/tags/tag818.xml><?xml version="1.0" encoding="utf-8"?>
<p:tagLst xmlns:a="http://schemas.openxmlformats.org/drawingml/2006/main" xmlns:r="http://schemas.openxmlformats.org/officeDocument/2006/relationships" xmlns:p="http://schemas.openxmlformats.org/presentationml/2006/main">
  <p:tag name="MH" val="20170927135916"/>
  <p:tag name="MH_LIBRARY" val="GRAPHIC"/>
  <p:tag name="MH_TYPE" val="SubTitle"/>
  <p:tag name="MH_ORDER" val="2"/>
</p:tagLst>
</file>

<file path=ppt/tags/tag819.xml><?xml version="1.0" encoding="utf-8"?>
<p:tagLst xmlns:a="http://schemas.openxmlformats.org/drawingml/2006/main" xmlns:r="http://schemas.openxmlformats.org/officeDocument/2006/relationships" xmlns:p="http://schemas.openxmlformats.org/presentationml/2006/main">
  <p:tag name="MH" val="20170927135916"/>
  <p:tag name="MH_LIBRARY" val="GRAPHIC"/>
  <p:tag name="MH_TYPE" val="SubTitle"/>
  <p:tag name="MH_ORDER" val="3"/>
</p:tagLst>
</file>

<file path=ppt/tags/tag820.xml><?xml version="1.0" encoding="utf-8"?>
<p:tagLst xmlns:a="http://schemas.openxmlformats.org/drawingml/2006/main" xmlns:r="http://schemas.openxmlformats.org/officeDocument/2006/relationships" xmlns:p="http://schemas.openxmlformats.org/presentationml/2006/main">
  <p:tag name="MH" val="20170927135916"/>
  <p:tag name="MH_LIBRARY" val="GRAPHIC"/>
  <p:tag name="MH_TYPE" val="SubTitle"/>
  <p:tag name="MH_ORDER" val="4"/>
</p:tagLst>
</file>

<file path=ppt/tags/tag821.xml><?xml version="1.0" encoding="utf-8"?>
<p:tagLst xmlns:a="http://schemas.openxmlformats.org/drawingml/2006/main" xmlns:r="http://schemas.openxmlformats.org/officeDocument/2006/relationships" xmlns:p="http://schemas.openxmlformats.org/presentationml/2006/main">
  <p:tag name="MH" val="20170927135916"/>
  <p:tag name="MH_LIBRARY" val="GRAPHIC"/>
  <p:tag name="MH_TYPE" val="SubTitle"/>
  <p:tag name="MH_ORDER" val="5"/>
</p:tagLst>
</file>

<file path=ppt/tags/tag822.xml><?xml version="1.0" encoding="utf-8"?>
<p:tagLst xmlns:a="http://schemas.openxmlformats.org/drawingml/2006/main" xmlns:r="http://schemas.openxmlformats.org/officeDocument/2006/relationships" xmlns:p="http://schemas.openxmlformats.org/presentationml/2006/main">
  <p:tag name="MH" val="20170927135916"/>
  <p:tag name="MH_LIBRARY" val="GRAPHIC"/>
  <p:tag name="MH_TYPE" val="PageTitle"/>
  <p:tag name="MH_ORDER" val="PageTitle"/>
</p:tagLst>
</file>

<file path=ppt/tags/tag823.xml><?xml version="1.0" encoding="utf-8"?>
<p:tagLst xmlns:a="http://schemas.openxmlformats.org/drawingml/2006/main" xmlns:r="http://schemas.openxmlformats.org/officeDocument/2006/relationships" xmlns:p="http://schemas.openxmlformats.org/presentationml/2006/main">
  <p:tag name="MH_TYPE" val="#NeiR#"/>
  <p:tag name="MH_NUMBER" val="5"/>
  <p:tag name="MH_CATEGORY" val="#BingLLB#"/>
  <p:tag name="MH_LAYOUT" val="SubTitle"/>
  <p:tag name="MH" val="20170927135956"/>
  <p:tag name="MH_LIBRARY" val="GRAPHIC"/>
</p:tagLst>
</file>

<file path=ppt/tags/tag824.xml><?xml version="1.0" encoding="utf-8"?>
<p:tagLst xmlns:a="http://schemas.openxmlformats.org/drawingml/2006/main" xmlns:r="http://schemas.openxmlformats.org/officeDocument/2006/relationships" xmlns:p="http://schemas.openxmlformats.org/presentationml/2006/main">
  <p:tag name="MH" val="20170927135956"/>
  <p:tag name="MH_LIBRARY" val="GRAPHIC"/>
  <p:tag name="MH_TYPE" val="Other"/>
  <p:tag name="MH_ORDER" val="1"/>
</p:tagLst>
</file>

<file path=ppt/tags/tag825.xml><?xml version="1.0" encoding="utf-8"?>
<p:tagLst xmlns:a="http://schemas.openxmlformats.org/drawingml/2006/main" xmlns:r="http://schemas.openxmlformats.org/officeDocument/2006/relationships" xmlns:p="http://schemas.openxmlformats.org/presentationml/2006/main">
  <p:tag name="MH" val="20170927135956"/>
  <p:tag name="MH_LIBRARY" val="GRAPHIC"/>
  <p:tag name="MH_TYPE" val="SubTitle"/>
  <p:tag name="MH_ORDER" val="1"/>
</p:tagLst>
</file>

<file path=ppt/tags/tag826.xml><?xml version="1.0" encoding="utf-8"?>
<p:tagLst xmlns:a="http://schemas.openxmlformats.org/drawingml/2006/main" xmlns:r="http://schemas.openxmlformats.org/officeDocument/2006/relationships" xmlns:p="http://schemas.openxmlformats.org/presentationml/2006/main">
  <p:tag name="MH" val="20170927135956"/>
  <p:tag name="MH_LIBRARY" val="GRAPHIC"/>
  <p:tag name="MH_TYPE" val="Other"/>
  <p:tag name="MH_ORDER" val="2"/>
</p:tagLst>
</file>

<file path=ppt/tags/tag827.xml><?xml version="1.0" encoding="utf-8"?>
<p:tagLst xmlns:a="http://schemas.openxmlformats.org/drawingml/2006/main" xmlns:r="http://schemas.openxmlformats.org/officeDocument/2006/relationships" xmlns:p="http://schemas.openxmlformats.org/presentationml/2006/main">
  <p:tag name="MH" val="20170927135956"/>
  <p:tag name="MH_LIBRARY" val="GRAPHIC"/>
  <p:tag name="MH_TYPE" val="Other"/>
  <p:tag name="MH_ORDER" val="3"/>
</p:tagLst>
</file>

<file path=ppt/tags/tag828.xml><?xml version="1.0" encoding="utf-8"?>
<p:tagLst xmlns:a="http://schemas.openxmlformats.org/drawingml/2006/main" xmlns:r="http://schemas.openxmlformats.org/officeDocument/2006/relationships" xmlns:p="http://schemas.openxmlformats.org/presentationml/2006/main">
  <p:tag name="MH" val="20170927135956"/>
  <p:tag name="MH_LIBRARY" val="GRAPHIC"/>
  <p:tag name="MH_TYPE" val="Other"/>
  <p:tag name="MH_ORDER" val="4"/>
</p:tagLst>
</file>

<file path=ppt/tags/tag829.xml><?xml version="1.0" encoding="utf-8"?>
<p:tagLst xmlns:a="http://schemas.openxmlformats.org/drawingml/2006/main" xmlns:r="http://schemas.openxmlformats.org/officeDocument/2006/relationships" xmlns:p="http://schemas.openxmlformats.org/presentationml/2006/main">
  <p:tag name="MH" val="20170927135956"/>
  <p:tag name="MH_LIBRARY" val="GRAPHIC"/>
  <p:tag name="MH_TYPE" val="Other"/>
  <p:tag name="MH_ORDER" val="5"/>
</p:tagLst>
</file>

<file path=ppt/tags/tag830.xml><?xml version="1.0" encoding="utf-8"?>
<p:tagLst xmlns:a="http://schemas.openxmlformats.org/drawingml/2006/main" xmlns:r="http://schemas.openxmlformats.org/officeDocument/2006/relationships" xmlns:p="http://schemas.openxmlformats.org/presentationml/2006/main">
  <p:tag name="MH" val="20170927135956"/>
  <p:tag name="MH_LIBRARY" val="GRAPHIC"/>
  <p:tag name="MH_TYPE" val="Other"/>
  <p:tag name="MH_ORDER" val="6"/>
</p:tagLst>
</file>

<file path=ppt/tags/tag831.xml><?xml version="1.0" encoding="utf-8"?>
<p:tagLst xmlns:a="http://schemas.openxmlformats.org/drawingml/2006/main" xmlns:r="http://schemas.openxmlformats.org/officeDocument/2006/relationships" xmlns:p="http://schemas.openxmlformats.org/presentationml/2006/main">
  <p:tag name="MH" val="20170927135956"/>
  <p:tag name="MH_LIBRARY" val="GRAPHIC"/>
  <p:tag name="MH_TYPE" val="SubTitle"/>
  <p:tag name="MH_ORDER" val="2"/>
</p:tagLst>
</file>

<file path=ppt/tags/tag832.xml><?xml version="1.0" encoding="utf-8"?>
<p:tagLst xmlns:a="http://schemas.openxmlformats.org/drawingml/2006/main" xmlns:r="http://schemas.openxmlformats.org/officeDocument/2006/relationships" xmlns:p="http://schemas.openxmlformats.org/presentationml/2006/main">
  <p:tag name="MH" val="20170927135956"/>
  <p:tag name="MH_LIBRARY" val="GRAPHIC"/>
  <p:tag name="MH_TYPE" val="SubTitle"/>
  <p:tag name="MH_ORDER" val="3"/>
</p:tagLst>
</file>

<file path=ppt/tags/tag833.xml><?xml version="1.0" encoding="utf-8"?>
<p:tagLst xmlns:a="http://schemas.openxmlformats.org/drawingml/2006/main" xmlns:r="http://schemas.openxmlformats.org/officeDocument/2006/relationships" xmlns:p="http://schemas.openxmlformats.org/presentationml/2006/main">
  <p:tag name="MH" val="20170927135956"/>
  <p:tag name="MH_LIBRARY" val="GRAPHIC"/>
  <p:tag name="MH_TYPE" val="SubTitle"/>
  <p:tag name="MH_ORDER" val="4"/>
</p:tagLst>
</file>

<file path=ppt/tags/tag834.xml><?xml version="1.0" encoding="utf-8"?>
<p:tagLst xmlns:a="http://schemas.openxmlformats.org/drawingml/2006/main" xmlns:r="http://schemas.openxmlformats.org/officeDocument/2006/relationships" xmlns:p="http://schemas.openxmlformats.org/presentationml/2006/main">
  <p:tag name="MH" val="20170927135956"/>
  <p:tag name="MH_LIBRARY" val="GRAPHIC"/>
  <p:tag name="MH_TYPE" val="SubTitle"/>
  <p:tag name="MH_ORDER" val="5"/>
</p:tagLst>
</file>

<file path=ppt/tags/tag835.xml><?xml version="1.0" encoding="utf-8"?>
<p:tagLst xmlns:a="http://schemas.openxmlformats.org/drawingml/2006/main" xmlns:r="http://schemas.openxmlformats.org/officeDocument/2006/relationships" xmlns:p="http://schemas.openxmlformats.org/presentationml/2006/main">
  <p:tag name="MH" val="20170927135956"/>
  <p:tag name="MH_LIBRARY" val="GRAPHIC"/>
  <p:tag name="MH_TYPE" val="PageTitle"/>
  <p:tag name="MH_ORDER" val="PageTitle"/>
</p:tagLst>
</file>

<file path=ppt/tags/tag836.xml><?xml version="1.0" encoding="utf-8"?>
<p:tagLst xmlns:a="http://schemas.openxmlformats.org/drawingml/2006/main" xmlns:r="http://schemas.openxmlformats.org/officeDocument/2006/relationships" xmlns:p="http://schemas.openxmlformats.org/presentationml/2006/main">
  <p:tag name="MH_TYPE" val="#NeiR#"/>
  <p:tag name="MH_NUMBER" val="6"/>
  <p:tag name="MH_CATEGORY" val="#BingLLB#"/>
  <p:tag name="MH_LAYOUT" val="SubTitle"/>
  <p:tag name="MH" val="20170927140011"/>
  <p:tag name="MH_LIBRARY" val="GRAPHIC"/>
</p:tagLst>
</file>

<file path=ppt/tags/tag837.xml><?xml version="1.0" encoding="utf-8"?>
<p:tagLst xmlns:a="http://schemas.openxmlformats.org/drawingml/2006/main" xmlns:r="http://schemas.openxmlformats.org/officeDocument/2006/relationships" xmlns:p="http://schemas.openxmlformats.org/presentationml/2006/main">
  <p:tag name="MH" val="20170927140011"/>
  <p:tag name="MH_LIBRARY" val="GRAPHIC"/>
  <p:tag name="MH_TYPE" val="PageTitle"/>
  <p:tag name="MH_ORDER" val="PageTitle"/>
</p:tagLst>
</file>

<file path=ppt/tags/tag838.xml><?xml version="1.0" encoding="utf-8"?>
<p:tagLst xmlns:a="http://schemas.openxmlformats.org/drawingml/2006/main" xmlns:r="http://schemas.openxmlformats.org/officeDocument/2006/relationships" xmlns:p="http://schemas.openxmlformats.org/presentationml/2006/main">
  <p:tag name="MH" val="20170927140011"/>
  <p:tag name="MH_LIBRARY" val="GRAPHIC"/>
  <p:tag name="MH_TYPE" val="Other"/>
  <p:tag name="MH_ORDER" val="1"/>
</p:tagLst>
</file>

<file path=ppt/tags/tag839.xml><?xml version="1.0" encoding="utf-8"?>
<p:tagLst xmlns:a="http://schemas.openxmlformats.org/drawingml/2006/main" xmlns:r="http://schemas.openxmlformats.org/officeDocument/2006/relationships" xmlns:p="http://schemas.openxmlformats.org/presentationml/2006/main">
  <p:tag name="MH" val="20170927140011"/>
  <p:tag name="MH_LIBRARY" val="GRAPHIC"/>
  <p:tag name="MH_TYPE" val="Other"/>
  <p:tag name="MH_ORDER" val="2"/>
</p:tagLst>
</file>

<file path=ppt/tags/tag840.xml><?xml version="1.0" encoding="utf-8"?>
<p:tagLst xmlns:a="http://schemas.openxmlformats.org/drawingml/2006/main" xmlns:r="http://schemas.openxmlformats.org/officeDocument/2006/relationships" xmlns:p="http://schemas.openxmlformats.org/presentationml/2006/main">
  <p:tag name="MH" val="20170927140011"/>
  <p:tag name="MH_LIBRARY" val="GRAPHIC"/>
  <p:tag name="MH_TYPE" val="SubTitle"/>
  <p:tag name="MH_ORDER" val="1"/>
</p:tagLst>
</file>

<file path=ppt/tags/tag841.xml><?xml version="1.0" encoding="utf-8"?>
<p:tagLst xmlns:a="http://schemas.openxmlformats.org/drawingml/2006/main" xmlns:r="http://schemas.openxmlformats.org/officeDocument/2006/relationships" xmlns:p="http://schemas.openxmlformats.org/presentationml/2006/main">
  <p:tag name="MH" val="20170927140011"/>
  <p:tag name="MH_LIBRARY" val="GRAPHIC"/>
  <p:tag name="MH_TYPE" val="Other"/>
  <p:tag name="MH_ORDER" val="3"/>
</p:tagLst>
</file>

<file path=ppt/tags/tag842.xml><?xml version="1.0" encoding="utf-8"?>
<p:tagLst xmlns:a="http://schemas.openxmlformats.org/drawingml/2006/main" xmlns:r="http://schemas.openxmlformats.org/officeDocument/2006/relationships" xmlns:p="http://schemas.openxmlformats.org/presentationml/2006/main">
  <p:tag name="MH" val="20170927140011"/>
  <p:tag name="MH_LIBRARY" val="GRAPHIC"/>
  <p:tag name="MH_TYPE" val="Other"/>
  <p:tag name="MH_ORDER" val="4"/>
</p:tagLst>
</file>

<file path=ppt/tags/tag843.xml><?xml version="1.0" encoding="utf-8"?>
<p:tagLst xmlns:a="http://schemas.openxmlformats.org/drawingml/2006/main" xmlns:r="http://schemas.openxmlformats.org/officeDocument/2006/relationships" xmlns:p="http://schemas.openxmlformats.org/presentationml/2006/main">
  <p:tag name="MH" val="20170927140011"/>
  <p:tag name="MH_LIBRARY" val="GRAPHIC"/>
  <p:tag name="MH_TYPE" val="Other"/>
  <p:tag name="MH_ORDER" val="5"/>
</p:tagLst>
</file>

<file path=ppt/tags/tag844.xml><?xml version="1.0" encoding="utf-8"?>
<p:tagLst xmlns:a="http://schemas.openxmlformats.org/drawingml/2006/main" xmlns:r="http://schemas.openxmlformats.org/officeDocument/2006/relationships" xmlns:p="http://schemas.openxmlformats.org/presentationml/2006/main">
  <p:tag name="MH" val="20170927140011"/>
  <p:tag name="MH_LIBRARY" val="GRAPHIC"/>
  <p:tag name="MH_TYPE" val="SubTitle"/>
  <p:tag name="MH_ORDER" val="2"/>
</p:tagLst>
</file>

<file path=ppt/tags/tag845.xml><?xml version="1.0" encoding="utf-8"?>
<p:tagLst xmlns:a="http://schemas.openxmlformats.org/drawingml/2006/main" xmlns:r="http://schemas.openxmlformats.org/officeDocument/2006/relationships" xmlns:p="http://schemas.openxmlformats.org/presentationml/2006/main">
  <p:tag name="MH" val="20170927140011"/>
  <p:tag name="MH_LIBRARY" val="GRAPHIC"/>
  <p:tag name="MH_TYPE" val="Other"/>
  <p:tag name="MH_ORDER" val="6"/>
</p:tagLst>
</file>

<file path=ppt/tags/tag846.xml><?xml version="1.0" encoding="utf-8"?>
<p:tagLst xmlns:a="http://schemas.openxmlformats.org/drawingml/2006/main" xmlns:r="http://schemas.openxmlformats.org/officeDocument/2006/relationships" xmlns:p="http://schemas.openxmlformats.org/presentationml/2006/main">
  <p:tag name="MH" val="20170927140011"/>
  <p:tag name="MH_LIBRARY" val="GRAPHIC"/>
  <p:tag name="MH_TYPE" val="Other"/>
  <p:tag name="MH_ORDER" val="7"/>
</p:tagLst>
</file>

<file path=ppt/tags/tag847.xml><?xml version="1.0" encoding="utf-8"?>
<p:tagLst xmlns:a="http://schemas.openxmlformats.org/drawingml/2006/main" xmlns:r="http://schemas.openxmlformats.org/officeDocument/2006/relationships" xmlns:p="http://schemas.openxmlformats.org/presentationml/2006/main">
  <p:tag name="MH" val="20170927140011"/>
  <p:tag name="MH_LIBRARY" val="GRAPHIC"/>
  <p:tag name="MH_TYPE" val="Other"/>
  <p:tag name="MH_ORDER" val="8"/>
</p:tagLst>
</file>

<file path=ppt/tags/tag848.xml><?xml version="1.0" encoding="utf-8"?>
<p:tagLst xmlns:a="http://schemas.openxmlformats.org/drawingml/2006/main" xmlns:r="http://schemas.openxmlformats.org/officeDocument/2006/relationships" xmlns:p="http://schemas.openxmlformats.org/presentationml/2006/main">
  <p:tag name="MH" val="20170927140011"/>
  <p:tag name="MH_LIBRARY" val="GRAPHIC"/>
  <p:tag name="MH_TYPE" val="SubTitle"/>
  <p:tag name="MH_ORDER" val="3"/>
</p:tagLst>
</file>

<file path=ppt/tags/tag849.xml><?xml version="1.0" encoding="utf-8"?>
<p:tagLst xmlns:a="http://schemas.openxmlformats.org/drawingml/2006/main" xmlns:r="http://schemas.openxmlformats.org/officeDocument/2006/relationships" xmlns:p="http://schemas.openxmlformats.org/presentationml/2006/main">
  <p:tag name="MH" val="20170927140011"/>
  <p:tag name="MH_LIBRARY" val="GRAPHIC"/>
  <p:tag name="MH_TYPE" val="Other"/>
  <p:tag name="MH_ORDER" val="9"/>
</p:tagLst>
</file>

<file path=ppt/tags/tag850.xml><?xml version="1.0" encoding="utf-8"?>
<p:tagLst xmlns:a="http://schemas.openxmlformats.org/drawingml/2006/main" xmlns:r="http://schemas.openxmlformats.org/officeDocument/2006/relationships" xmlns:p="http://schemas.openxmlformats.org/presentationml/2006/main">
  <p:tag name="MH" val="20170927140011"/>
  <p:tag name="MH_LIBRARY" val="GRAPHIC"/>
  <p:tag name="MH_TYPE" val="Other"/>
  <p:tag name="MH_ORDER" val="10"/>
</p:tagLst>
</file>

<file path=ppt/tags/tag851.xml><?xml version="1.0" encoding="utf-8"?>
<p:tagLst xmlns:a="http://schemas.openxmlformats.org/drawingml/2006/main" xmlns:r="http://schemas.openxmlformats.org/officeDocument/2006/relationships" xmlns:p="http://schemas.openxmlformats.org/presentationml/2006/main">
  <p:tag name="MH" val="20170927140011"/>
  <p:tag name="MH_LIBRARY" val="GRAPHIC"/>
  <p:tag name="MH_TYPE" val="Other"/>
  <p:tag name="MH_ORDER" val="11"/>
</p:tagLst>
</file>

<file path=ppt/tags/tag852.xml><?xml version="1.0" encoding="utf-8"?>
<p:tagLst xmlns:a="http://schemas.openxmlformats.org/drawingml/2006/main" xmlns:r="http://schemas.openxmlformats.org/officeDocument/2006/relationships" xmlns:p="http://schemas.openxmlformats.org/presentationml/2006/main">
  <p:tag name="MH" val="20170927140011"/>
  <p:tag name="MH_LIBRARY" val="GRAPHIC"/>
  <p:tag name="MH_TYPE" val="SubTitle"/>
  <p:tag name="MH_ORDER" val="4"/>
</p:tagLst>
</file>

<file path=ppt/tags/tag853.xml><?xml version="1.0" encoding="utf-8"?>
<p:tagLst xmlns:a="http://schemas.openxmlformats.org/drawingml/2006/main" xmlns:r="http://schemas.openxmlformats.org/officeDocument/2006/relationships" xmlns:p="http://schemas.openxmlformats.org/presentationml/2006/main">
  <p:tag name="MH" val="20170927140011"/>
  <p:tag name="MH_LIBRARY" val="GRAPHIC"/>
  <p:tag name="MH_TYPE" val="Other"/>
  <p:tag name="MH_ORDER" val="12"/>
</p:tagLst>
</file>

<file path=ppt/tags/tag854.xml><?xml version="1.0" encoding="utf-8"?>
<p:tagLst xmlns:a="http://schemas.openxmlformats.org/drawingml/2006/main" xmlns:r="http://schemas.openxmlformats.org/officeDocument/2006/relationships" xmlns:p="http://schemas.openxmlformats.org/presentationml/2006/main">
  <p:tag name="MH" val="20170927140011"/>
  <p:tag name="MH_LIBRARY" val="GRAPHIC"/>
  <p:tag name="MH_TYPE" val="Other"/>
  <p:tag name="MH_ORDER" val="13"/>
</p:tagLst>
</file>

<file path=ppt/tags/tag855.xml><?xml version="1.0" encoding="utf-8"?>
<p:tagLst xmlns:a="http://schemas.openxmlformats.org/drawingml/2006/main" xmlns:r="http://schemas.openxmlformats.org/officeDocument/2006/relationships" xmlns:p="http://schemas.openxmlformats.org/presentationml/2006/main">
  <p:tag name="MH" val="20170927140011"/>
  <p:tag name="MH_LIBRARY" val="GRAPHIC"/>
  <p:tag name="MH_TYPE" val="Other"/>
  <p:tag name="MH_ORDER" val="14"/>
</p:tagLst>
</file>

<file path=ppt/tags/tag856.xml><?xml version="1.0" encoding="utf-8"?>
<p:tagLst xmlns:a="http://schemas.openxmlformats.org/drawingml/2006/main" xmlns:r="http://schemas.openxmlformats.org/officeDocument/2006/relationships" xmlns:p="http://schemas.openxmlformats.org/presentationml/2006/main">
  <p:tag name="MH" val="20170927140011"/>
  <p:tag name="MH_LIBRARY" val="GRAPHIC"/>
  <p:tag name="MH_TYPE" val="SubTitle"/>
  <p:tag name="MH_ORDER" val="5"/>
</p:tagLst>
</file>

<file path=ppt/tags/tag857.xml><?xml version="1.0" encoding="utf-8"?>
<p:tagLst xmlns:a="http://schemas.openxmlformats.org/drawingml/2006/main" xmlns:r="http://schemas.openxmlformats.org/officeDocument/2006/relationships" xmlns:p="http://schemas.openxmlformats.org/presentationml/2006/main">
  <p:tag name="MH" val="20170927140011"/>
  <p:tag name="MH_LIBRARY" val="GRAPHIC"/>
  <p:tag name="MH_TYPE" val="Other"/>
  <p:tag name="MH_ORDER" val="15"/>
</p:tagLst>
</file>

<file path=ppt/tags/tag858.xml><?xml version="1.0" encoding="utf-8"?>
<p:tagLst xmlns:a="http://schemas.openxmlformats.org/drawingml/2006/main" xmlns:r="http://schemas.openxmlformats.org/officeDocument/2006/relationships" xmlns:p="http://schemas.openxmlformats.org/presentationml/2006/main">
  <p:tag name="MH" val="20170927140011"/>
  <p:tag name="MH_LIBRARY" val="GRAPHIC"/>
  <p:tag name="MH_TYPE" val="Other"/>
  <p:tag name="MH_ORDER" val="16"/>
</p:tagLst>
</file>

<file path=ppt/tags/tag859.xml><?xml version="1.0" encoding="utf-8"?>
<p:tagLst xmlns:a="http://schemas.openxmlformats.org/drawingml/2006/main" xmlns:r="http://schemas.openxmlformats.org/officeDocument/2006/relationships" xmlns:p="http://schemas.openxmlformats.org/presentationml/2006/main">
  <p:tag name="MH" val="20170927140011"/>
  <p:tag name="MH_LIBRARY" val="GRAPHIC"/>
  <p:tag name="MH_TYPE" val="Other"/>
  <p:tag name="MH_ORDER" val="17"/>
</p:tagLst>
</file>

<file path=ppt/tags/tag860.xml><?xml version="1.0" encoding="utf-8"?>
<p:tagLst xmlns:a="http://schemas.openxmlformats.org/drawingml/2006/main" xmlns:r="http://schemas.openxmlformats.org/officeDocument/2006/relationships" xmlns:p="http://schemas.openxmlformats.org/presentationml/2006/main">
  <p:tag name="MH" val="20170927140011"/>
  <p:tag name="MH_LIBRARY" val="GRAPHIC"/>
  <p:tag name="MH_TYPE" val="SubTitle"/>
  <p:tag name="MH_ORDER" val="6"/>
</p:tagLst>
</file>

<file path=ppt/tags/tag861.xml><?xml version="1.0" encoding="utf-8"?>
<p:tagLst xmlns:a="http://schemas.openxmlformats.org/drawingml/2006/main" xmlns:r="http://schemas.openxmlformats.org/officeDocument/2006/relationships" xmlns:p="http://schemas.openxmlformats.org/presentationml/2006/main">
  <p:tag name="MH" val="20170927140011"/>
  <p:tag name="MH_LIBRARY" val="GRAPHIC"/>
  <p:tag name="MH_TYPE" val="Other"/>
  <p:tag name="MH_ORDER" val="18"/>
</p:tagLst>
</file>

<file path=ppt/tags/tag862.xml><?xml version="1.0" encoding="utf-8"?>
<p:tagLst xmlns:a="http://schemas.openxmlformats.org/drawingml/2006/main" xmlns:r="http://schemas.openxmlformats.org/officeDocument/2006/relationships" xmlns:p="http://schemas.openxmlformats.org/presentationml/2006/main">
  <p:tag name="MH_TYPE" val="#NeiR#"/>
  <p:tag name="MH_NUMBER" val="3"/>
  <p:tag name="MH_CATEGORY" val="#BingLLB#"/>
  <p:tag name="MH_LAYOUT" val="SubTitle"/>
  <p:tag name="MH" val="20170927140121"/>
  <p:tag name="MH_LIBRARY" val="GRAPHIC"/>
</p:tagLst>
</file>

<file path=ppt/tags/tag863.xml><?xml version="1.0" encoding="utf-8"?>
<p:tagLst xmlns:a="http://schemas.openxmlformats.org/drawingml/2006/main" xmlns:r="http://schemas.openxmlformats.org/officeDocument/2006/relationships" xmlns:p="http://schemas.openxmlformats.org/presentationml/2006/main">
  <p:tag name="MH" val="20170927140121"/>
  <p:tag name="MH_LIBRARY" val="GRAPHIC"/>
  <p:tag name="MH_TYPE" val="PageTitle"/>
  <p:tag name="MH_ORDER" val="PageTitle"/>
</p:tagLst>
</file>

<file path=ppt/tags/tag864.xml><?xml version="1.0" encoding="utf-8"?>
<p:tagLst xmlns:a="http://schemas.openxmlformats.org/drawingml/2006/main" xmlns:r="http://schemas.openxmlformats.org/officeDocument/2006/relationships" xmlns:p="http://schemas.openxmlformats.org/presentationml/2006/main">
  <p:tag name="MH" val="20170927140121"/>
  <p:tag name="MH_LIBRARY" val="GRAPHIC"/>
  <p:tag name="MH_TYPE" val="Other"/>
  <p:tag name="MH_ORDER" val="1"/>
</p:tagLst>
</file>

<file path=ppt/tags/tag865.xml><?xml version="1.0" encoding="utf-8"?>
<p:tagLst xmlns:a="http://schemas.openxmlformats.org/drawingml/2006/main" xmlns:r="http://schemas.openxmlformats.org/officeDocument/2006/relationships" xmlns:p="http://schemas.openxmlformats.org/presentationml/2006/main">
  <p:tag name="MH" val="20170927140121"/>
  <p:tag name="MH_LIBRARY" val="GRAPHIC"/>
  <p:tag name="MH_TYPE" val="SubTitle"/>
  <p:tag name="MH_ORDER" val="3"/>
</p:tagLst>
</file>

<file path=ppt/tags/tag866.xml><?xml version="1.0" encoding="utf-8"?>
<p:tagLst xmlns:a="http://schemas.openxmlformats.org/drawingml/2006/main" xmlns:r="http://schemas.openxmlformats.org/officeDocument/2006/relationships" xmlns:p="http://schemas.openxmlformats.org/presentationml/2006/main">
  <p:tag name="MH" val="20170927140121"/>
  <p:tag name="MH_LIBRARY" val="GRAPHIC"/>
  <p:tag name="MH_TYPE" val="Other"/>
  <p:tag name="MH_ORDER" val="10"/>
</p:tagLst>
</file>

<file path=ppt/tags/tag867.xml><?xml version="1.0" encoding="utf-8"?>
<p:tagLst xmlns:a="http://schemas.openxmlformats.org/drawingml/2006/main" xmlns:r="http://schemas.openxmlformats.org/officeDocument/2006/relationships" xmlns:p="http://schemas.openxmlformats.org/presentationml/2006/main">
  <p:tag name="MH" val="20170927140121"/>
  <p:tag name="MH_LIBRARY" val="GRAPHIC"/>
  <p:tag name="MH_TYPE" val="Other"/>
  <p:tag name="MH_ORDER" val="11"/>
</p:tagLst>
</file>

<file path=ppt/tags/tag868.xml><?xml version="1.0" encoding="utf-8"?>
<p:tagLst xmlns:a="http://schemas.openxmlformats.org/drawingml/2006/main" xmlns:r="http://schemas.openxmlformats.org/officeDocument/2006/relationships" xmlns:p="http://schemas.openxmlformats.org/presentationml/2006/main">
  <p:tag name="MH" val="20170927140121"/>
  <p:tag name="MH_LIBRARY" val="GRAPHIC"/>
  <p:tag name="MH_TYPE" val="Other"/>
  <p:tag name="MH_ORDER" val="12"/>
</p:tagLst>
</file>

<file path=ppt/tags/tag869.xml><?xml version="1.0" encoding="utf-8"?>
<p:tagLst xmlns:a="http://schemas.openxmlformats.org/drawingml/2006/main" xmlns:r="http://schemas.openxmlformats.org/officeDocument/2006/relationships" xmlns:p="http://schemas.openxmlformats.org/presentationml/2006/main">
  <p:tag name="MH" val="20170927140121"/>
  <p:tag name="MH_LIBRARY" val="GRAPHIC"/>
  <p:tag name="MH_TYPE" val="Other"/>
  <p:tag name="MH_ORDER" val="2"/>
</p:tagLst>
</file>

<file path=ppt/tags/tag870.xml><?xml version="1.0" encoding="utf-8"?>
<p:tagLst xmlns:a="http://schemas.openxmlformats.org/drawingml/2006/main" xmlns:r="http://schemas.openxmlformats.org/officeDocument/2006/relationships" xmlns:p="http://schemas.openxmlformats.org/presentationml/2006/main">
  <p:tag name="MH" val="20170927140121"/>
  <p:tag name="MH_LIBRARY" val="GRAPHIC"/>
  <p:tag name="MH_TYPE" val="SubTitle"/>
  <p:tag name="MH_ORDER" val="2"/>
</p:tagLst>
</file>

<file path=ppt/tags/tag871.xml><?xml version="1.0" encoding="utf-8"?>
<p:tagLst xmlns:a="http://schemas.openxmlformats.org/drawingml/2006/main" xmlns:r="http://schemas.openxmlformats.org/officeDocument/2006/relationships" xmlns:p="http://schemas.openxmlformats.org/presentationml/2006/main">
  <p:tag name="MH" val="20170927140121"/>
  <p:tag name="MH_LIBRARY" val="GRAPHIC"/>
  <p:tag name="MH_TYPE" val="Other"/>
  <p:tag name="MH_ORDER" val="7"/>
</p:tagLst>
</file>

<file path=ppt/tags/tag872.xml><?xml version="1.0" encoding="utf-8"?>
<p:tagLst xmlns:a="http://schemas.openxmlformats.org/drawingml/2006/main" xmlns:r="http://schemas.openxmlformats.org/officeDocument/2006/relationships" xmlns:p="http://schemas.openxmlformats.org/presentationml/2006/main">
  <p:tag name="MH" val="20170927140121"/>
  <p:tag name="MH_LIBRARY" val="GRAPHIC"/>
  <p:tag name="MH_TYPE" val="Other"/>
  <p:tag name="MH_ORDER" val="8"/>
</p:tagLst>
</file>

<file path=ppt/tags/tag873.xml><?xml version="1.0" encoding="utf-8"?>
<p:tagLst xmlns:a="http://schemas.openxmlformats.org/drawingml/2006/main" xmlns:r="http://schemas.openxmlformats.org/officeDocument/2006/relationships" xmlns:p="http://schemas.openxmlformats.org/presentationml/2006/main">
  <p:tag name="MH" val="20170927140121"/>
  <p:tag name="MH_LIBRARY" val="GRAPHIC"/>
  <p:tag name="MH_TYPE" val="Other"/>
  <p:tag name="MH_ORDER" val="9"/>
</p:tagLst>
</file>

<file path=ppt/tags/tag874.xml><?xml version="1.0" encoding="utf-8"?>
<p:tagLst xmlns:a="http://schemas.openxmlformats.org/drawingml/2006/main" xmlns:r="http://schemas.openxmlformats.org/officeDocument/2006/relationships" xmlns:p="http://schemas.openxmlformats.org/presentationml/2006/main">
  <p:tag name="MH" val="20170927140121"/>
  <p:tag name="MH_LIBRARY" val="GRAPHIC"/>
  <p:tag name="MH_TYPE" val="Other"/>
  <p:tag name="MH_ORDER" val="3"/>
</p:tagLst>
</file>

<file path=ppt/tags/tag875.xml><?xml version="1.0" encoding="utf-8"?>
<p:tagLst xmlns:a="http://schemas.openxmlformats.org/drawingml/2006/main" xmlns:r="http://schemas.openxmlformats.org/officeDocument/2006/relationships" xmlns:p="http://schemas.openxmlformats.org/presentationml/2006/main">
  <p:tag name="MH" val="20170927140121"/>
  <p:tag name="MH_LIBRARY" val="GRAPHIC"/>
  <p:tag name="MH_TYPE" val="SubTitle"/>
  <p:tag name="MH_ORDER" val="1"/>
</p:tagLst>
</file>

<file path=ppt/tags/tag876.xml><?xml version="1.0" encoding="utf-8"?>
<p:tagLst xmlns:a="http://schemas.openxmlformats.org/drawingml/2006/main" xmlns:r="http://schemas.openxmlformats.org/officeDocument/2006/relationships" xmlns:p="http://schemas.openxmlformats.org/presentationml/2006/main">
  <p:tag name="MH" val="20170927140121"/>
  <p:tag name="MH_LIBRARY" val="GRAPHIC"/>
  <p:tag name="MH_TYPE" val="Other"/>
  <p:tag name="MH_ORDER" val="4"/>
</p:tagLst>
</file>

<file path=ppt/tags/tag877.xml><?xml version="1.0" encoding="utf-8"?>
<p:tagLst xmlns:a="http://schemas.openxmlformats.org/drawingml/2006/main" xmlns:r="http://schemas.openxmlformats.org/officeDocument/2006/relationships" xmlns:p="http://schemas.openxmlformats.org/presentationml/2006/main">
  <p:tag name="MH" val="20170927140121"/>
  <p:tag name="MH_LIBRARY" val="GRAPHIC"/>
  <p:tag name="MH_TYPE" val="Other"/>
  <p:tag name="MH_ORDER" val="5"/>
</p:tagLst>
</file>

<file path=ppt/tags/tag878.xml><?xml version="1.0" encoding="utf-8"?>
<p:tagLst xmlns:a="http://schemas.openxmlformats.org/drawingml/2006/main" xmlns:r="http://schemas.openxmlformats.org/officeDocument/2006/relationships" xmlns:p="http://schemas.openxmlformats.org/presentationml/2006/main">
  <p:tag name="MH" val="20170927140121"/>
  <p:tag name="MH_LIBRARY" val="GRAPHIC"/>
  <p:tag name="MH_TYPE" val="Other"/>
  <p:tag name="MH_ORDER" val="6"/>
</p:tagLst>
</file>

<file path=ppt/tags/tag879.xml><?xml version="1.0" encoding="utf-8"?>
<p:tagLst xmlns:a="http://schemas.openxmlformats.org/drawingml/2006/main" xmlns:r="http://schemas.openxmlformats.org/officeDocument/2006/relationships" xmlns:p="http://schemas.openxmlformats.org/presentationml/2006/main">
  <p:tag name="MH_TYPE" val="#NeiR#"/>
  <p:tag name="MH_NUMBER" val="3"/>
  <p:tag name="MH_CATEGORY" val="#BingLLB#"/>
  <p:tag name="MH_LAYOUT" val="SubTitle"/>
  <p:tag name="MH" val="20170927140324"/>
  <p:tag name="MH_LIBRARY" val="GRAPHIC"/>
</p:tagLst>
</file>

<file path=ppt/tags/tag880.xml><?xml version="1.0" encoding="utf-8"?>
<p:tagLst xmlns:a="http://schemas.openxmlformats.org/drawingml/2006/main" xmlns:r="http://schemas.openxmlformats.org/officeDocument/2006/relationships" xmlns:p="http://schemas.openxmlformats.org/presentationml/2006/main">
  <p:tag name="MH" val="20170927140324"/>
  <p:tag name="MH_LIBRARY" val="GRAPHIC"/>
  <p:tag name="MH_TYPE" val="SubTitle"/>
  <p:tag name="MH_ORDER" val="1"/>
</p:tagLst>
</file>

<file path=ppt/tags/tag881.xml><?xml version="1.0" encoding="utf-8"?>
<p:tagLst xmlns:a="http://schemas.openxmlformats.org/drawingml/2006/main" xmlns:r="http://schemas.openxmlformats.org/officeDocument/2006/relationships" xmlns:p="http://schemas.openxmlformats.org/presentationml/2006/main">
  <p:tag name="MH" val="20170927140324"/>
  <p:tag name="MH_LIBRARY" val="GRAPHIC"/>
  <p:tag name="MH_TYPE" val="SubTitle"/>
  <p:tag name="MH_ORDER" val="2"/>
</p:tagLst>
</file>

<file path=ppt/tags/tag882.xml><?xml version="1.0" encoding="utf-8"?>
<p:tagLst xmlns:a="http://schemas.openxmlformats.org/drawingml/2006/main" xmlns:r="http://schemas.openxmlformats.org/officeDocument/2006/relationships" xmlns:p="http://schemas.openxmlformats.org/presentationml/2006/main">
  <p:tag name="MH" val="20170927140324"/>
  <p:tag name="MH_LIBRARY" val="GRAPHIC"/>
  <p:tag name="MH_TYPE" val="SubTitle"/>
  <p:tag name="MH_ORDER" val="3"/>
</p:tagLst>
</file>

<file path=ppt/tags/tag883.xml><?xml version="1.0" encoding="utf-8"?>
<p:tagLst xmlns:a="http://schemas.openxmlformats.org/drawingml/2006/main" xmlns:r="http://schemas.openxmlformats.org/officeDocument/2006/relationships" xmlns:p="http://schemas.openxmlformats.org/presentationml/2006/main">
  <p:tag name="MH" val="20170927140324"/>
  <p:tag name="MH_LIBRARY" val="GRAPHIC"/>
  <p:tag name="MH_TYPE" val="PageTitle"/>
  <p:tag name="MH_ORDER" val="PageTitle"/>
</p:tagLst>
</file>

<file path=ppt/tags/tag884.xml><?xml version="1.0" encoding="utf-8"?>
<p:tagLst xmlns:a="http://schemas.openxmlformats.org/drawingml/2006/main" xmlns:r="http://schemas.openxmlformats.org/officeDocument/2006/relationships" xmlns:p="http://schemas.openxmlformats.org/presentationml/2006/main">
  <p:tag name="MH" val="20170927140324"/>
  <p:tag name="MH_LIBRARY" val="GRAPHIC"/>
  <p:tag name="MH_TYPE" val="Other"/>
  <p:tag name="MH_ORDER" val="1"/>
</p:tagLst>
</file>

<file path=ppt/tags/tag885.xml><?xml version="1.0" encoding="utf-8"?>
<p:tagLst xmlns:a="http://schemas.openxmlformats.org/drawingml/2006/main" xmlns:r="http://schemas.openxmlformats.org/officeDocument/2006/relationships" xmlns:p="http://schemas.openxmlformats.org/presentationml/2006/main">
  <p:tag name="MH" val="20170927140324"/>
  <p:tag name="MH_LIBRARY" val="GRAPHIC"/>
  <p:tag name="MH_TYPE" val="Other"/>
  <p:tag name="MH_ORDER" val="2"/>
</p:tagLst>
</file>

<file path=ppt/tags/tag886.xml><?xml version="1.0" encoding="utf-8"?>
<p:tagLst xmlns:a="http://schemas.openxmlformats.org/drawingml/2006/main" xmlns:r="http://schemas.openxmlformats.org/officeDocument/2006/relationships" xmlns:p="http://schemas.openxmlformats.org/presentationml/2006/main">
  <p:tag name="MH_TYPE" val="#NeiR#"/>
  <p:tag name="MH_NUMBER" val="3"/>
  <p:tag name="MH_CATEGORY" val="#BingLLB#"/>
  <p:tag name="MH_LAYOUT" val="SubTitle"/>
  <p:tag name="MH" val="20170927141100"/>
  <p:tag name="MH_LIBRARY" val="GRAPHIC"/>
</p:tagLst>
</file>

<file path=ppt/tags/tag887.xml><?xml version="1.0" encoding="utf-8"?>
<p:tagLst xmlns:a="http://schemas.openxmlformats.org/drawingml/2006/main" xmlns:r="http://schemas.openxmlformats.org/officeDocument/2006/relationships" xmlns:p="http://schemas.openxmlformats.org/presentationml/2006/main">
  <p:tag name="MH" val="20170927141100"/>
  <p:tag name="MH_LIBRARY" val="GRAPHIC"/>
  <p:tag name="MH_TYPE" val="Other"/>
  <p:tag name="MH_ORDER" val="1"/>
</p:tagLst>
</file>

<file path=ppt/tags/tag888.xml><?xml version="1.0" encoding="utf-8"?>
<p:tagLst xmlns:a="http://schemas.openxmlformats.org/drawingml/2006/main" xmlns:r="http://schemas.openxmlformats.org/officeDocument/2006/relationships" xmlns:p="http://schemas.openxmlformats.org/presentationml/2006/main">
  <p:tag name="MH" val="20170927141100"/>
  <p:tag name="MH_LIBRARY" val="GRAPHIC"/>
  <p:tag name="MH_TYPE" val="SubTitle"/>
  <p:tag name="MH_ORDER" val="1"/>
</p:tagLst>
</file>

<file path=ppt/tags/tag889.xml><?xml version="1.0" encoding="utf-8"?>
<p:tagLst xmlns:a="http://schemas.openxmlformats.org/drawingml/2006/main" xmlns:r="http://schemas.openxmlformats.org/officeDocument/2006/relationships" xmlns:p="http://schemas.openxmlformats.org/presentationml/2006/main">
  <p:tag name="MH" val="20170927141100"/>
  <p:tag name="MH_LIBRARY" val="GRAPHIC"/>
  <p:tag name="MH_TYPE" val="Other"/>
  <p:tag name="MH_ORDER" val="2"/>
</p:tagLst>
</file>

<file path=ppt/tags/tag890.xml><?xml version="1.0" encoding="utf-8"?>
<p:tagLst xmlns:a="http://schemas.openxmlformats.org/drawingml/2006/main" xmlns:r="http://schemas.openxmlformats.org/officeDocument/2006/relationships" xmlns:p="http://schemas.openxmlformats.org/presentationml/2006/main">
  <p:tag name="MH" val="20170927141100"/>
  <p:tag name="MH_LIBRARY" val="GRAPHIC"/>
  <p:tag name="MH_TYPE" val="Other"/>
  <p:tag name="MH_ORDER" val="3"/>
</p:tagLst>
</file>

<file path=ppt/tags/tag891.xml><?xml version="1.0" encoding="utf-8"?>
<p:tagLst xmlns:a="http://schemas.openxmlformats.org/drawingml/2006/main" xmlns:r="http://schemas.openxmlformats.org/officeDocument/2006/relationships" xmlns:p="http://schemas.openxmlformats.org/presentationml/2006/main">
  <p:tag name="MH" val="20170927141100"/>
  <p:tag name="MH_LIBRARY" val="GRAPHIC"/>
  <p:tag name="MH_TYPE" val="SubTitle"/>
  <p:tag name="MH_ORDER" val="2"/>
</p:tagLst>
</file>

<file path=ppt/tags/tag892.xml><?xml version="1.0" encoding="utf-8"?>
<p:tagLst xmlns:a="http://schemas.openxmlformats.org/drawingml/2006/main" xmlns:r="http://schemas.openxmlformats.org/officeDocument/2006/relationships" xmlns:p="http://schemas.openxmlformats.org/presentationml/2006/main">
  <p:tag name="MH" val="20170927141100"/>
  <p:tag name="MH_LIBRARY" val="GRAPHIC"/>
  <p:tag name="MH_TYPE" val="Other"/>
  <p:tag name="MH_ORDER" val="4"/>
</p:tagLst>
</file>

<file path=ppt/tags/tag893.xml><?xml version="1.0" encoding="utf-8"?>
<p:tagLst xmlns:a="http://schemas.openxmlformats.org/drawingml/2006/main" xmlns:r="http://schemas.openxmlformats.org/officeDocument/2006/relationships" xmlns:p="http://schemas.openxmlformats.org/presentationml/2006/main">
  <p:tag name="MH" val="20170927141100"/>
  <p:tag name="MH_LIBRARY" val="GRAPHIC"/>
  <p:tag name="MH_TYPE" val="Other"/>
  <p:tag name="MH_ORDER" val="5"/>
</p:tagLst>
</file>

<file path=ppt/tags/tag894.xml><?xml version="1.0" encoding="utf-8"?>
<p:tagLst xmlns:a="http://schemas.openxmlformats.org/drawingml/2006/main" xmlns:r="http://schemas.openxmlformats.org/officeDocument/2006/relationships" xmlns:p="http://schemas.openxmlformats.org/presentationml/2006/main">
  <p:tag name="MH" val="20170927141100"/>
  <p:tag name="MH_LIBRARY" val="GRAPHIC"/>
  <p:tag name="MH_TYPE" val="SubTitle"/>
  <p:tag name="MH_ORDER" val="3"/>
</p:tagLst>
</file>

<file path=ppt/tags/tag895.xml><?xml version="1.0" encoding="utf-8"?>
<p:tagLst xmlns:a="http://schemas.openxmlformats.org/drawingml/2006/main" xmlns:r="http://schemas.openxmlformats.org/officeDocument/2006/relationships" xmlns:p="http://schemas.openxmlformats.org/presentationml/2006/main">
  <p:tag name="MH" val="20170927141100"/>
  <p:tag name="MH_LIBRARY" val="GRAPHIC"/>
  <p:tag name="MH_TYPE" val="Other"/>
  <p:tag name="MH_ORDER" val="6"/>
</p:tagLst>
</file>

<file path=ppt/tags/tag896.xml><?xml version="1.0" encoding="utf-8"?>
<p:tagLst xmlns:a="http://schemas.openxmlformats.org/drawingml/2006/main" xmlns:r="http://schemas.openxmlformats.org/officeDocument/2006/relationships" xmlns:p="http://schemas.openxmlformats.org/presentationml/2006/main">
  <p:tag name="MH" val="20170927141100"/>
  <p:tag name="MH_LIBRARY" val="GRAPHIC"/>
  <p:tag name="MH_TYPE" val="PageTitle"/>
  <p:tag name="MH_ORDER" val="PageTitle"/>
</p:tagLst>
</file>

<file path=ppt/theme/theme1.xml><?xml version="1.0" encoding="utf-8"?>
<a:theme xmlns:a="http://schemas.openxmlformats.org/drawingml/2006/main" name="A000120140530A99PPBG">
  <a:themeElements>
    <a:clrScheme name="自定义 774">
      <a:dk1>
        <a:srgbClr val="3D3F41"/>
      </a:dk1>
      <a:lt1>
        <a:srgbClr val="FFFFFF"/>
      </a:lt1>
      <a:dk2>
        <a:srgbClr val="454749"/>
      </a:dk2>
      <a:lt2>
        <a:srgbClr val="FFFFFF"/>
      </a:lt2>
      <a:accent1>
        <a:srgbClr val="82B3C1"/>
      </a:accent1>
      <a:accent2>
        <a:srgbClr val="92A181"/>
      </a:accent2>
      <a:accent3>
        <a:srgbClr val="888696"/>
      </a:accent3>
      <a:accent4>
        <a:srgbClr val="6D8A8C"/>
      </a:accent4>
      <a:accent5>
        <a:srgbClr val="92D050"/>
      </a:accent5>
      <a:accent6>
        <a:srgbClr val="DF9C00"/>
      </a:accent6>
      <a:hlink>
        <a:srgbClr val="00B0F0"/>
      </a:hlink>
      <a:folHlink>
        <a:srgbClr val="AFB2B4"/>
      </a:folHlink>
    </a:clrScheme>
    <a:fontScheme name="c1dpc1kw">
      <a:majorFont>
        <a:latin typeface="Arial"/>
        <a:ea typeface="微软雅黑"/>
        <a:cs typeface=""/>
      </a:majorFont>
      <a:minorFont>
        <a:latin typeface="Arial"/>
        <a:ea typeface="微软雅黑"/>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rtlCol="0">
        <a:spAutoFit/>
      </a:bodyPr>
      <a:lstStyle>
        <a:defPPr>
          <a:lnSpc>
            <a:spcPct val="130000"/>
          </a:lnSpc>
          <a:defRPr sz="1400" dirty="0" smtClean="0">
            <a:latin typeface="Arial" panose="020B0604020202020204" pitchFamily="34" charset="0"/>
            <a:ea typeface="微软雅黑" panose="020B0503020204020204" pitchFamily="34" charset="-122"/>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A000120151104A08KPBG</Template>
  <TotalTime>343</TotalTime>
  <Words>1806</Words>
  <Application>Microsoft Office PowerPoint</Application>
  <PresentationFormat>宽屏</PresentationFormat>
  <Paragraphs>231</Paragraphs>
  <Slides>31</Slides>
  <Notes>31</Notes>
  <HiddenSlides>0</HiddenSlides>
  <MMClips>2</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31</vt:i4>
      </vt:variant>
    </vt:vector>
  </HeadingPairs>
  <TitlesOfParts>
    <vt:vector size="39" baseType="lpstr">
      <vt:lpstr>等线</vt:lpstr>
      <vt:lpstr>宋体</vt:lpstr>
      <vt:lpstr>微软雅黑</vt:lpstr>
      <vt:lpstr>幼圆</vt:lpstr>
      <vt:lpstr>Arial</vt:lpstr>
      <vt:lpstr>Calibri</vt:lpstr>
      <vt:lpstr>Wingdings</vt:lpstr>
      <vt:lpstr>A000120140530A99PPBG</vt:lpstr>
      <vt:lpstr>PowerPoint 演示文稿</vt:lpstr>
      <vt:lpstr>PowerPoint 演示文稿</vt:lpstr>
      <vt:lpstr>PowerPoint 演示文稿</vt:lpstr>
      <vt:lpstr>电对人体的伤害</vt:lpstr>
      <vt:lpstr>电对人体的伤害</vt:lpstr>
      <vt:lpstr>电对人体的伤害</vt:lpstr>
      <vt:lpstr>第二部分 触电的方式</vt:lpstr>
      <vt:lpstr>第三部分 安全用电与预防措施</vt:lpstr>
      <vt:lpstr>安全用电与预防措施</vt:lpstr>
      <vt:lpstr>安全用电与预防措施</vt:lpstr>
      <vt:lpstr>安全用电与预防措施</vt:lpstr>
      <vt:lpstr>安全用电与预防措施</vt:lpstr>
      <vt:lpstr>安全用电与预防措施</vt:lpstr>
      <vt:lpstr>PowerPoint 演示文稿</vt:lpstr>
      <vt:lpstr>触电急救知识</vt:lpstr>
      <vt:lpstr>触电急救知识</vt:lpstr>
      <vt:lpstr>触电急救知识</vt:lpstr>
      <vt:lpstr>触电急救知识</vt:lpstr>
      <vt:lpstr>触电急救知识</vt:lpstr>
      <vt:lpstr>触电急救知识</vt:lpstr>
      <vt:lpstr>PowerPoint 演示文稿</vt:lpstr>
      <vt:lpstr>时间就是生命</vt:lpstr>
      <vt:lpstr>第六部分 安全自省</vt:lpstr>
      <vt:lpstr>工作前安全自身5步法</vt:lpstr>
      <vt:lpstr>工作前安全自身5步法的实施</vt:lpstr>
      <vt:lpstr>工作前安全自身5步法的实施</vt:lpstr>
      <vt:lpstr>PowerPoint 演示文稿</vt:lpstr>
      <vt:lpstr>安全用电常识补充</vt:lpstr>
      <vt:lpstr>安全用电常识补充</vt:lpstr>
      <vt:lpstr>安全用电常识补充</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安全用电专业技术培训之安全用电培训</dc:title>
  <dc:creator>joy zhao</dc:creator>
  <cp:lastModifiedBy>faith123</cp:lastModifiedBy>
  <cp:revision>37</cp:revision>
  <dcterms:created xsi:type="dcterms:W3CDTF">2017-09-26T09:28:07Z</dcterms:created>
  <dcterms:modified xsi:type="dcterms:W3CDTF">2018-11-23T05:09:12Z</dcterms:modified>
</cp:coreProperties>
</file>